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" ContentType="image/t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notesMasterIdLst>
    <p:notesMasterId r:id="rId14"/>
  </p:notesMasterIdLst>
  <p:sldIdLst>
    <p:sldId id="390" r:id="rId2"/>
    <p:sldId id="391" r:id="rId3"/>
    <p:sldId id="392" r:id="rId4"/>
    <p:sldId id="393" r:id="rId5"/>
    <p:sldId id="394" r:id="rId6"/>
    <p:sldId id="395" r:id="rId7"/>
    <p:sldId id="397" r:id="rId8"/>
    <p:sldId id="396" r:id="rId9"/>
    <p:sldId id="398" r:id="rId10"/>
    <p:sldId id="399" r:id="rId11"/>
    <p:sldId id="400" r:id="rId12"/>
    <p:sldId id="408" r:id="rId13"/>
  </p:sldIdLst>
  <p:sldSz cx="9144000" cy="5143500" type="screen16x9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ndara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ndara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ndara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ndara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B405"/>
    <a:srgbClr val="002855"/>
    <a:srgbClr val="0A68AD"/>
    <a:srgbClr val="271B33"/>
    <a:srgbClr val="47186B"/>
    <a:srgbClr val="B9055E"/>
    <a:srgbClr val="DA508C"/>
    <a:srgbClr val="F74FB2"/>
    <a:srgbClr val="DF0083"/>
    <a:srgbClr val="C604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31"/>
    <p:restoredTop sz="99846" autoAdjust="0"/>
  </p:normalViewPr>
  <p:slideViewPr>
    <p:cSldViewPr snapToGrid="0" snapToObjects="1">
      <p:cViewPr>
        <p:scale>
          <a:sx n="139" d="100"/>
          <a:sy n="139" d="100"/>
        </p:scale>
        <p:origin x="-58" y="-5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2" d="100"/>
        <a:sy n="132" d="100"/>
      </p:scale>
      <p:origin x="0" y="24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D3D577-1475-D644-9A4B-DE838881AD7C}" type="datetimeFigureOut">
              <a:rPr lang="en-US" smtClean="0"/>
              <a:t>3/29/2018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719B03-5B9A-7C48-9E3F-EFE268B7F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8422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PEOPLE WANT TO KNOW WHAT THE SECRET IS TO BUILDING A BUSINESS,</a:t>
            </a:r>
            <a:r>
              <a:rPr lang="en-US" baseline="0" dirty="0" smtClean="0"/>
              <a:t> so I decided I will dedicate today in sharing that secret with you. But I want you to promise me something, I want you to promise me that your going to share this secret with everybody… Promise??? THAT</a:t>
            </a:r>
            <a:r>
              <a:rPr lang="fr-FR" baseline="0" dirty="0" smtClean="0"/>
              <a:t>’</a:t>
            </a:r>
            <a:r>
              <a:rPr lang="en-US" baseline="0" dirty="0" smtClean="0"/>
              <a:t>S THE WHOLE POINT! YOUR SUPPOSED TO SHARE THIS BUSINESS WITH EVERYBODY, JUST TALK TO A LOT OF PEOPLE! THAT</a:t>
            </a:r>
            <a:r>
              <a:rPr lang="fr-FR" baseline="0" dirty="0" smtClean="0"/>
              <a:t>’</a:t>
            </a:r>
            <a:r>
              <a:rPr lang="en-US" baseline="0" dirty="0" smtClean="0"/>
              <a:t>S IT! Now I’m here to teach you HOW TO DO THAT EFFECTIVELY! If your ready say I’m ready!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719B03-5B9A-7C48-9E3F-EFE268B7FA95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7578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719B03-5B9A-7C48-9E3F-EFE268B7FA95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1951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220" y="841167"/>
            <a:ext cx="9087555" cy="132432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spcBef>
                <a:spcPct val="300"/>
              </a:spcBef>
              <a:buNone/>
              <a:defRPr sz="3200" baseline="0">
                <a:solidFill>
                  <a:srgbClr val="FFFFFF"/>
                </a:solidFill>
                <a:effectLst/>
                <a:latin typeface="Verdana"/>
                <a:cs typeface="Verdan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Presentation topic name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15" y="-6135"/>
            <a:ext cx="1007814" cy="1271683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79000"/>
              </a:srgbClr>
            </a:outerShdw>
          </a:effectLst>
        </p:spPr>
      </p:pic>
      <p:pic>
        <p:nvPicPr>
          <p:cNvPr id="7" name="25thAnniversary_White_bold.png" descr="25thAnniversary_White_bold.png"/>
          <p:cNvPicPr>
            <a:picLocks noChangeAspect="1"/>
          </p:cNvPicPr>
          <p:nvPr userDrawn="1"/>
        </p:nvPicPr>
        <p:blipFill>
          <a:blip r:embed="rId4">
            <a:extLst/>
          </a:blip>
          <a:stretch>
            <a:fillRect/>
          </a:stretch>
        </p:blipFill>
        <p:spPr>
          <a:xfrm>
            <a:off x="8375650" y="4447611"/>
            <a:ext cx="649465" cy="600640"/>
          </a:xfrm>
          <a:prstGeom prst="rect">
            <a:avLst/>
          </a:prstGeom>
          <a:ln w="12700">
            <a:miter lim="400000"/>
          </a:ln>
          <a:effectLst>
            <a:outerShdw dist="25400" dir="5400000" rotWithShape="0">
              <a:srgbClr val="000000">
                <a:alpha val="67403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3734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686498" y="1207337"/>
            <a:ext cx="7536841" cy="495316"/>
          </a:xfrm>
          <a:prstGeom prst="rect">
            <a:avLst/>
          </a:prstGeom>
        </p:spPr>
        <p:txBody>
          <a:bodyPr/>
          <a:lstStyle>
            <a:lvl1pPr marL="457200" indent="-457200" algn="l">
              <a:buClr>
                <a:srgbClr val="17B405"/>
              </a:buClr>
              <a:buFont typeface="Arial" pitchFamily="34" charset="0"/>
              <a:buChar char="•"/>
              <a:defRPr b="0">
                <a:effectLst/>
              </a:defRPr>
            </a:lvl1pPr>
          </a:lstStyle>
          <a:p>
            <a:pPr lvl="0"/>
            <a:r>
              <a:rPr lang="en-US" dirty="0" smtClean="0"/>
              <a:t>Text one</a:t>
            </a:r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14" hasCustomPrompt="1"/>
          </p:nvPr>
        </p:nvSpPr>
        <p:spPr>
          <a:xfrm>
            <a:off x="686498" y="2136351"/>
            <a:ext cx="7536841" cy="495316"/>
          </a:xfrm>
          <a:prstGeom prst="rect">
            <a:avLst/>
          </a:prstGeom>
        </p:spPr>
        <p:txBody>
          <a:bodyPr/>
          <a:lstStyle>
            <a:lvl1pPr marL="457200" indent="-457200" algn="l">
              <a:buClr>
                <a:srgbClr val="17B405"/>
              </a:buClr>
              <a:buFont typeface="Arial" pitchFamily="34" charset="0"/>
              <a:buChar char="•"/>
              <a:defRPr b="0">
                <a:effectLst/>
              </a:defRPr>
            </a:lvl1pPr>
          </a:lstStyle>
          <a:p>
            <a:pPr lvl="0"/>
            <a:r>
              <a:rPr lang="en-US" dirty="0" smtClean="0"/>
              <a:t>Text two</a:t>
            </a:r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15" hasCustomPrompt="1"/>
          </p:nvPr>
        </p:nvSpPr>
        <p:spPr>
          <a:xfrm>
            <a:off x="686498" y="3071628"/>
            <a:ext cx="7536841" cy="495316"/>
          </a:xfrm>
          <a:prstGeom prst="rect">
            <a:avLst/>
          </a:prstGeom>
        </p:spPr>
        <p:txBody>
          <a:bodyPr/>
          <a:lstStyle>
            <a:lvl1pPr marL="457200" indent="-457200" algn="l">
              <a:buClr>
                <a:srgbClr val="17B405"/>
              </a:buClr>
              <a:buFont typeface="Arial" pitchFamily="34" charset="0"/>
              <a:buChar char="•"/>
              <a:defRPr b="0">
                <a:effectLst/>
              </a:defRPr>
            </a:lvl1pPr>
          </a:lstStyle>
          <a:p>
            <a:pPr lvl="0"/>
            <a:r>
              <a:rPr lang="en-US" dirty="0" smtClean="0"/>
              <a:t>Text three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19" y="4587973"/>
            <a:ext cx="888451" cy="521159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0" y="7938"/>
            <a:ext cx="9144000" cy="777353"/>
          </a:xfrm>
          <a:prstGeom prst="rect">
            <a:avLst/>
          </a:prstGeom>
        </p:spPr>
        <p:txBody>
          <a:bodyPr anchor="ctr" anchorCtr="1"/>
          <a:lstStyle>
            <a:lvl1pPr>
              <a:defRPr sz="3600">
                <a:effectLst/>
              </a:defRPr>
            </a:lvl1pPr>
          </a:lstStyle>
          <a:p>
            <a:r>
              <a:rPr lang="en-US" dirty="0" smtClean="0"/>
              <a:t>Your Heading</a:t>
            </a:r>
            <a:endParaRPr dirty="0"/>
          </a:p>
        </p:txBody>
      </p:sp>
      <p:pic>
        <p:nvPicPr>
          <p:cNvPr id="11" name="25thAnniversary_White_bold.png" descr="25thAnniversary_White_bold.png"/>
          <p:cNvPicPr>
            <a:picLocks noChangeAspect="1"/>
          </p:cNvPicPr>
          <p:nvPr userDrawn="1"/>
        </p:nvPicPr>
        <p:blipFill>
          <a:blip r:embed="rId3">
            <a:extLst/>
          </a:blip>
          <a:stretch>
            <a:fillRect/>
          </a:stretch>
        </p:blipFill>
        <p:spPr>
          <a:xfrm>
            <a:off x="8375650" y="4447611"/>
            <a:ext cx="649465" cy="600640"/>
          </a:xfrm>
          <a:prstGeom prst="rect">
            <a:avLst/>
          </a:prstGeom>
          <a:ln w="12700">
            <a:miter lim="400000"/>
          </a:ln>
          <a:effectLst>
            <a:outerShdw dist="25400" dir="5400000" rotWithShape="0">
              <a:srgbClr val="000000">
                <a:alpha val="67403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977997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83220" y="4876800"/>
            <a:ext cx="169964" cy="176213"/>
          </a:xfrm>
          <a:prstGeom prst="rect">
            <a:avLst/>
          </a:prstGeom>
        </p:spPr>
        <p:txBody>
          <a:bodyPr lIns="34290" tIns="17145" rIns="34290" bIns="17145"/>
          <a:lstStyle/>
          <a:p>
            <a:fld id="{86CB4B4D-7CA3-9044-876B-883B54F8677D}" type="slidenum">
              <a:rPr>
                <a:solidFill>
                  <a:srgbClr val="FFFFFF"/>
                </a:solidFill>
              </a:rPr>
              <a:pPr/>
              <a:t>‹#›</a:t>
            </a:fld>
            <a:endParaRPr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601393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/>
          <p:cNvCxnSpPr/>
          <p:nvPr userDrawn="1"/>
        </p:nvCxnSpPr>
        <p:spPr>
          <a:xfrm>
            <a:off x="0" y="1447800"/>
            <a:ext cx="9144000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0" y="1860550"/>
            <a:ext cx="9144000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 userDrawn="1"/>
        </p:nvSpPr>
        <p:spPr>
          <a:xfrm>
            <a:off x="3556000" y="723900"/>
            <a:ext cx="1962150" cy="1962150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8" name="Oval 17"/>
          <p:cNvSpPr/>
          <p:nvPr userDrawn="1"/>
        </p:nvSpPr>
        <p:spPr>
          <a:xfrm>
            <a:off x="6413500" y="723900"/>
            <a:ext cx="1962150" cy="1962150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9" name="Text Placeholder 33"/>
          <p:cNvSpPr>
            <a:spLocks noGrp="1"/>
          </p:cNvSpPr>
          <p:nvPr>
            <p:ph type="body" sz="quarter" idx="12" hasCustomPrompt="1"/>
          </p:nvPr>
        </p:nvSpPr>
        <p:spPr>
          <a:xfrm>
            <a:off x="6794065" y="2924825"/>
            <a:ext cx="1301228" cy="144449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effectLst/>
                <a:latin typeface="+mj-lt"/>
              </a:defRPr>
            </a:lvl1pPr>
          </a:lstStyle>
          <a:p>
            <a:pPr lvl="0"/>
            <a:r>
              <a:rPr lang="en-US" dirty="0" smtClean="0"/>
              <a:t>PART THREE TOPIC</a:t>
            </a:r>
            <a:endParaRPr lang="en-US" dirty="0"/>
          </a:p>
        </p:txBody>
      </p:sp>
      <p:sp>
        <p:nvSpPr>
          <p:cNvPr id="20" name="Text Placeholder 14"/>
          <p:cNvSpPr>
            <a:spLocks noGrp="1" noChangeAspect="1"/>
          </p:cNvSpPr>
          <p:nvPr>
            <p:ph type="body" sz="quarter" idx="14" hasCustomPrompt="1"/>
          </p:nvPr>
        </p:nvSpPr>
        <p:spPr>
          <a:xfrm>
            <a:off x="3879415" y="837004"/>
            <a:ext cx="1301228" cy="148542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>
              <a:buNone/>
              <a:defRPr sz="10000"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21" name="Text Placeholder 14"/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6794065" y="838004"/>
            <a:ext cx="1301228" cy="137038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>
              <a:buNone/>
              <a:defRPr sz="10000"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22" name="Oval 21"/>
          <p:cNvSpPr/>
          <p:nvPr userDrawn="1"/>
        </p:nvSpPr>
        <p:spPr>
          <a:xfrm>
            <a:off x="704850" y="723900"/>
            <a:ext cx="1962150" cy="1962150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4" name="Text Placeholder 14"/>
          <p:cNvSpPr>
            <a:spLocks noGrp="1" noChangeAspect="1"/>
          </p:cNvSpPr>
          <p:nvPr>
            <p:ph type="body" sz="quarter" idx="13" hasCustomPrompt="1"/>
          </p:nvPr>
        </p:nvSpPr>
        <p:spPr>
          <a:xfrm>
            <a:off x="1022350" y="838156"/>
            <a:ext cx="1301228" cy="148542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>
              <a:buNone/>
              <a:defRPr sz="10000"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25" name="Text Placeholder 33"/>
          <p:cNvSpPr>
            <a:spLocks noGrp="1"/>
          </p:cNvSpPr>
          <p:nvPr>
            <p:ph type="body" sz="quarter" idx="16" hasCustomPrompt="1"/>
          </p:nvPr>
        </p:nvSpPr>
        <p:spPr>
          <a:xfrm>
            <a:off x="3886461" y="2924825"/>
            <a:ext cx="1301228" cy="144449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effectLst/>
                <a:latin typeface="+mj-lt"/>
              </a:defRPr>
            </a:lvl1pPr>
          </a:lstStyle>
          <a:p>
            <a:pPr lvl="0"/>
            <a:r>
              <a:rPr lang="en-US" dirty="0" smtClean="0"/>
              <a:t>PART TWO TOPIC</a:t>
            </a:r>
            <a:endParaRPr lang="en-US" dirty="0"/>
          </a:p>
        </p:txBody>
      </p:sp>
      <p:sp>
        <p:nvSpPr>
          <p:cNvPr id="26" name="Text Placeholder 33"/>
          <p:cNvSpPr>
            <a:spLocks noGrp="1"/>
          </p:cNvSpPr>
          <p:nvPr>
            <p:ph type="body" sz="quarter" idx="17" hasCustomPrompt="1"/>
          </p:nvPr>
        </p:nvSpPr>
        <p:spPr>
          <a:xfrm>
            <a:off x="977813" y="2939614"/>
            <a:ext cx="1301228" cy="144449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effectLst/>
                <a:latin typeface="+mj-lt"/>
              </a:defRPr>
            </a:lvl1pPr>
          </a:lstStyle>
          <a:p>
            <a:pPr lvl="0"/>
            <a:r>
              <a:rPr lang="en-US" dirty="0" smtClean="0"/>
              <a:t>PART ONE TOPIC</a:t>
            </a:r>
            <a:endParaRPr lang="en-US" dirty="0"/>
          </a:p>
        </p:txBody>
      </p:sp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19" y="4587973"/>
            <a:ext cx="888451" cy="521159"/>
          </a:xfrm>
          <a:prstGeom prst="rect">
            <a:avLst/>
          </a:prstGeom>
        </p:spPr>
      </p:pic>
      <p:pic>
        <p:nvPicPr>
          <p:cNvPr id="15" name="25thAnniversary_White_bold.png" descr="25thAnniversary_White_bold.png"/>
          <p:cNvPicPr>
            <a:picLocks noChangeAspect="1"/>
          </p:cNvPicPr>
          <p:nvPr userDrawn="1"/>
        </p:nvPicPr>
        <p:blipFill>
          <a:blip r:embed="rId4">
            <a:extLst/>
          </a:blip>
          <a:stretch>
            <a:fillRect/>
          </a:stretch>
        </p:blipFill>
        <p:spPr>
          <a:xfrm>
            <a:off x="8375650" y="4447611"/>
            <a:ext cx="649465" cy="600640"/>
          </a:xfrm>
          <a:prstGeom prst="rect">
            <a:avLst/>
          </a:prstGeom>
          <a:ln w="12700">
            <a:miter lim="400000"/>
          </a:ln>
          <a:effectLst>
            <a:outerShdw dist="25400" dir="5400000" rotWithShape="0">
              <a:srgbClr val="000000">
                <a:alpha val="67403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349778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568419" y="260350"/>
            <a:ext cx="7780976" cy="4158835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defRPr/>
            </a:lvl1pPr>
          </a:lstStyle>
          <a:p>
            <a:r>
              <a:rPr lang="en-AU" smtClean="0"/>
              <a:t>Drag picture to placeholder or click icon to add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2184400"/>
            <a:ext cx="9144000" cy="9779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400"/>
            </a:lvl1pPr>
          </a:lstStyle>
          <a:p>
            <a:pPr lvl="0"/>
            <a:r>
              <a:rPr lang="en-US" dirty="0" smtClean="0"/>
              <a:t>Your Message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19" y="4587973"/>
            <a:ext cx="888451" cy="521159"/>
          </a:xfrm>
          <a:prstGeom prst="rect">
            <a:avLst/>
          </a:prstGeom>
        </p:spPr>
      </p:pic>
      <p:pic>
        <p:nvPicPr>
          <p:cNvPr id="6" name="25thAnniversary_White_bold.png" descr="25thAnniversary_White_bold.png"/>
          <p:cNvPicPr>
            <a:picLocks noChangeAspect="1"/>
          </p:cNvPicPr>
          <p:nvPr userDrawn="1"/>
        </p:nvPicPr>
        <p:blipFill>
          <a:blip r:embed="rId3">
            <a:extLst/>
          </a:blip>
          <a:stretch>
            <a:fillRect/>
          </a:stretch>
        </p:blipFill>
        <p:spPr>
          <a:xfrm>
            <a:off x="8375650" y="4447611"/>
            <a:ext cx="649465" cy="600640"/>
          </a:xfrm>
          <a:prstGeom prst="rect">
            <a:avLst/>
          </a:prstGeom>
          <a:ln w="12700">
            <a:miter lim="400000"/>
          </a:ln>
          <a:effectLst>
            <a:outerShdw dist="25400" dir="5400000" rotWithShape="0">
              <a:srgbClr val="000000">
                <a:alpha val="67403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752333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1152394" y="2523"/>
            <a:ext cx="373692" cy="5140977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2411244" y="1422094"/>
            <a:ext cx="4318000" cy="21621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70000"/>
              </a:lnSpc>
              <a:buNone/>
              <a:defRPr sz="8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 smtClean="0"/>
              <a:t>Part ONE</a:t>
            </a:r>
          </a:p>
        </p:txBody>
      </p:sp>
      <p:sp>
        <p:nvSpPr>
          <p:cNvPr id="12" name="Oval 11"/>
          <p:cNvSpPr/>
          <p:nvPr userDrawn="1"/>
        </p:nvSpPr>
        <p:spPr>
          <a:xfrm>
            <a:off x="376259" y="629954"/>
            <a:ext cx="1962150" cy="1962150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4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706807" y="856946"/>
            <a:ext cx="1250950" cy="1125666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>
              <a:buNone/>
              <a:defRPr sz="10000"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US" dirty="0" smtClean="0"/>
              <a:t>1</a:t>
            </a: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19" y="4587973"/>
            <a:ext cx="888451" cy="521159"/>
          </a:xfrm>
          <a:prstGeom prst="rect">
            <a:avLst/>
          </a:prstGeom>
        </p:spPr>
      </p:pic>
      <p:pic>
        <p:nvPicPr>
          <p:cNvPr id="8" name="25thAnniversary_White_bold.png" descr="25thAnniversary_White_bold.png"/>
          <p:cNvPicPr>
            <a:picLocks noChangeAspect="1"/>
          </p:cNvPicPr>
          <p:nvPr userDrawn="1"/>
        </p:nvPicPr>
        <p:blipFill>
          <a:blip r:embed="rId4">
            <a:extLst/>
          </a:blip>
          <a:stretch>
            <a:fillRect/>
          </a:stretch>
        </p:blipFill>
        <p:spPr>
          <a:xfrm>
            <a:off x="8375650" y="4447611"/>
            <a:ext cx="649465" cy="600640"/>
          </a:xfrm>
          <a:prstGeom prst="rect">
            <a:avLst/>
          </a:prstGeom>
          <a:ln w="12700">
            <a:miter lim="400000"/>
          </a:ln>
          <a:effectLst>
            <a:outerShdw dist="25400" dir="5400000" rotWithShape="0">
              <a:srgbClr val="000000">
                <a:alpha val="67403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111475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883085" y="260350"/>
            <a:ext cx="7390356" cy="4267809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tx1"/>
              </a:buClr>
              <a:buFont typeface="Arial" pitchFamily="34" charset="0"/>
              <a:buChar char="•"/>
              <a:defRPr/>
            </a:lvl1pPr>
          </a:lstStyle>
          <a:p>
            <a:r>
              <a:rPr lang="en-AU" smtClean="0"/>
              <a:t>Drag picture to placeholder or click icon to add</a:t>
            </a:r>
            <a:endParaRPr lang="en-US" dirty="0"/>
          </a:p>
        </p:txBody>
      </p:sp>
      <p:sp>
        <p:nvSpPr>
          <p:cNvPr id="10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2184400"/>
            <a:ext cx="9144000" cy="9779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400">
                <a:effectLst/>
                <a:latin typeface="+mj-lt"/>
              </a:defRPr>
            </a:lvl1pPr>
          </a:lstStyle>
          <a:p>
            <a:pPr lvl="0"/>
            <a:r>
              <a:rPr lang="en-US" dirty="0" smtClean="0"/>
              <a:t>Your Message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19" y="4587973"/>
            <a:ext cx="888451" cy="521159"/>
          </a:xfrm>
          <a:prstGeom prst="rect">
            <a:avLst/>
          </a:prstGeom>
        </p:spPr>
      </p:pic>
      <p:pic>
        <p:nvPicPr>
          <p:cNvPr id="6" name="25thAnniversary_White_bold.png" descr="25thAnniversary_White_bold.png"/>
          <p:cNvPicPr>
            <a:picLocks noChangeAspect="1"/>
          </p:cNvPicPr>
          <p:nvPr userDrawn="1"/>
        </p:nvPicPr>
        <p:blipFill>
          <a:blip r:embed="rId3">
            <a:extLst/>
          </a:blip>
          <a:stretch>
            <a:fillRect/>
          </a:stretch>
        </p:blipFill>
        <p:spPr>
          <a:xfrm>
            <a:off x="8375650" y="4447611"/>
            <a:ext cx="649465" cy="600640"/>
          </a:xfrm>
          <a:prstGeom prst="rect">
            <a:avLst/>
          </a:prstGeom>
          <a:ln w="12700">
            <a:miter lim="400000"/>
          </a:ln>
          <a:effectLst>
            <a:outerShdw dist="25400" dir="5400000" rotWithShape="0">
              <a:srgbClr val="000000">
                <a:alpha val="67403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798223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3705270" y="1078805"/>
            <a:ext cx="4663968" cy="4869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0">
                <a:effectLst/>
              </a:defRPr>
            </a:lvl1pPr>
          </a:lstStyle>
          <a:p>
            <a:pPr lvl="0"/>
            <a:r>
              <a:rPr lang="en-US" dirty="0" smtClean="0"/>
              <a:t>Text one</a:t>
            </a:r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4" hasCustomPrompt="1"/>
          </p:nvPr>
        </p:nvSpPr>
        <p:spPr>
          <a:xfrm>
            <a:off x="3705269" y="2110636"/>
            <a:ext cx="4663969" cy="5073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0">
                <a:effectLst/>
              </a:defRPr>
            </a:lvl1pPr>
          </a:lstStyle>
          <a:p>
            <a:pPr lvl="0"/>
            <a:r>
              <a:rPr lang="en-US" dirty="0" smtClean="0"/>
              <a:t>Text two</a:t>
            </a:r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5" hasCustomPrompt="1"/>
          </p:nvPr>
        </p:nvSpPr>
        <p:spPr>
          <a:xfrm>
            <a:off x="3705268" y="3162823"/>
            <a:ext cx="4651463" cy="46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0">
                <a:effectLst/>
              </a:defRPr>
            </a:lvl1pPr>
          </a:lstStyle>
          <a:p>
            <a:pPr lvl="0"/>
            <a:r>
              <a:rPr lang="en-US" dirty="0" smtClean="0"/>
              <a:t>Text three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764088" y="670142"/>
            <a:ext cx="2639599" cy="3701441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tx1"/>
              </a:buClr>
              <a:defRPr/>
            </a:lvl1pPr>
          </a:lstStyle>
          <a:p>
            <a:r>
              <a:rPr lang="en-AU" smtClean="0"/>
              <a:t>Drag picture to placeholder or click icon to add</a:t>
            </a:r>
            <a:endParaRPr lang="en-US" dirty="0"/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19" y="4587973"/>
            <a:ext cx="888451" cy="521159"/>
          </a:xfrm>
          <a:prstGeom prst="rect">
            <a:avLst/>
          </a:prstGeom>
        </p:spPr>
      </p:pic>
      <p:pic>
        <p:nvPicPr>
          <p:cNvPr id="8" name="25thAnniversary_White_bold.png" descr="25thAnniversary_White_bold.png"/>
          <p:cNvPicPr>
            <a:picLocks noChangeAspect="1"/>
          </p:cNvPicPr>
          <p:nvPr userDrawn="1"/>
        </p:nvPicPr>
        <p:blipFill>
          <a:blip r:embed="rId3">
            <a:extLst/>
          </a:blip>
          <a:stretch>
            <a:fillRect/>
          </a:stretch>
        </p:blipFill>
        <p:spPr>
          <a:xfrm>
            <a:off x="8375650" y="4447611"/>
            <a:ext cx="649465" cy="600640"/>
          </a:xfrm>
          <a:prstGeom prst="rect">
            <a:avLst/>
          </a:prstGeom>
          <a:ln w="12700">
            <a:miter lim="400000"/>
          </a:ln>
          <a:effectLst>
            <a:outerShdw dist="25400" dir="5400000" rotWithShape="0">
              <a:srgbClr val="000000">
                <a:alpha val="67403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195162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1389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0" y="7938"/>
            <a:ext cx="9144000" cy="777353"/>
          </a:xfrm>
          <a:prstGeom prst="rect">
            <a:avLst/>
          </a:prstGeom>
        </p:spPr>
        <p:txBody>
          <a:bodyPr anchor="ctr" anchorCtr="1"/>
          <a:lstStyle>
            <a:lvl1pPr>
              <a:defRPr sz="3600">
                <a:effectLst/>
              </a:defRPr>
            </a:lvl1pPr>
          </a:lstStyle>
          <a:p>
            <a:r>
              <a:rPr lang="en-US" dirty="0" smtClean="0"/>
              <a:t>Your Heading</a:t>
            </a:r>
            <a:endParaRPr dirty="0"/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273311" y="1328380"/>
            <a:ext cx="2673350" cy="1781175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defRPr/>
            </a:lvl1pPr>
          </a:lstStyle>
          <a:p>
            <a:r>
              <a:rPr lang="en-AU" smtClean="0"/>
              <a:t>Drag picture to placeholder or click icon to add</a:t>
            </a:r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3235716" y="1328380"/>
            <a:ext cx="2673350" cy="1781175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defRPr/>
            </a:lvl1pPr>
          </a:lstStyle>
          <a:p>
            <a:r>
              <a:rPr lang="en-AU" smtClean="0"/>
              <a:t>Drag picture to placeholder or click icon to add</a:t>
            </a:r>
            <a:endParaRPr lang="en-US" dirty="0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6181812" y="1311896"/>
            <a:ext cx="2673350" cy="1781175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defRPr/>
            </a:lvl1pPr>
          </a:lstStyle>
          <a:p>
            <a:r>
              <a:rPr lang="en-AU" smtClean="0"/>
              <a:t>Drag picture to placeholder or click icon to add</a:t>
            </a:r>
            <a:endParaRPr lang="en-US" dirty="0"/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273310" y="3086290"/>
            <a:ext cx="2679613" cy="54483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 b="0" baseline="0">
                <a:effectLst/>
                <a:latin typeface="+mn-lt"/>
                <a:cs typeface="Verdana"/>
              </a:defRPr>
            </a:lvl1pPr>
          </a:lstStyle>
          <a:p>
            <a:pPr lvl="0"/>
            <a:r>
              <a:rPr lang="en-US" dirty="0" smtClean="0"/>
              <a:t>Text one</a:t>
            </a:r>
            <a:endParaRPr lang="en-US" dirty="0"/>
          </a:p>
        </p:txBody>
      </p:sp>
      <p:sp>
        <p:nvSpPr>
          <p:cNvPr id="12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3235716" y="3086290"/>
            <a:ext cx="2673350" cy="54483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 b="0" baseline="0">
                <a:effectLst/>
                <a:latin typeface="+mn-lt"/>
                <a:cs typeface="Verdana"/>
              </a:defRPr>
            </a:lvl1pPr>
          </a:lstStyle>
          <a:p>
            <a:pPr lvl="0"/>
            <a:r>
              <a:rPr lang="en-US" dirty="0" smtClean="0"/>
              <a:t>Text two</a:t>
            </a:r>
            <a:endParaRPr lang="en-US" dirty="0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6194338" y="3086290"/>
            <a:ext cx="2667087" cy="54483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 b="0" baseline="0">
                <a:effectLst/>
                <a:latin typeface="+mn-lt"/>
                <a:cs typeface="Verdana"/>
              </a:defRPr>
            </a:lvl1pPr>
          </a:lstStyle>
          <a:p>
            <a:pPr lvl="0"/>
            <a:r>
              <a:rPr lang="en-US" dirty="0" smtClean="0"/>
              <a:t>Text three</a:t>
            </a:r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19" y="4587973"/>
            <a:ext cx="888451" cy="521159"/>
          </a:xfrm>
          <a:prstGeom prst="rect">
            <a:avLst/>
          </a:prstGeom>
        </p:spPr>
      </p:pic>
      <p:pic>
        <p:nvPicPr>
          <p:cNvPr id="14" name="25thAnniversary_White_bold.png" descr="25thAnniversary_White_bold.png"/>
          <p:cNvPicPr>
            <a:picLocks noChangeAspect="1"/>
          </p:cNvPicPr>
          <p:nvPr userDrawn="1"/>
        </p:nvPicPr>
        <p:blipFill>
          <a:blip r:embed="rId3">
            <a:extLst/>
          </a:blip>
          <a:stretch>
            <a:fillRect/>
          </a:stretch>
        </p:blipFill>
        <p:spPr>
          <a:xfrm>
            <a:off x="8375650" y="4447611"/>
            <a:ext cx="649465" cy="600640"/>
          </a:xfrm>
          <a:prstGeom prst="rect">
            <a:avLst/>
          </a:prstGeom>
          <a:ln w="12700">
            <a:miter lim="400000"/>
          </a:ln>
          <a:effectLst>
            <a:outerShdw dist="25400" dir="5400000" rotWithShape="0">
              <a:srgbClr val="000000">
                <a:alpha val="67403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86049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825043" y="701458"/>
            <a:ext cx="3460924" cy="3746847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defRPr/>
            </a:lvl1pPr>
          </a:lstStyle>
          <a:p>
            <a:r>
              <a:rPr lang="en-AU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864295" y="701458"/>
            <a:ext cx="3871499" cy="3746847"/>
          </a:xfrm>
          <a:prstGeom prst="rect">
            <a:avLst/>
          </a:prstGeom>
        </p:spPr>
        <p:txBody>
          <a:bodyPr anchor="ctr" anchorCtr="1"/>
          <a:lstStyle>
            <a:lvl1pPr marL="0" indent="0" algn="ctr">
              <a:buNone/>
              <a:defRPr sz="2800" b="1" baseline="0">
                <a:effectLst/>
                <a:latin typeface="+mj-lt"/>
                <a:cs typeface="Verdana"/>
              </a:defRPr>
            </a:lvl1pPr>
          </a:lstStyle>
          <a:p>
            <a:pPr lvl="0"/>
            <a:r>
              <a:rPr lang="en-US" dirty="0" smtClean="0"/>
              <a:t>Insert important message here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19" y="4587973"/>
            <a:ext cx="888451" cy="521159"/>
          </a:xfrm>
          <a:prstGeom prst="rect">
            <a:avLst/>
          </a:prstGeom>
        </p:spPr>
      </p:pic>
      <p:pic>
        <p:nvPicPr>
          <p:cNvPr id="6" name="25thAnniversary_White_bold.png" descr="25thAnniversary_White_bold.png"/>
          <p:cNvPicPr>
            <a:picLocks noChangeAspect="1"/>
          </p:cNvPicPr>
          <p:nvPr userDrawn="1"/>
        </p:nvPicPr>
        <p:blipFill>
          <a:blip r:embed="rId3">
            <a:extLst/>
          </a:blip>
          <a:stretch>
            <a:fillRect/>
          </a:stretch>
        </p:blipFill>
        <p:spPr>
          <a:xfrm>
            <a:off x="8375650" y="4447611"/>
            <a:ext cx="649465" cy="600640"/>
          </a:xfrm>
          <a:prstGeom prst="rect">
            <a:avLst/>
          </a:prstGeom>
          <a:ln w="12700">
            <a:miter lim="400000"/>
          </a:ln>
          <a:effectLst>
            <a:outerShdw dist="25400" dir="5400000" rotWithShape="0">
              <a:srgbClr val="000000">
                <a:alpha val="67403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181141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046724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b="1" kern="1200">
          <a:solidFill>
            <a:schemeClr val="tx1"/>
          </a:solidFill>
          <a:effectLst>
            <a:outerShdw blurRad="101600" dist="63500" dir="2700000" algn="tl" rotWithShape="0">
              <a:prstClr val="black">
                <a:alpha val="75000"/>
              </a:prstClr>
            </a:outerShdw>
          </a:effectLst>
          <a:latin typeface="+mj-lt"/>
          <a:ea typeface="ＭＳ Ｐゴシック" charset="0"/>
          <a:cs typeface="ＭＳ Ｐゴシック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Candara" charset="0"/>
          <a:ea typeface="ＭＳ Ｐゴシック" charset="0"/>
          <a:cs typeface="ＭＳ Ｐゴシック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Candara" charset="0"/>
          <a:ea typeface="ＭＳ Ｐゴシック" charset="0"/>
          <a:cs typeface="ＭＳ Ｐゴシック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Candara" charset="0"/>
          <a:ea typeface="ＭＳ Ｐゴシック" charset="0"/>
          <a:cs typeface="ＭＳ Ｐゴシック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Candara" charset="0"/>
          <a:ea typeface="ＭＳ Ｐゴシック" charset="0"/>
          <a:cs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Candara" charset="0"/>
          <a:ea typeface="ＭＳ Ｐゴシック" charset="0"/>
          <a:cs typeface="ＭＳ Ｐゴシック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Candara" charset="0"/>
          <a:ea typeface="ＭＳ Ｐゴシック" charset="0"/>
          <a:cs typeface="ＭＳ Ｐゴシック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Candara" charset="0"/>
          <a:ea typeface="ＭＳ Ｐゴシック" charset="0"/>
          <a:cs typeface="ＭＳ Ｐゴシック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Candara" charset="0"/>
          <a:ea typeface="ＭＳ Ｐゴシック" charset="0"/>
          <a:cs typeface="ＭＳ Ｐゴシック" charset="0"/>
        </a:defRPr>
      </a:lvl9pPr>
    </p:titleStyle>
    <p:bodyStyle>
      <a:lvl1pPr marL="403225" indent="-403225" algn="l" rtl="0" eaLnBrk="1" fontAlgn="base" hangingPunct="1">
        <a:spcBef>
          <a:spcPts val="2000"/>
        </a:spcBef>
        <a:spcAft>
          <a:spcPct val="0"/>
        </a:spcAft>
        <a:buClr>
          <a:schemeClr val="accent2"/>
        </a:buClr>
        <a:buFont typeface="Arial" charset="0"/>
        <a:buChar char="•"/>
        <a:defRPr sz="2400" b="1" kern="1200">
          <a:solidFill>
            <a:schemeClr val="tx1"/>
          </a:solidFill>
          <a:effectLst>
            <a:outerShdw blurRad="101600" dist="63500" dir="2700000" algn="tl" rotWithShape="0">
              <a:prstClr val="black">
                <a:alpha val="75000"/>
              </a:prstClr>
            </a:outerShdw>
          </a:effectLst>
          <a:latin typeface="+mn-lt"/>
          <a:ea typeface="ＭＳ Ｐゴシック" charset="0"/>
          <a:cs typeface="ＭＳ Ｐゴシック" charset="0"/>
        </a:defRPr>
      </a:lvl1pPr>
      <a:lvl2pPr marL="806450" indent="-403225" algn="l" rtl="0" eaLnBrk="1" fontAlgn="base" hangingPunct="1">
        <a:spcBef>
          <a:spcPts val="600"/>
        </a:spcBef>
        <a:spcAft>
          <a:spcPct val="0"/>
        </a:spcAft>
        <a:buClr>
          <a:schemeClr val="accent2"/>
        </a:buClr>
        <a:buSzPct val="90000"/>
        <a:buFont typeface="Courier New" charset="0"/>
        <a:buChar char="o"/>
        <a:defRPr sz="2200" b="1" kern="1200">
          <a:solidFill>
            <a:schemeClr val="tx1"/>
          </a:solidFill>
          <a:effectLst>
            <a:outerShdw blurRad="101600" dist="63500" dir="2700000" algn="tl" rotWithShape="0">
              <a:prstClr val="black">
                <a:alpha val="75000"/>
              </a:prstClr>
            </a:outerShdw>
          </a:effectLst>
          <a:latin typeface="+mn-lt"/>
          <a:ea typeface="ＭＳ Ｐゴシック" charset="0"/>
          <a:cs typeface="+mn-cs"/>
        </a:defRPr>
      </a:lvl2pPr>
      <a:lvl3pPr marL="1143000" indent="-336550" algn="l" rtl="0" eaLnBrk="1" fontAlgn="base" hangingPunct="1">
        <a:spcBef>
          <a:spcPts val="600"/>
        </a:spcBef>
        <a:spcAft>
          <a:spcPct val="0"/>
        </a:spcAft>
        <a:buClr>
          <a:schemeClr val="accent2"/>
        </a:buClr>
        <a:buSzPct val="90000"/>
        <a:buFont typeface="Courier New" charset="0"/>
        <a:buChar char="o"/>
        <a:defRPr sz="2000" b="1" kern="1200">
          <a:solidFill>
            <a:schemeClr val="tx1"/>
          </a:solidFill>
          <a:effectLst>
            <a:outerShdw blurRad="101600" dist="63500" dir="2700000" algn="tl" rotWithShape="0">
              <a:prstClr val="black">
                <a:alpha val="75000"/>
              </a:prstClr>
            </a:outerShdw>
          </a:effectLst>
          <a:latin typeface="+mn-lt"/>
          <a:ea typeface="ＭＳ Ｐゴシック" charset="0"/>
          <a:cs typeface="+mn-cs"/>
        </a:defRPr>
      </a:lvl3pPr>
      <a:lvl4pPr marL="1492250" indent="-349250" algn="l" rtl="0" eaLnBrk="1" fontAlgn="base" hangingPunct="1">
        <a:spcBef>
          <a:spcPts val="600"/>
        </a:spcBef>
        <a:spcAft>
          <a:spcPct val="0"/>
        </a:spcAft>
        <a:buClr>
          <a:schemeClr val="accent2"/>
        </a:buClr>
        <a:buSzPct val="90000"/>
        <a:buFont typeface="Courier New" charset="0"/>
        <a:buChar char="o"/>
        <a:defRPr b="1" kern="1200">
          <a:solidFill>
            <a:schemeClr val="tx1"/>
          </a:solidFill>
          <a:effectLst>
            <a:outerShdw blurRad="101600" dist="63500" dir="2700000" algn="tl" rotWithShape="0">
              <a:prstClr val="black">
                <a:alpha val="75000"/>
              </a:prstClr>
            </a:outerShdw>
          </a:effectLst>
          <a:latin typeface="+mn-lt"/>
          <a:ea typeface="ＭＳ Ｐゴシック" charset="0"/>
          <a:cs typeface="+mn-cs"/>
        </a:defRPr>
      </a:lvl4pPr>
      <a:lvl5pPr marL="1828800" indent="-336550" algn="l" rtl="0" eaLnBrk="1" fontAlgn="base" hangingPunct="1">
        <a:spcBef>
          <a:spcPts val="600"/>
        </a:spcBef>
        <a:spcAft>
          <a:spcPct val="0"/>
        </a:spcAft>
        <a:buClr>
          <a:schemeClr val="accent2"/>
        </a:buClr>
        <a:buSzPct val="90000"/>
        <a:buFont typeface="Courier New" charset="0"/>
        <a:buChar char="o"/>
        <a:defRPr b="1" kern="1200">
          <a:solidFill>
            <a:schemeClr val="tx1"/>
          </a:solidFill>
          <a:effectLst>
            <a:outerShdw blurRad="101600" dist="63500" dir="2700000" algn="tl" rotWithShape="0">
              <a:prstClr val="black">
                <a:alpha val="75000"/>
              </a:prstClr>
            </a:outerShdw>
          </a:effectLst>
          <a:latin typeface="+mn-lt"/>
          <a:ea typeface="ＭＳ Ｐゴシック" charset="0"/>
          <a:cs typeface="+mn-cs"/>
        </a:defRPr>
      </a:lvl5pPr>
      <a:lvl6pPr marL="2173288" indent="-344488" algn="l" defTabSz="914400" rtl="0" eaLnBrk="1" latinLnBrk="0" hangingPunct="1">
        <a:spcBef>
          <a:spcPct val="20000"/>
        </a:spcBef>
        <a:buClr>
          <a:schemeClr val="accent2"/>
        </a:buClr>
        <a:buSzPct val="90000"/>
        <a:buFont typeface="Courier New"/>
        <a:buChar char="o"/>
        <a:defRPr lang="en-US" sz="1800" b="1" kern="1200" dirty="0" smtClean="0">
          <a:solidFill>
            <a:schemeClr val="tx1"/>
          </a:solidFill>
          <a:effectLst>
            <a:outerShdw blurRad="101600" dist="63500" dir="2700000" algn="tl" rotWithShape="0">
              <a:prstClr val="black">
                <a:alpha val="75000"/>
              </a:prstClr>
            </a:outerShdw>
          </a:effectLst>
          <a:latin typeface="+mn-lt"/>
          <a:ea typeface="+mn-ea"/>
          <a:cs typeface="+mn-cs"/>
        </a:defRPr>
      </a:lvl6pPr>
      <a:lvl7pPr marL="2516188" indent="-344488" algn="l" defTabSz="914400" rtl="0" eaLnBrk="1" latinLnBrk="0" hangingPunct="1">
        <a:spcBef>
          <a:spcPct val="20000"/>
        </a:spcBef>
        <a:buClr>
          <a:schemeClr val="accent2"/>
        </a:buClr>
        <a:buSzPct val="90000"/>
        <a:buFont typeface="Courier New"/>
        <a:buChar char="o"/>
        <a:defRPr lang="en-US" sz="1800" b="1" kern="1200" dirty="0" smtClean="0">
          <a:solidFill>
            <a:schemeClr val="tx1"/>
          </a:solidFill>
          <a:effectLst>
            <a:outerShdw blurRad="101600" dist="63500" dir="2700000" algn="tl" rotWithShape="0">
              <a:prstClr val="black">
                <a:alpha val="75000"/>
              </a:prstClr>
            </a:outerShdw>
          </a:effectLst>
          <a:latin typeface="+mn-lt"/>
          <a:ea typeface="+mn-ea"/>
          <a:cs typeface="+mn-cs"/>
        </a:defRPr>
      </a:lvl7pPr>
      <a:lvl8pPr marL="2860675" indent="-344488" algn="l" defTabSz="914400" rtl="0" eaLnBrk="1" latinLnBrk="0" hangingPunct="1">
        <a:spcBef>
          <a:spcPct val="20000"/>
        </a:spcBef>
        <a:buClr>
          <a:schemeClr val="accent2"/>
        </a:buClr>
        <a:buSzPct val="90000"/>
        <a:buFont typeface="Courier New"/>
        <a:buChar char="o"/>
        <a:defRPr lang="en-US" sz="1800" b="1" kern="1200" dirty="0" smtClean="0">
          <a:solidFill>
            <a:schemeClr val="tx1"/>
          </a:solidFill>
          <a:effectLst>
            <a:outerShdw blurRad="101600" dist="63500" dir="2700000" algn="tl" rotWithShape="0">
              <a:prstClr val="black">
                <a:alpha val="75000"/>
              </a:prstClr>
            </a:outerShdw>
          </a:effectLst>
          <a:latin typeface="+mn-lt"/>
          <a:ea typeface="+mn-ea"/>
          <a:cs typeface="+mn-cs"/>
        </a:defRPr>
      </a:lvl8pPr>
      <a:lvl9pPr marL="3205163" indent="-344488" algn="l" defTabSz="914400" rtl="0" eaLnBrk="1" latinLnBrk="0" hangingPunct="1">
        <a:spcBef>
          <a:spcPct val="20000"/>
        </a:spcBef>
        <a:buClr>
          <a:schemeClr val="accent2"/>
        </a:buClr>
        <a:buSzPct val="90000"/>
        <a:buFont typeface="Courier New"/>
        <a:buChar char="o"/>
        <a:defRPr lang="en-US" sz="1800" b="1" kern="1200" dirty="0">
          <a:solidFill>
            <a:schemeClr val="tx1"/>
          </a:solidFill>
          <a:effectLst>
            <a:outerShdw blurRad="101600" dist="63500" dir="2700000" algn="tl" rotWithShape="0">
              <a:prstClr val="black">
                <a:alpha val="75000"/>
              </a:prstClr>
            </a:outerShdw>
          </a:effectLst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tif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220" y="993567"/>
            <a:ext cx="9087555" cy="1324328"/>
          </a:xfrm>
        </p:spPr>
        <p:txBody>
          <a:bodyPr/>
          <a:lstStyle/>
          <a:p>
            <a:r>
              <a:rPr lang="en-US" sz="4000" dirty="0" smtClean="0"/>
              <a:t>Promoting Events</a:t>
            </a:r>
            <a:endParaRPr lang="en-US" sz="4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2378923"/>
            <a:ext cx="9087555" cy="732239"/>
          </a:xfrm>
          <a:prstGeom prst="rect">
            <a:avLst/>
          </a:prstGeom>
          <a:noFill/>
          <a:ln>
            <a:noFill/>
          </a:ln>
        </p:spPr>
        <p:txBody>
          <a:bodyPr anchor="ctr" anchorCtr="0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 kern="1200" baseline="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Verdana"/>
                <a:ea typeface="ＭＳ Ｐゴシック" charset="0"/>
                <a:cs typeface="Verdana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ndara" charset="0"/>
                <a:ea typeface="ＭＳ Ｐゴシック" charset="0"/>
                <a:cs typeface="ＭＳ Ｐゴシック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ndara" charset="0"/>
                <a:ea typeface="ＭＳ Ｐゴシック" charset="0"/>
                <a:cs typeface="ＭＳ Ｐゴシック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ndara" charset="0"/>
                <a:ea typeface="ＭＳ Ｐゴシック" charset="0"/>
                <a:cs typeface="ＭＳ Ｐゴシック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ndara" charset="0"/>
                <a:ea typeface="ＭＳ Ｐゴシック" charset="0"/>
                <a:cs typeface="ＭＳ Ｐゴシック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ndara" charset="0"/>
                <a:ea typeface="ＭＳ Ｐゴシック" charset="0"/>
                <a:cs typeface="ＭＳ Ｐゴシック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ndara" charset="0"/>
                <a:ea typeface="ＭＳ Ｐゴシック" charset="0"/>
                <a:cs typeface="ＭＳ Ｐゴシック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ndara" charset="0"/>
                <a:ea typeface="ＭＳ Ｐゴシック" charset="0"/>
                <a:cs typeface="ＭＳ Ｐゴシック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ndara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200" b="0" dirty="0" smtClean="0">
                <a:solidFill>
                  <a:srgbClr val="17B405"/>
                </a:solidFill>
                <a:effectLst/>
              </a:rPr>
              <a:t>Mike Cupisz</a:t>
            </a:r>
          </a:p>
          <a:p>
            <a:r>
              <a:rPr lang="en-US" sz="2200" b="0" dirty="0">
                <a:solidFill>
                  <a:srgbClr val="17B405"/>
                </a:solidFill>
                <a:effectLst/>
              </a:rPr>
              <a:t>ACN Vice President &amp; Co-Founder </a:t>
            </a:r>
          </a:p>
        </p:txBody>
      </p:sp>
    </p:spTree>
    <p:extLst>
      <p:ext uri="{BB962C8B-B14F-4D97-AF65-F5344CB8AC3E}">
        <p14:creationId xmlns:p14="http://schemas.microsoft.com/office/powerpoint/2010/main" val="4187553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z="2800" dirty="0"/>
              <a:t>Tell people what to </a:t>
            </a:r>
            <a:r>
              <a:rPr lang="en-US" sz="2800" dirty="0" smtClean="0"/>
              <a:t>do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Why </a:t>
            </a:r>
            <a:r>
              <a:rPr lang="en-US" sz="2800" dirty="0"/>
              <a:t>to do it (build value</a:t>
            </a:r>
            <a:r>
              <a:rPr lang="en-US" sz="2800" dirty="0" smtClean="0"/>
              <a:t>)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Create </a:t>
            </a:r>
            <a:r>
              <a:rPr lang="en-US" sz="2800" dirty="0"/>
              <a:t>“fear of loss</a:t>
            </a:r>
            <a:r>
              <a:rPr lang="en-US" sz="2800" dirty="0" smtClean="0"/>
              <a:t>”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Testimonials</a:t>
            </a:r>
            <a:endParaRPr lang="en-US" sz="28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Steps to Promote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0364" y="1423316"/>
            <a:ext cx="2502975" cy="3026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890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686498" y="1054937"/>
            <a:ext cx="8017235" cy="495316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z="2800" dirty="0"/>
              <a:t>Always promote the next </a:t>
            </a:r>
            <a:r>
              <a:rPr lang="en-US" sz="2800" dirty="0" smtClean="0"/>
              <a:t>step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Promote </a:t>
            </a:r>
            <a:r>
              <a:rPr lang="en-US" sz="2800" dirty="0"/>
              <a:t>the convention during every </a:t>
            </a:r>
            <a:r>
              <a:rPr lang="en-US" sz="2800" dirty="0" smtClean="0"/>
              <a:t>meeting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Promote through little plugs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Have people </a:t>
            </a:r>
            <a:r>
              <a:rPr lang="en-US" sz="2800" dirty="0"/>
              <a:t>to want to </a:t>
            </a:r>
            <a:r>
              <a:rPr lang="en-US" sz="2800" dirty="0" smtClean="0"/>
              <a:t>go</a:t>
            </a:r>
            <a:endParaRPr lang="en-US" sz="28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Things to </a:t>
            </a:r>
            <a:r>
              <a:rPr lang="en-US" dirty="0" smtClean="0"/>
              <a:t>Remember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844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M:\1. Events\2018.09 Melbourne\Logo\Melb-Stacked-Black-WHITE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0360" y="472672"/>
            <a:ext cx="3674392" cy="3634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7556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Picture 5"/>
          <p:cNvPicPr>
            <a:picLocks noChangeAspect="1"/>
          </p:cNvPicPr>
          <p:nvPr/>
        </p:nvPicPr>
        <p:blipFill rotWithShape="1">
          <a:blip r:embed="rId2">
            <a:extLst/>
          </a:blip>
          <a:srcRect l="110" t="7286" b="24899"/>
          <a:stretch/>
        </p:blipFill>
        <p:spPr>
          <a:xfrm>
            <a:off x="-63500" y="-146501"/>
            <a:ext cx="9296400" cy="3550101"/>
          </a:xfrm>
          <a:prstGeom prst="rect">
            <a:avLst/>
          </a:prstGeom>
          <a:ln w="28575" cmpd="sng">
            <a:solidFill>
              <a:schemeClr val="tx1"/>
            </a:solidFill>
            <a:miter lim="400000"/>
          </a:ln>
        </p:spPr>
      </p:pic>
      <p:pic>
        <p:nvPicPr>
          <p:cNvPr id="1091" name="25thAnniversary_White_bold.png" descr="25thAnniversary_White_bold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223431" y="4363803"/>
            <a:ext cx="741129" cy="685413"/>
          </a:xfrm>
          <a:prstGeom prst="rect">
            <a:avLst/>
          </a:prstGeom>
          <a:ln w="12700">
            <a:miter lim="400000"/>
          </a:ln>
          <a:effectLst>
            <a:outerShdw dist="25400" dir="5400000" rotWithShape="0">
              <a:srgbClr val="000000">
                <a:alpha val="67403"/>
              </a:srgbClr>
            </a:outerShdw>
          </a:effectLst>
        </p:spPr>
      </p:pic>
      <p:sp>
        <p:nvSpPr>
          <p:cNvPr id="1092" name="Presentation Title"/>
          <p:cNvSpPr txBox="1"/>
          <p:nvPr/>
        </p:nvSpPr>
        <p:spPr>
          <a:xfrm>
            <a:off x="263776" y="3586585"/>
            <a:ext cx="8880223" cy="10564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defTabSz="342900">
              <a:defRPr sz="10000">
                <a:solidFill>
                  <a:srgbClr val="C61B1B"/>
                </a:solidFill>
                <a:uFill>
                  <a:solidFill>
                    <a:srgbClr val="000000"/>
                  </a:solidFill>
                </a:uFill>
                <a:latin typeface="Helvetica Neue Thin"/>
                <a:ea typeface="Helvetica Neue Thin"/>
                <a:cs typeface="Helvetica Neue Thin"/>
                <a:sym typeface="Helvetica Neue Thin"/>
              </a:defRPr>
            </a:pPr>
            <a:r>
              <a:rPr lang="en-AU" sz="3600" dirty="0" smtClean="0">
                <a:solidFill>
                  <a:srgbClr val="17B405"/>
                </a:solidFill>
                <a:uFill>
                  <a:solidFill>
                    <a:srgbClr val="000000"/>
                  </a:solidFill>
                </a:uFill>
                <a:latin typeface="Verdana" pitchFamily="34" charset="0"/>
                <a:ea typeface="Verdana" pitchFamily="34" charset="0"/>
                <a:cs typeface="Verdana" pitchFamily="34" charset="0"/>
                <a:sym typeface="Helvetica Neue Thin"/>
              </a:rPr>
              <a:t>Events B</a:t>
            </a:r>
            <a:r>
              <a:rPr sz="3600" dirty="0" smtClean="0">
                <a:solidFill>
                  <a:srgbClr val="17B405"/>
                </a:solidFill>
                <a:uFill>
                  <a:solidFill>
                    <a:srgbClr val="000000"/>
                  </a:solidFill>
                </a:uFill>
                <a:latin typeface="Verdana" pitchFamily="34" charset="0"/>
                <a:ea typeface="Verdana" pitchFamily="34" charset="0"/>
                <a:cs typeface="Verdana" pitchFamily="34" charset="0"/>
                <a:sym typeface="Helvetica Neue Thin"/>
              </a:rPr>
              <a:t>uild </a:t>
            </a:r>
            <a:r>
              <a:rPr sz="3600" dirty="0">
                <a:solidFill>
                  <a:srgbClr val="17B405"/>
                </a:solidFill>
                <a:uFill>
                  <a:solidFill>
                    <a:srgbClr val="000000"/>
                  </a:solidFill>
                </a:uFill>
                <a:latin typeface="Verdana" pitchFamily="34" charset="0"/>
                <a:ea typeface="Verdana" pitchFamily="34" charset="0"/>
                <a:cs typeface="Verdana" pitchFamily="34" charset="0"/>
                <a:sym typeface="Helvetica Neue Thin"/>
              </a:rPr>
              <a:t>Successful Teams!</a:t>
            </a:r>
            <a:r>
              <a:rPr sz="4400" b="1" dirty="0">
                <a:solidFill>
                  <a:srgbClr val="17B405"/>
                </a:solidFill>
                <a:uFill>
                  <a:solidFill>
                    <a:srgbClr val="000000"/>
                  </a:solidFill>
                </a:uFill>
                <a:latin typeface="Verdana" pitchFamily="34" charset="0"/>
                <a:ea typeface="Verdana" pitchFamily="34" charset="0"/>
                <a:cs typeface="Verdana" pitchFamily="34" charset="0"/>
                <a:sym typeface="Helvetica Neue Thin"/>
              </a:rPr>
              <a:t/>
            </a:r>
            <a:br>
              <a:rPr sz="4400" b="1" dirty="0">
                <a:solidFill>
                  <a:srgbClr val="17B405"/>
                </a:solidFill>
                <a:uFill>
                  <a:solidFill>
                    <a:srgbClr val="000000"/>
                  </a:solidFill>
                </a:uFill>
                <a:latin typeface="Verdana" pitchFamily="34" charset="0"/>
                <a:ea typeface="Verdana" pitchFamily="34" charset="0"/>
                <a:cs typeface="Verdana" pitchFamily="34" charset="0"/>
                <a:sym typeface="Helvetica Neue Thin"/>
              </a:rPr>
            </a:br>
            <a:r>
              <a:rPr sz="4400" b="1" i="1" dirty="0">
                <a:solidFill>
                  <a:srgbClr val="FFFFFF"/>
                </a:solidFill>
                <a:uFill>
                  <a:solidFill>
                    <a:srgbClr val="000000"/>
                  </a:solidFill>
                </a:uFill>
                <a:latin typeface="Candara"/>
                <a:cs typeface="+mj-cs"/>
                <a:sym typeface="Helvetica Neue"/>
              </a:rPr>
              <a:t>WHY?</a:t>
            </a:r>
          </a:p>
        </p:txBody>
      </p:sp>
    </p:spTree>
    <p:extLst>
      <p:ext uri="{BB962C8B-B14F-4D97-AF65-F5344CB8AC3E}">
        <p14:creationId xmlns:p14="http://schemas.microsoft.com/office/powerpoint/2010/main" val="3640593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" name="Presentation Title"/>
          <p:cNvSpPr txBox="1"/>
          <p:nvPr/>
        </p:nvSpPr>
        <p:spPr>
          <a:xfrm>
            <a:off x="93133" y="69413"/>
            <a:ext cx="8942917" cy="7941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algn="l" defTabSz="914400">
              <a:defRPr sz="10000">
                <a:solidFill>
                  <a:schemeClr val="accent4"/>
                </a:solidFill>
                <a:effectLst>
                  <a:outerShdw blurRad="12700" dist="63500" dir="5820000" rotWithShape="0">
                    <a:srgbClr val="000000">
                      <a:alpha val="30000"/>
                    </a:srgbClr>
                  </a:outerShdw>
                </a:effectLst>
                <a:uFill>
                  <a:solidFill>
                    <a:srgbClr val="000000"/>
                  </a:solidFill>
                </a:u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/>
            <a:r>
              <a:rPr lang="en-AU" sz="4400" dirty="0" smtClean="0">
                <a:solidFill>
                  <a:srgbClr val="FFFFFF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E</a:t>
            </a:r>
            <a:r>
              <a:rPr sz="4400" dirty="0" smtClean="0">
                <a:solidFill>
                  <a:srgbClr val="FFFFFF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vent</a:t>
            </a:r>
            <a:r>
              <a:rPr lang="en-AU" sz="4400" dirty="0" smtClean="0">
                <a:solidFill>
                  <a:srgbClr val="FFFFFF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s</a:t>
            </a:r>
            <a:endParaRPr sz="4400" dirty="0">
              <a:solidFill>
                <a:srgbClr val="FFFFFF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46016" y="879254"/>
            <a:ext cx="5050451" cy="3294814"/>
          </a:xfrm>
        </p:spPr>
        <p:txBody>
          <a:bodyPr/>
          <a:lstStyle/>
          <a:p>
            <a:pPr>
              <a:lnSpc>
                <a:spcPct val="90000"/>
              </a:lnSpc>
              <a:buFont typeface="+mj-lt"/>
              <a:buAutoNum type="arabicPeriod"/>
            </a:pPr>
            <a:r>
              <a:rPr lang="en-US" sz="2800" dirty="0" smtClean="0"/>
              <a:t>Trains</a:t>
            </a:r>
          </a:p>
          <a:p>
            <a:pPr>
              <a:lnSpc>
                <a:spcPct val="90000"/>
              </a:lnSpc>
              <a:buFont typeface="+mj-lt"/>
              <a:buAutoNum type="arabicPeriod"/>
            </a:pPr>
            <a:r>
              <a:rPr lang="en-US" sz="2800" dirty="0" smtClean="0"/>
              <a:t>Inspires goals</a:t>
            </a:r>
          </a:p>
          <a:p>
            <a:pPr>
              <a:lnSpc>
                <a:spcPct val="90000"/>
              </a:lnSpc>
              <a:buFont typeface="+mj-lt"/>
              <a:buAutoNum type="arabicPeriod"/>
            </a:pPr>
            <a:r>
              <a:rPr lang="en-US" sz="2800" dirty="0" smtClean="0"/>
              <a:t>Motivates Action</a:t>
            </a:r>
          </a:p>
          <a:p>
            <a:pPr>
              <a:lnSpc>
                <a:spcPct val="90000"/>
              </a:lnSpc>
              <a:buFont typeface="+mj-lt"/>
              <a:buAutoNum type="arabicPeriod"/>
            </a:pPr>
            <a:r>
              <a:rPr lang="en-US" sz="2800" dirty="0" err="1" smtClean="0"/>
              <a:t>Recognises</a:t>
            </a:r>
            <a:r>
              <a:rPr lang="en-US" sz="2800" dirty="0" smtClean="0"/>
              <a:t> Achievement</a:t>
            </a:r>
          </a:p>
          <a:p>
            <a:pPr>
              <a:lnSpc>
                <a:spcPct val="90000"/>
              </a:lnSpc>
              <a:buFont typeface="+mj-lt"/>
              <a:buAutoNum type="arabicPeriod"/>
            </a:pPr>
            <a:r>
              <a:rPr lang="en-US" sz="2800" dirty="0" smtClean="0"/>
              <a:t>Builds </a:t>
            </a:r>
            <a:r>
              <a:rPr lang="en-US" sz="2800" dirty="0"/>
              <a:t>Vision </a:t>
            </a:r>
            <a:endParaRPr lang="en-US" sz="2800" dirty="0" smtClean="0"/>
          </a:p>
          <a:p>
            <a:pPr>
              <a:lnSpc>
                <a:spcPct val="90000"/>
              </a:lnSpc>
              <a:buFont typeface="+mj-lt"/>
              <a:buAutoNum type="arabicPeriod"/>
            </a:pPr>
            <a:r>
              <a:rPr lang="en-US" sz="2800" dirty="0" smtClean="0"/>
              <a:t>Builds Belief</a:t>
            </a:r>
          </a:p>
        </p:txBody>
      </p:sp>
      <p:pic>
        <p:nvPicPr>
          <p:cNvPr id="14" name="25thAnniversary_White_bold.png" descr="25thAnniversary_White_bold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294921" y="4371197"/>
            <a:ext cx="741129" cy="685413"/>
          </a:xfrm>
          <a:prstGeom prst="rect">
            <a:avLst/>
          </a:prstGeom>
          <a:ln w="12700">
            <a:miter lim="400000"/>
          </a:ln>
          <a:effectLst>
            <a:outerShdw dist="25400" dir="5400000" rotWithShape="0">
              <a:srgbClr val="000000">
                <a:alpha val="67403"/>
              </a:srgb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9170" y="1185335"/>
            <a:ext cx="2787951" cy="3371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377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" name="Presentation Title"/>
          <p:cNvSpPr txBox="1"/>
          <p:nvPr/>
        </p:nvSpPr>
        <p:spPr>
          <a:xfrm>
            <a:off x="76200" y="466507"/>
            <a:ext cx="8959850" cy="7941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algn="l" defTabSz="914400">
              <a:defRPr sz="10000">
                <a:solidFill>
                  <a:schemeClr val="accent4"/>
                </a:solidFill>
                <a:effectLst>
                  <a:outerShdw blurRad="12700" dist="63500" dir="5820000" rotWithShape="0">
                    <a:srgbClr val="000000">
                      <a:alpha val="30000"/>
                    </a:srgbClr>
                  </a:outerShdw>
                </a:effectLst>
                <a:uFill>
                  <a:solidFill>
                    <a:srgbClr val="000000"/>
                  </a:solidFill>
                </a:u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/>
            <a:r>
              <a:rPr lang="en-AU" sz="5400" dirty="0">
                <a:solidFill>
                  <a:srgbClr val="FFFFFF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Your strategy is to…</a:t>
            </a:r>
            <a:endParaRPr sz="5400" dirty="0">
              <a:solidFill>
                <a:srgbClr val="FFFFFF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Presentation Title"/>
          <p:cNvSpPr txBox="1"/>
          <p:nvPr/>
        </p:nvSpPr>
        <p:spPr>
          <a:xfrm>
            <a:off x="657225" y="2211481"/>
            <a:ext cx="7797800" cy="7941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algn="l" defTabSz="914400">
              <a:defRPr sz="10000">
                <a:solidFill>
                  <a:schemeClr val="accent4"/>
                </a:solidFill>
                <a:effectLst>
                  <a:outerShdw blurRad="12700" dist="63500" dir="5820000" rotWithShape="0">
                    <a:srgbClr val="000000">
                      <a:alpha val="30000"/>
                    </a:srgbClr>
                  </a:outerShdw>
                </a:effectLst>
                <a:uFill>
                  <a:solidFill>
                    <a:srgbClr val="000000"/>
                  </a:solidFill>
                </a:u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/>
            <a:r>
              <a:rPr lang="en-AU" sz="4400" dirty="0">
                <a:solidFill>
                  <a:srgbClr val="FFFFFF"/>
                </a:solidFill>
                <a:effectLst/>
                <a:latin typeface="Candara"/>
                <a:ea typeface="Verdana" pitchFamily="34" charset="0"/>
                <a:cs typeface="Verdana" pitchFamily="34" charset="0"/>
              </a:rPr>
              <a:t>Promote your team to go through the </a:t>
            </a:r>
            <a:endParaRPr lang="en-AU" sz="4400" dirty="0" smtClean="0">
              <a:solidFill>
                <a:srgbClr val="FFFFFF"/>
              </a:solidFill>
              <a:effectLst/>
              <a:latin typeface="Candara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en-AU" sz="4400" dirty="0" smtClean="0">
                <a:solidFill>
                  <a:srgbClr val="17B405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ACN </a:t>
            </a:r>
            <a:r>
              <a:rPr lang="en-AU" sz="4400" dirty="0">
                <a:solidFill>
                  <a:srgbClr val="17B405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system!</a:t>
            </a:r>
            <a:endParaRPr sz="4400" dirty="0">
              <a:solidFill>
                <a:srgbClr val="17B405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Line"/>
          <p:cNvSpPr/>
          <p:nvPr/>
        </p:nvSpPr>
        <p:spPr>
          <a:xfrm>
            <a:off x="1160422" y="1466967"/>
            <a:ext cx="6791407" cy="1"/>
          </a:xfrm>
          <a:prstGeom prst="line">
            <a:avLst/>
          </a:prstGeom>
          <a:ln w="12700">
            <a:solidFill>
              <a:srgbClr val="FFFFFF"/>
            </a:solidFill>
          </a:ln>
        </p:spPr>
        <p:txBody>
          <a:bodyPr lIns="121919" tIns="121919" rIns="121919" bIns="121919"/>
          <a:lstStyle/>
          <a:p>
            <a:pPr>
              <a:defRPr>
                <a:solidFill>
                  <a:srgbClr val="FFFFFF"/>
                </a:solidFill>
              </a:defRPr>
            </a:pPr>
            <a:endParaRPr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6716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108520" y="-1024847"/>
            <a:ext cx="9252520" cy="6168347"/>
            <a:chOff x="-286468" y="-4815038"/>
            <a:chExt cx="24384931" cy="16256621"/>
          </a:xfrm>
        </p:grpSpPr>
        <p:pic>
          <p:nvPicPr>
            <p:cNvPr id="6" name="GettyImages-466339628.jpg" descr="GettyImages-466339628.jp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286468" y="-4815038"/>
              <a:ext cx="24384931" cy="16256621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8" name="Screen Shot 2018-02-13 at 5.40.22 PM.png" descr="Screen Shot 2018-02-13 at 5.40.22 PM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20178" t="17000" r="22037" b="11049"/>
            <a:stretch>
              <a:fillRect/>
            </a:stretch>
          </p:blipFill>
          <p:spPr>
            <a:xfrm>
              <a:off x="6933464" y="-657296"/>
              <a:ext cx="9783192" cy="7613556"/>
            </a:xfrm>
            <a:prstGeom prst="rect">
              <a:avLst/>
            </a:prstGeom>
            <a:ln w="12700">
              <a:miter lim="400000"/>
            </a:ln>
          </p:spPr>
        </p:pic>
        <p:sp>
          <p:nvSpPr>
            <p:cNvPr id="7" name="Rectangle 2"/>
            <p:cNvSpPr txBox="1"/>
            <p:nvPr/>
          </p:nvSpPr>
          <p:spPr>
            <a:xfrm>
              <a:off x="-286468" y="7668053"/>
              <a:ext cx="24374924" cy="2947151"/>
            </a:xfrm>
            <a:prstGeom prst="rect">
              <a:avLst/>
            </a:prstGeom>
            <a:ln w="254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50800" tIns="50800" rIns="50800" bIns="50800" anchor="ctr">
              <a:spAutoFit/>
            </a:bodyPr>
            <a:lstStyle>
              <a:lvl1pPr algn="ctr" defTabSz="2201133">
                <a:defRPr sz="14000" b="1" spc="-419">
                  <a:solidFill>
                    <a:srgbClr val="FFFFFF"/>
                  </a:solidFill>
                  <a:effectLst>
                    <a:outerShdw blurRad="38100" dist="38100" dir="2700000" rotWithShape="0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+mj-ea"/>
                  <a:cs typeface="+mj-cs"/>
                  <a:sym typeface="Helvetica"/>
                </a:defRPr>
              </a:lvl1pPr>
            </a:lstStyle>
            <a:p>
              <a:r>
                <a:rPr sz="6600" dirty="0"/>
                <a:t>What is the ACN System?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99089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" name="Speaker Name…"/>
          <p:cNvSpPr txBox="1"/>
          <p:nvPr/>
        </p:nvSpPr>
        <p:spPr>
          <a:xfrm>
            <a:off x="510294" y="644617"/>
            <a:ext cx="2042917" cy="6179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l" defTabSz="914400">
              <a:defRPr sz="8000">
                <a:solidFill>
                  <a:srgbClr val="FFFFFF"/>
                </a:solidFill>
                <a:effectLst>
                  <a:outerShdw blurRad="12700" dist="63500" dir="342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</a:defRPr>
            </a:lvl1pPr>
          </a:lstStyle>
          <a:p>
            <a:endParaRPr dirty="0">
              <a:effectLst/>
              <a:latin typeface="Candara"/>
            </a:endParaRPr>
          </a:p>
        </p:txBody>
      </p:sp>
      <p:sp>
        <p:nvSpPr>
          <p:cNvPr id="1128" name="Presentation Title"/>
          <p:cNvSpPr txBox="1"/>
          <p:nvPr/>
        </p:nvSpPr>
        <p:spPr>
          <a:xfrm>
            <a:off x="2281211" y="447830"/>
            <a:ext cx="6529995" cy="7342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algn="l" defTabSz="914400">
              <a:defRPr sz="15000">
                <a:solidFill>
                  <a:schemeClr val="accent4"/>
                </a:solidFill>
                <a:effectLst>
                  <a:outerShdw blurRad="12700" dist="63500" dir="4620000" rotWithShape="0">
                    <a:srgbClr val="000000">
                      <a:alpha val="80000"/>
                    </a:srgbClr>
                  </a:outerShdw>
                </a:effectLst>
                <a:uFill>
                  <a:solidFill>
                    <a:srgbClr val="000000"/>
                  </a:solidFill>
                </a:uFill>
              </a:defRPr>
            </a:lvl1pPr>
          </a:lstStyle>
          <a:p>
            <a:endParaRPr dirty="0">
              <a:solidFill>
                <a:srgbClr val="C61B1B"/>
              </a:solidFill>
              <a:effectLst/>
              <a:latin typeface="Candara"/>
            </a:endParaRPr>
          </a:p>
        </p:txBody>
      </p:sp>
      <p:sp>
        <p:nvSpPr>
          <p:cNvPr id="1129" name="Speaker Name…"/>
          <p:cNvSpPr txBox="1"/>
          <p:nvPr/>
        </p:nvSpPr>
        <p:spPr>
          <a:xfrm>
            <a:off x="579201" y="1266874"/>
            <a:ext cx="7359977" cy="6179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/>
          <a:p>
            <a:pPr defTabSz="342900">
              <a:defRPr sz="5100" i="1">
                <a:solidFill>
                  <a:srgbClr val="FFFFFF"/>
                </a:solidFill>
                <a:effectLst>
                  <a:outerShdw blurRad="12700" dist="63500" dir="3420000" rotWithShape="0">
                    <a:srgbClr val="000000">
                      <a:alpha val="30000"/>
                    </a:srgbClr>
                  </a:outerShdw>
                </a:effectLst>
                <a:uFill>
                  <a:solidFill>
                    <a:srgbClr val="FFFFFF"/>
                  </a:solidFill>
                </a:uFill>
                <a:latin typeface="+mj-lt"/>
                <a:ea typeface="+mj-ea"/>
                <a:cs typeface="+mj-cs"/>
                <a:sym typeface="Helvetica Neue"/>
              </a:defRPr>
            </a:pPr>
            <a:endParaRPr sz="5100" i="1" dirty="0">
              <a:solidFill>
                <a:srgbClr val="00A2FF"/>
              </a:solidFill>
              <a:effectLst>
                <a:outerShdw blurRad="12700" dist="63500" dir="3420000" rotWithShape="0">
                  <a:srgbClr val="000000">
                    <a:alpha val="30000"/>
                  </a:srgbClr>
                </a:outerShdw>
              </a:effectLst>
              <a:uFill>
                <a:solidFill>
                  <a:srgbClr val="FFFFFF"/>
                </a:solidFill>
              </a:uFill>
              <a:latin typeface="Candara"/>
              <a:cs typeface="+mj-cs"/>
              <a:sym typeface="Helvetica Neue"/>
            </a:endParaRPr>
          </a:p>
        </p:txBody>
      </p:sp>
      <p:grpSp>
        <p:nvGrpSpPr>
          <p:cNvPr id="1132" name="Group 9"/>
          <p:cNvGrpSpPr/>
          <p:nvPr/>
        </p:nvGrpSpPr>
        <p:grpSpPr>
          <a:xfrm>
            <a:off x="594457" y="4140337"/>
            <a:ext cx="5679343" cy="337593"/>
            <a:chOff x="0" y="-137875"/>
            <a:chExt cx="15144911" cy="900245"/>
          </a:xfrm>
        </p:grpSpPr>
        <p:sp>
          <p:nvSpPr>
            <p:cNvPr id="1130" name="Hexagon 18"/>
            <p:cNvSpPr/>
            <p:nvPr/>
          </p:nvSpPr>
          <p:spPr>
            <a:xfrm>
              <a:off x="0" y="0"/>
              <a:ext cx="2326713" cy="7623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1769" y="0"/>
                  </a:lnTo>
                  <a:lnTo>
                    <a:pt x="19831" y="0"/>
                  </a:lnTo>
                  <a:lnTo>
                    <a:pt x="21600" y="10800"/>
                  </a:lnTo>
                  <a:lnTo>
                    <a:pt x="19831" y="21600"/>
                  </a:lnTo>
                  <a:lnTo>
                    <a:pt x="1769" y="21600"/>
                  </a:lnTo>
                  <a:close/>
                </a:path>
              </a:pathLst>
            </a:custGeom>
            <a:solidFill>
              <a:srgbClr val="92D05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16086">
                <a:defRPr sz="1200">
                  <a:solidFill>
                    <a:srgbClr val="FFFFFF"/>
                  </a:solidFill>
                  <a:latin typeface="Candara"/>
                  <a:ea typeface="Candara"/>
                  <a:cs typeface="Candara"/>
                  <a:sym typeface="Candara"/>
                </a:defRPr>
              </a:pPr>
              <a:endParaRPr sz="2000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endParaRPr>
            </a:p>
          </p:txBody>
        </p:sp>
        <p:sp>
          <p:nvSpPr>
            <p:cNvPr id="1131" name="Rectangle 25"/>
            <p:cNvSpPr txBox="1"/>
            <p:nvPr/>
          </p:nvSpPr>
          <p:spPr>
            <a:xfrm>
              <a:off x="2425285" y="-137875"/>
              <a:ext cx="12719626" cy="8212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algn="l" defTabSz="816374">
                <a:spcBef>
                  <a:spcPts val="600"/>
                </a:spcBef>
                <a:defRPr sz="4100">
                  <a:solidFill>
                    <a:srgbClr val="FFFFFF"/>
                  </a:solidFill>
                  <a:latin typeface="Candara"/>
                  <a:ea typeface="Candara"/>
                  <a:cs typeface="Candara"/>
                  <a:sym typeface="Candara"/>
                </a:defRPr>
              </a:lvl1pPr>
            </a:lstStyle>
            <a:p>
              <a:r>
                <a:rPr sz="1800" dirty="0"/>
                <a:t>Business Opportunity Meeting</a:t>
              </a:r>
            </a:p>
          </p:txBody>
        </p:sp>
      </p:grpSp>
      <p:grpSp>
        <p:nvGrpSpPr>
          <p:cNvPr id="1135" name="Group 5"/>
          <p:cNvGrpSpPr/>
          <p:nvPr/>
        </p:nvGrpSpPr>
        <p:grpSpPr>
          <a:xfrm>
            <a:off x="1699853" y="3593770"/>
            <a:ext cx="4758097" cy="337468"/>
            <a:chOff x="0" y="-137541"/>
            <a:chExt cx="12688253" cy="899913"/>
          </a:xfrm>
        </p:grpSpPr>
        <p:sp>
          <p:nvSpPr>
            <p:cNvPr id="1133" name="Hexagon 19"/>
            <p:cNvSpPr/>
            <p:nvPr/>
          </p:nvSpPr>
          <p:spPr>
            <a:xfrm>
              <a:off x="0" y="0"/>
              <a:ext cx="2326713" cy="7623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1769" y="0"/>
                  </a:lnTo>
                  <a:lnTo>
                    <a:pt x="19831" y="0"/>
                  </a:lnTo>
                  <a:lnTo>
                    <a:pt x="21600" y="10800"/>
                  </a:lnTo>
                  <a:lnTo>
                    <a:pt x="19831" y="21600"/>
                  </a:lnTo>
                  <a:lnTo>
                    <a:pt x="1769" y="21600"/>
                  </a:lnTo>
                  <a:close/>
                </a:path>
              </a:pathLst>
            </a:custGeom>
            <a:solidFill>
              <a:srgbClr val="00B05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16086">
                <a:defRPr sz="1200">
                  <a:solidFill>
                    <a:srgbClr val="FFFFFF"/>
                  </a:solidFill>
                  <a:latin typeface="Candara"/>
                  <a:ea typeface="Candara"/>
                  <a:cs typeface="Candara"/>
                  <a:sym typeface="Candara"/>
                </a:defRPr>
              </a:pPr>
              <a:endParaRPr sz="2000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endParaRPr>
            </a:p>
          </p:txBody>
        </p:sp>
        <p:sp>
          <p:nvSpPr>
            <p:cNvPr id="1134" name="Rectangle 26"/>
            <p:cNvSpPr txBox="1"/>
            <p:nvPr/>
          </p:nvSpPr>
          <p:spPr>
            <a:xfrm>
              <a:off x="2434335" y="-137541"/>
              <a:ext cx="10253918" cy="82126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algn="l" defTabSz="816374">
                <a:spcBef>
                  <a:spcPts val="600"/>
                </a:spcBef>
                <a:defRPr sz="4100">
                  <a:solidFill>
                    <a:srgbClr val="FFFFFF"/>
                  </a:solidFill>
                  <a:latin typeface="Candara"/>
                  <a:ea typeface="Candara"/>
                  <a:cs typeface="Candara"/>
                  <a:sym typeface="Candara"/>
                </a:defRPr>
              </a:lvl1pPr>
            </a:lstStyle>
            <a:p>
              <a:r>
                <a:rPr sz="1800" dirty="0"/>
                <a:t>Quick Start Training</a:t>
              </a:r>
            </a:p>
          </p:txBody>
        </p:sp>
      </p:grpSp>
      <p:grpSp>
        <p:nvGrpSpPr>
          <p:cNvPr id="1138" name="Group 10"/>
          <p:cNvGrpSpPr/>
          <p:nvPr/>
        </p:nvGrpSpPr>
        <p:grpSpPr>
          <a:xfrm>
            <a:off x="2914110" y="3042033"/>
            <a:ext cx="4636040" cy="342552"/>
            <a:chOff x="0" y="-151099"/>
            <a:chExt cx="12362770" cy="913469"/>
          </a:xfrm>
        </p:grpSpPr>
        <p:sp>
          <p:nvSpPr>
            <p:cNvPr id="1136" name="Hexagon 20"/>
            <p:cNvSpPr/>
            <p:nvPr/>
          </p:nvSpPr>
          <p:spPr>
            <a:xfrm>
              <a:off x="0" y="0"/>
              <a:ext cx="2326711" cy="7623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1769" y="0"/>
                  </a:lnTo>
                  <a:lnTo>
                    <a:pt x="19831" y="0"/>
                  </a:lnTo>
                  <a:lnTo>
                    <a:pt x="21600" y="10800"/>
                  </a:lnTo>
                  <a:lnTo>
                    <a:pt x="19831" y="21600"/>
                  </a:lnTo>
                  <a:lnTo>
                    <a:pt x="1769" y="21600"/>
                  </a:lnTo>
                  <a:close/>
                </a:path>
              </a:pathLst>
            </a:custGeom>
            <a:solidFill>
              <a:srgbClr val="00B0F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16086">
                <a:defRPr sz="1200">
                  <a:solidFill>
                    <a:srgbClr val="FFFFFF"/>
                  </a:solidFill>
                  <a:latin typeface="Candara"/>
                  <a:ea typeface="Candara"/>
                  <a:cs typeface="Candara"/>
                  <a:sym typeface="Candara"/>
                </a:defRPr>
              </a:pPr>
              <a:endParaRPr sz="2000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endParaRPr>
            </a:p>
          </p:txBody>
        </p:sp>
        <p:sp>
          <p:nvSpPr>
            <p:cNvPr id="1137" name="Rectangle 27"/>
            <p:cNvSpPr txBox="1"/>
            <p:nvPr/>
          </p:nvSpPr>
          <p:spPr>
            <a:xfrm>
              <a:off x="2444335" y="-151099"/>
              <a:ext cx="9918435" cy="8212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algn="l" defTabSz="816374">
                <a:spcBef>
                  <a:spcPts val="600"/>
                </a:spcBef>
                <a:defRPr sz="4100">
                  <a:solidFill>
                    <a:srgbClr val="FFFFFF"/>
                  </a:solidFill>
                  <a:latin typeface="Candara"/>
                  <a:ea typeface="Candara"/>
                  <a:cs typeface="Candara"/>
                  <a:sym typeface="Candara"/>
                </a:defRPr>
              </a:lvl1pPr>
            </a:lstStyle>
            <a:p>
              <a:r>
                <a:rPr sz="1800" dirty="0"/>
                <a:t>Saturday or Sunday Training</a:t>
              </a:r>
            </a:p>
          </p:txBody>
        </p:sp>
      </p:grpSp>
      <p:grpSp>
        <p:nvGrpSpPr>
          <p:cNvPr id="1141" name="Group 6"/>
          <p:cNvGrpSpPr/>
          <p:nvPr/>
        </p:nvGrpSpPr>
        <p:grpSpPr>
          <a:xfrm>
            <a:off x="4006508" y="2510230"/>
            <a:ext cx="3840086" cy="338917"/>
            <a:chOff x="0" y="-141405"/>
            <a:chExt cx="10240227" cy="903775"/>
          </a:xfrm>
        </p:grpSpPr>
        <p:sp>
          <p:nvSpPr>
            <p:cNvPr id="1139" name="Hexagon 21"/>
            <p:cNvSpPr/>
            <p:nvPr/>
          </p:nvSpPr>
          <p:spPr>
            <a:xfrm>
              <a:off x="0" y="0"/>
              <a:ext cx="2326711" cy="7623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1769" y="0"/>
                  </a:lnTo>
                  <a:lnTo>
                    <a:pt x="19831" y="0"/>
                  </a:lnTo>
                  <a:lnTo>
                    <a:pt x="21600" y="10800"/>
                  </a:lnTo>
                  <a:lnTo>
                    <a:pt x="19831" y="21600"/>
                  </a:lnTo>
                  <a:lnTo>
                    <a:pt x="1769" y="21600"/>
                  </a:ln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16086">
                <a:defRPr sz="1200">
                  <a:solidFill>
                    <a:srgbClr val="FFFFFF"/>
                  </a:solidFill>
                  <a:latin typeface="Candara"/>
                  <a:ea typeface="Candara"/>
                  <a:cs typeface="Candara"/>
                  <a:sym typeface="Candara"/>
                </a:defRPr>
              </a:pPr>
              <a:endParaRPr sz="2000">
                <a:solidFill>
                  <a:srgbClr val="FFFFFF"/>
                </a:solidFill>
                <a:latin typeface="Candara"/>
                <a:ea typeface="Candara"/>
                <a:cs typeface="Candara"/>
                <a:sym typeface="Candara"/>
              </a:endParaRPr>
            </a:p>
          </p:txBody>
        </p:sp>
        <p:sp>
          <p:nvSpPr>
            <p:cNvPr id="1140" name="Rectangle 28"/>
            <p:cNvSpPr txBox="1"/>
            <p:nvPr/>
          </p:nvSpPr>
          <p:spPr>
            <a:xfrm>
              <a:off x="2431722" y="-141405"/>
              <a:ext cx="7808505" cy="8212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algn="l" defTabSz="816374">
                <a:spcBef>
                  <a:spcPts val="600"/>
                </a:spcBef>
                <a:defRPr sz="4100">
                  <a:solidFill>
                    <a:srgbClr val="FFFFFF"/>
                  </a:solidFill>
                  <a:latin typeface="Candara"/>
                  <a:ea typeface="Candara"/>
                  <a:cs typeface="Candara"/>
                  <a:sym typeface="Candara"/>
                </a:defRPr>
              </a:lvl1pPr>
            </a:lstStyle>
            <a:p>
              <a:r>
                <a:rPr sz="1800" dirty="0"/>
                <a:t>Regional Training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5072361" y="1991992"/>
            <a:ext cx="3622077" cy="403688"/>
            <a:chOff x="5842273" y="1441300"/>
            <a:chExt cx="3622077" cy="403688"/>
          </a:xfrm>
        </p:grpSpPr>
        <p:grpSp>
          <p:nvGrpSpPr>
            <p:cNvPr id="1147" name="Group 8"/>
            <p:cNvGrpSpPr/>
            <p:nvPr/>
          </p:nvGrpSpPr>
          <p:grpSpPr>
            <a:xfrm>
              <a:off x="5842273" y="1513557"/>
              <a:ext cx="3622077" cy="331431"/>
              <a:chOff x="0" y="64454"/>
              <a:chExt cx="9658872" cy="883813"/>
            </a:xfrm>
          </p:grpSpPr>
          <p:sp>
            <p:nvSpPr>
              <p:cNvPr id="1145" name="Hexagon 23"/>
              <p:cNvSpPr/>
              <p:nvPr/>
            </p:nvSpPr>
            <p:spPr>
              <a:xfrm>
                <a:off x="0" y="64454"/>
                <a:ext cx="2537208" cy="8136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800"/>
                    </a:moveTo>
                    <a:lnTo>
                      <a:pt x="1732" y="0"/>
                    </a:lnTo>
                    <a:lnTo>
                      <a:pt x="19868" y="0"/>
                    </a:lnTo>
                    <a:lnTo>
                      <a:pt x="21600" y="10800"/>
                    </a:lnTo>
                    <a:lnTo>
                      <a:pt x="19868" y="21600"/>
                    </a:lnTo>
                    <a:lnTo>
                      <a:pt x="1732" y="21600"/>
                    </a:lnTo>
                    <a:close/>
                  </a:path>
                </a:pathLst>
              </a:custGeom>
              <a:solidFill>
                <a:srgbClr val="7030A0"/>
              </a:solidFill>
              <a:ln w="12700" cap="flat">
                <a:noFill/>
                <a:miter lim="400000"/>
              </a:ln>
              <a:effectLst>
                <a:outerShdw blurRad="38100" dist="25400" dir="5400000" rotWithShape="0">
                  <a:srgbClr val="000000">
                    <a:alpha val="50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defTabSz="116086">
                  <a:defRPr sz="1200">
                    <a:solidFill>
                      <a:srgbClr val="FFFFFF"/>
                    </a:solidFill>
                    <a:latin typeface="Candara"/>
                    <a:ea typeface="Candara"/>
                    <a:cs typeface="Candara"/>
                    <a:sym typeface="Candara"/>
                  </a:defRPr>
                </a:pPr>
                <a:endParaRPr sz="1200">
                  <a:solidFill>
                    <a:srgbClr val="FFFFFF"/>
                  </a:solidFill>
                  <a:latin typeface="Candara"/>
                  <a:ea typeface="Candara"/>
                  <a:cs typeface="Candara"/>
                  <a:sym typeface="Candara"/>
                </a:endParaRPr>
              </a:p>
            </p:txBody>
          </p:sp>
          <p:sp>
            <p:nvSpPr>
              <p:cNvPr id="1146" name="Rectangle 30"/>
              <p:cNvSpPr txBox="1"/>
              <p:nvPr/>
            </p:nvSpPr>
            <p:spPr>
              <a:xfrm>
                <a:off x="2686455" y="126999"/>
                <a:ext cx="6972418" cy="82127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t">
                <a:noAutofit/>
              </a:bodyPr>
              <a:lstStyle>
                <a:lvl1pPr algn="l" defTabSz="816374">
                  <a:spcBef>
                    <a:spcPts val="600"/>
                  </a:spcBef>
                  <a:defRPr sz="4100">
                    <a:solidFill>
                      <a:srgbClr val="FFFFFF"/>
                    </a:solidFill>
                    <a:latin typeface="Candara"/>
                    <a:ea typeface="Candara"/>
                    <a:cs typeface="Candara"/>
                    <a:sym typeface="Candara"/>
                  </a:defRPr>
                </a:lvl1pPr>
              </a:lstStyle>
              <a:p>
                <a:endParaRPr dirty="0"/>
              </a:p>
            </p:txBody>
          </p:sp>
        </p:grpSp>
        <p:sp>
          <p:nvSpPr>
            <p:cNvPr id="26" name="Rectangle 30"/>
            <p:cNvSpPr txBox="1"/>
            <p:nvPr/>
          </p:nvSpPr>
          <p:spPr>
            <a:xfrm>
              <a:off x="6848532" y="1441300"/>
              <a:ext cx="2614657" cy="30797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algn="l" defTabSz="816374">
                <a:spcBef>
                  <a:spcPts val="600"/>
                </a:spcBef>
                <a:defRPr sz="4100">
                  <a:solidFill>
                    <a:srgbClr val="FFFFFF"/>
                  </a:solidFill>
                  <a:latin typeface="Candara"/>
                  <a:ea typeface="Candara"/>
                  <a:cs typeface="Candara"/>
                  <a:sym typeface="Candara"/>
                </a:defRPr>
              </a:lvl1pPr>
            </a:lstStyle>
            <a:p>
              <a:r>
                <a:rPr sz="1800" dirty="0"/>
                <a:t>International Training </a:t>
              </a:r>
            </a:p>
          </p:txBody>
        </p:sp>
      </p:grpSp>
      <p:sp>
        <p:nvSpPr>
          <p:cNvPr id="35" name="Speaker Name…"/>
          <p:cNvSpPr txBox="1"/>
          <p:nvPr/>
        </p:nvSpPr>
        <p:spPr>
          <a:xfrm>
            <a:off x="410278" y="117905"/>
            <a:ext cx="6473122" cy="6179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l" defTabSz="914400">
              <a:defRPr sz="8000">
                <a:solidFill>
                  <a:srgbClr val="FFFFFF"/>
                </a:solidFill>
                <a:effectLst>
                  <a:outerShdw blurRad="12700" dist="63500" dir="342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</a:defRPr>
            </a:lvl1pPr>
          </a:lstStyle>
          <a:p>
            <a:r>
              <a:rPr sz="4000" dirty="0">
                <a:effectLst/>
                <a:latin typeface="Candara"/>
                <a:ea typeface="Verdana" pitchFamily="34" charset="0"/>
                <a:cs typeface="Verdana" pitchFamily="34" charset="0"/>
              </a:rPr>
              <a:t>The </a:t>
            </a:r>
            <a:r>
              <a:rPr lang="en-US" sz="4000" dirty="0" smtClean="0">
                <a:effectLst/>
                <a:latin typeface="Candara"/>
                <a:ea typeface="Verdana" pitchFamily="34" charset="0"/>
                <a:cs typeface="Verdana" pitchFamily="34" charset="0"/>
              </a:rPr>
              <a:t>AC</a:t>
            </a:r>
            <a:r>
              <a:rPr sz="4000" dirty="0" smtClean="0">
                <a:effectLst/>
                <a:latin typeface="Candara"/>
                <a:ea typeface="Verdana" pitchFamily="34" charset="0"/>
                <a:cs typeface="Verdana" pitchFamily="34" charset="0"/>
              </a:rPr>
              <a:t>N</a:t>
            </a:r>
            <a:r>
              <a:rPr lang="en-AU" sz="4000" dirty="0" smtClean="0">
                <a:effectLst/>
                <a:latin typeface="Candara"/>
                <a:ea typeface="Verdana" pitchFamily="34" charset="0"/>
                <a:cs typeface="Verdana" pitchFamily="34" charset="0"/>
              </a:rPr>
              <a:t> </a:t>
            </a:r>
            <a:r>
              <a:rPr lang="en-US" sz="5400" b="1" dirty="0" smtClean="0">
                <a:solidFill>
                  <a:srgbClr val="17B405"/>
                </a:solidFill>
                <a:effectLst/>
                <a:ea typeface="Verdana" pitchFamily="34" charset="0"/>
                <a:cs typeface="Verdana" pitchFamily="34" charset="0"/>
              </a:rPr>
              <a:t>SYSTEM</a:t>
            </a:r>
            <a:r>
              <a:rPr lang="en-US" sz="5400" b="1" dirty="0">
                <a:solidFill>
                  <a:srgbClr val="17B405"/>
                </a:solidFill>
                <a:effectLst/>
                <a:ea typeface="Verdana" pitchFamily="34" charset="0"/>
                <a:cs typeface="Verdana" pitchFamily="34" charset="0"/>
              </a:rPr>
              <a:t>…</a:t>
            </a:r>
          </a:p>
          <a:p>
            <a:r>
              <a:rPr lang="en-AU" sz="4000" dirty="0" smtClean="0">
                <a:effectLst/>
                <a:latin typeface="Candara"/>
                <a:ea typeface="Verdana" pitchFamily="34" charset="0"/>
                <a:cs typeface="Verdana" pitchFamily="34" charset="0"/>
              </a:rPr>
              <a:t> </a:t>
            </a:r>
            <a:endParaRPr sz="4000" dirty="0">
              <a:effectLst/>
              <a:latin typeface="Candara"/>
              <a:ea typeface="Verdana" pitchFamily="34" charset="0"/>
              <a:cs typeface="Verdana" pitchFamily="34" charset="0"/>
            </a:endParaRPr>
          </a:p>
        </p:txBody>
      </p:sp>
      <p:sp>
        <p:nvSpPr>
          <p:cNvPr id="36" name="Speaker Name…"/>
          <p:cNvSpPr txBox="1"/>
          <p:nvPr/>
        </p:nvSpPr>
        <p:spPr>
          <a:xfrm>
            <a:off x="410278" y="873044"/>
            <a:ext cx="8130473" cy="6179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l" defTabSz="914400">
              <a:defRPr sz="8000">
                <a:solidFill>
                  <a:srgbClr val="FFFFFF"/>
                </a:solidFill>
                <a:effectLst>
                  <a:outerShdw blurRad="12700" dist="63500" dir="342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</a:defRPr>
            </a:lvl1pPr>
          </a:lstStyle>
          <a:p>
            <a:r>
              <a:rPr lang="en-US" sz="3200" i="1" dirty="0">
                <a:effectLst/>
                <a:latin typeface="Candara"/>
                <a:ea typeface="Verdana" pitchFamily="34" charset="0"/>
                <a:cs typeface="Verdana" pitchFamily="34" charset="0"/>
              </a:rPr>
              <a:t>Is a series of essential events</a:t>
            </a:r>
            <a:endParaRPr sz="3200" b="1" i="1" dirty="0">
              <a:solidFill>
                <a:srgbClr val="17B405"/>
              </a:solidFill>
              <a:effectLst/>
              <a:latin typeface="Candara"/>
              <a:ea typeface="Verdana" pitchFamily="34" charset="0"/>
              <a:cs typeface="Verdana" pitchFamily="34" charset="0"/>
            </a:endParaRPr>
          </a:p>
        </p:txBody>
      </p:sp>
      <p:sp>
        <p:nvSpPr>
          <p:cNvPr id="27" name="Speaker Name…"/>
          <p:cNvSpPr txBox="1"/>
          <p:nvPr/>
        </p:nvSpPr>
        <p:spPr>
          <a:xfrm>
            <a:off x="397578" y="1575861"/>
            <a:ext cx="4174421" cy="6179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l" defTabSz="914400">
              <a:defRPr sz="8000">
                <a:solidFill>
                  <a:srgbClr val="FFFFFF"/>
                </a:solidFill>
                <a:effectLst>
                  <a:outerShdw blurRad="12700" dist="63500" dir="342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</a:defRPr>
            </a:lvl1pPr>
          </a:lstStyle>
          <a:p>
            <a:r>
              <a:rPr lang="en-US" sz="2400" i="1" dirty="0">
                <a:effectLst/>
                <a:latin typeface="Candara"/>
                <a:ea typeface="Verdana" pitchFamily="34" charset="0"/>
                <a:cs typeface="Verdana" pitchFamily="34" charset="0"/>
              </a:rPr>
              <a:t>IBOs must attend all these </a:t>
            </a:r>
            <a:r>
              <a:rPr lang="en-US" sz="2400" i="1" dirty="0" smtClean="0">
                <a:effectLst/>
                <a:latin typeface="Candara"/>
                <a:ea typeface="Verdana" pitchFamily="34" charset="0"/>
                <a:cs typeface="Verdana" pitchFamily="34" charset="0"/>
              </a:rPr>
              <a:t>events to </a:t>
            </a:r>
            <a:r>
              <a:rPr lang="en-US" sz="2400" i="1" dirty="0">
                <a:effectLst/>
                <a:latin typeface="Candara"/>
                <a:ea typeface="Verdana" pitchFamily="34" charset="0"/>
                <a:cs typeface="Verdana" pitchFamily="34" charset="0"/>
              </a:rPr>
              <a:t>be fully </a:t>
            </a:r>
            <a:r>
              <a:rPr lang="en-US" sz="2400" i="1" dirty="0">
                <a:solidFill>
                  <a:srgbClr val="17B405"/>
                </a:solidFill>
                <a:effectLst/>
                <a:latin typeface="Candara"/>
                <a:ea typeface="Verdana" pitchFamily="34" charset="0"/>
                <a:cs typeface="Verdana" pitchFamily="34" charset="0"/>
              </a:rPr>
              <a:t>enrolled in ACN</a:t>
            </a:r>
            <a:endParaRPr sz="2400" b="1" i="1" dirty="0">
              <a:solidFill>
                <a:srgbClr val="17B405"/>
              </a:solidFill>
              <a:effectLst/>
              <a:latin typeface="Candara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25" y="2896754"/>
            <a:ext cx="1064064" cy="1286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267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2" grpId="0" animBg="1" advAuto="0"/>
      <p:bldP spid="1135" grpId="0" animBg="1" advAuto="0"/>
      <p:bldP spid="1138" grpId="0" animBg="1" advAuto="0"/>
      <p:bldP spid="1141" grpId="0" animBg="1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" name="Speaker Name…"/>
          <p:cNvSpPr txBox="1"/>
          <p:nvPr/>
        </p:nvSpPr>
        <p:spPr>
          <a:xfrm>
            <a:off x="579201" y="1262592"/>
            <a:ext cx="7359977" cy="6179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/>
          <a:p>
            <a:pPr defTabSz="342900">
              <a:defRPr sz="5100" i="1">
                <a:solidFill>
                  <a:srgbClr val="FFFFFF"/>
                </a:solidFill>
                <a:effectLst>
                  <a:outerShdw blurRad="12700" dist="63500" dir="3420000" rotWithShape="0">
                    <a:srgbClr val="000000">
                      <a:alpha val="30000"/>
                    </a:srgbClr>
                  </a:outerShdw>
                </a:effectLst>
                <a:uFill>
                  <a:solidFill>
                    <a:srgbClr val="FFFFFF"/>
                  </a:solidFill>
                </a:uFill>
                <a:latin typeface="+mj-lt"/>
                <a:ea typeface="+mj-ea"/>
                <a:cs typeface="+mj-cs"/>
                <a:sym typeface="Helvetica Neue"/>
              </a:defRPr>
            </a:pPr>
            <a:endParaRPr sz="5100" i="1" dirty="0">
              <a:solidFill>
                <a:srgbClr val="00A2FF"/>
              </a:solidFill>
              <a:effectLst>
                <a:outerShdw blurRad="12700" dist="63500" dir="3420000" rotWithShape="0">
                  <a:srgbClr val="000000">
                    <a:alpha val="30000"/>
                  </a:srgbClr>
                </a:outerShdw>
              </a:effectLst>
              <a:uFill>
                <a:solidFill>
                  <a:srgbClr val="FFFFFF"/>
                </a:solidFill>
              </a:uFill>
              <a:latin typeface="Candara"/>
              <a:cs typeface="+mj-cs"/>
              <a:sym typeface="Helvetica Neue"/>
            </a:endParaRPr>
          </a:p>
        </p:txBody>
      </p:sp>
      <p:sp>
        <p:nvSpPr>
          <p:cNvPr id="27" name="Speaker Name…"/>
          <p:cNvSpPr txBox="1"/>
          <p:nvPr/>
        </p:nvSpPr>
        <p:spPr>
          <a:xfrm>
            <a:off x="1458661" y="640335"/>
            <a:ext cx="5601056" cy="6179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l" defTabSz="914400">
              <a:defRPr sz="8000">
                <a:solidFill>
                  <a:srgbClr val="FFFFFF"/>
                </a:solidFill>
                <a:effectLst>
                  <a:outerShdw blurRad="12700" dist="63500" dir="342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</a:defRPr>
            </a:lvl1pPr>
          </a:lstStyle>
          <a:p>
            <a:pPr algn="ctr"/>
            <a:r>
              <a:rPr lang="en-US" b="1" dirty="0" smtClean="0">
                <a:solidFill>
                  <a:srgbClr val="17B405"/>
                </a:solidFill>
                <a:effectLst/>
                <a:latin typeface="Candara"/>
                <a:ea typeface="Verdana" pitchFamily="34" charset="0"/>
                <a:cs typeface="Verdana" pitchFamily="34" charset="0"/>
              </a:rPr>
              <a:t>Leaders</a:t>
            </a:r>
            <a:endParaRPr b="1" i="1" dirty="0">
              <a:solidFill>
                <a:srgbClr val="17B405"/>
              </a:solidFill>
              <a:effectLst/>
              <a:latin typeface="Candara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Line"/>
          <p:cNvSpPr/>
          <p:nvPr/>
        </p:nvSpPr>
        <p:spPr>
          <a:xfrm>
            <a:off x="863486" y="2059634"/>
            <a:ext cx="6791407" cy="1"/>
          </a:xfrm>
          <a:prstGeom prst="line">
            <a:avLst/>
          </a:prstGeom>
          <a:ln w="12700">
            <a:solidFill>
              <a:srgbClr val="FFFFFF"/>
            </a:solidFill>
          </a:ln>
        </p:spPr>
        <p:txBody>
          <a:bodyPr lIns="121919" tIns="121919" rIns="121919" bIns="121919"/>
          <a:lstStyle/>
          <a:p>
            <a:pPr>
              <a:defRPr>
                <a:solidFill>
                  <a:srgbClr val="FFFFFF"/>
                </a:solidFill>
              </a:defRPr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10" name="Speaker Name…"/>
          <p:cNvSpPr txBox="1"/>
          <p:nvPr/>
        </p:nvSpPr>
        <p:spPr>
          <a:xfrm>
            <a:off x="1740356" y="2247126"/>
            <a:ext cx="5037667" cy="6179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l" defTabSz="914400">
              <a:defRPr sz="8000">
                <a:solidFill>
                  <a:srgbClr val="FFFFFF"/>
                </a:solidFill>
                <a:effectLst>
                  <a:outerShdw blurRad="12700" dist="63500" dir="342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</a:defRPr>
            </a:lvl1pPr>
          </a:lstStyle>
          <a:p>
            <a:pPr algn="ctr"/>
            <a:r>
              <a:rPr lang="en-US" sz="4000" dirty="0" smtClean="0">
                <a:effectLst/>
                <a:latin typeface="Candara"/>
                <a:ea typeface="Verdana" pitchFamily="34" charset="0"/>
                <a:cs typeface="Verdana" pitchFamily="34" charset="0"/>
              </a:rPr>
              <a:t>Understand </a:t>
            </a:r>
            <a:r>
              <a:rPr lang="en-US" sz="4000" dirty="0">
                <a:effectLst/>
                <a:latin typeface="Candara"/>
                <a:ea typeface="Verdana" pitchFamily="34" charset="0"/>
                <a:cs typeface="Verdana" pitchFamily="34" charset="0"/>
              </a:rPr>
              <a:t>enrolling people is the key to full </a:t>
            </a:r>
            <a:r>
              <a:rPr lang="en-US" sz="4000" b="1" dirty="0" smtClean="0">
                <a:effectLst/>
                <a:latin typeface="Candara"/>
                <a:ea typeface="Verdana" pitchFamily="34" charset="0"/>
                <a:cs typeface="Verdana" pitchFamily="34" charset="0"/>
              </a:rPr>
              <a:t>DUPLICATION</a:t>
            </a:r>
            <a:endParaRPr sz="4000" b="1" i="1" dirty="0">
              <a:solidFill>
                <a:srgbClr val="17B405"/>
              </a:solidFill>
              <a:effectLst/>
              <a:latin typeface="Candara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3521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fill="hold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" name="Speaker Name…"/>
          <p:cNvSpPr txBox="1"/>
          <p:nvPr/>
        </p:nvSpPr>
        <p:spPr>
          <a:xfrm>
            <a:off x="510294" y="644617"/>
            <a:ext cx="2042917" cy="6179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l" defTabSz="914400">
              <a:defRPr sz="8000">
                <a:solidFill>
                  <a:srgbClr val="FFFFFF"/>
                </a:solidFill>
                <a:effectLst>
                  <a:outerShdw blurRad="12700" dist="63500" dir="342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</a:defRPr>
            </a:lvl1pPr>
          </a:lstStyle>
          <a:p>
            <a:endParaRPr dirty="0">
              <a:effectLst/>
              <a:latin typeface="Candara"/>
            </a:endParaRPr>
          </a:p>
        </p:txBody>
      </p:sp>
      <p:sp>
        <p:nvSpPr>
          <p:cNvPr id="1128" name="Presentation Title"/>
          <p:cNvSpPr txBox="1"/>
          <p:nvPr/>
        </p:nvSpPr>
        <p:spPr>
          <a:xfrm>
            <a:off x="2281211" y="447830"/>
            <a:ext cx="6529995" cy="7342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algn="l" defTabSz="914400">
              <a:defRPr sz="15000">
                <a:solidFill>
                  <a:schemeClr val="accent4"/>
                </a:solidFill>
                <a:effectLst>
                  <a:outerShdw blurRad="12700" dist="63500" dir="4620000" rotWithShape="0">
                    <a:srgbClr val="000000">
                      <a:alpha val="80000"/>
                    </a:srgbClr>
                  </a:outerShdw>
                </a:effectLst>
                <a:uFill>
                  <a:solidFill>
                    <a:srgbClr val="000000"/>
                  </a:solidFill>
                </a:uFill>
              </a:defRPr>
            </a:lvl1pPr>
          </a:lstStyle>
          <a:p>
            <a:endParaRPr dirty="0">
              <a:solidFill>
                <a:srgbClr val="C61B1B"/>
              </a:solidFill>
              <a:effectLst/>
              <a:latin typeface="Candara"/>
            </a:endParaRPr>
          </a:p>
        </p:txBody>
      </p:sp>
      <p:sp>
        <p:nvSpPr>
          <p:cNvPr id="1129" name="Speaker Name…"/>
          <p:cNvSpPr txBox="1"/>
          <p:nvPr/>
        </p:nvSpPr>
        <p:spPr>
          <a:xfrm>
            <a:off x="579201" y="1266874"/>
            <a:ext cx="7359977" cy="6179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/>
          <a:p>
            <a:pPr defTabSz="342900">
              <a:defRPr sz="5100" i="1">
                <a:solidFill>
                  <a:srgbClr val="FFFFFF"/>
                </a:solidFill>
                <a:effectLst>
                  <a:outerShdw blurRad="12700" dist="63500" dir="3420000" rotWithShape="0">
                    <a:srgbClr val="000000">
                      <a:alpha val="30000"/>
                    </a:srgbClr>
                  </a:outerShdw>
                </a:effectLst>
                <a:uFill>
                  <a:solidFill>
                    <a:srgbClr val="FFFFFF"/>
                  </a:solidFill>
                </a:uFill>
                <a:latin typeface="+mj-lt"/>
                <a:ea typeface="+mj-ea"/>
                <a:cs typeface="+mj-cs"/>
                <a:sym typeface="Helvetica Neue"/>
              </a:defRPr>
            </a:pPr>
            <a:endParaRPr sz="5100" i="1" dirty="0">
              <a:solidFill>
                <a:srgbClr val="00A2FF"/>
              </a:solidFill>
              <a:effectLst>
                <a:outerShdw blurRad="12700" dist="63500" dir="3420000" rotWithShape="0">
                  <a:srgbClr val="000000">
                    <a:alpha val="30000"/>
                  </a:srgbClr>
                </a:outerShdw>
              </a:effectLst>
              <a:uFill>
                <a:solidFill>
                  <a:srgbClr val="FFFFFF"/>
                </a:solidFill>
              </a:uFill>
              <a:latin typeface="Candara"/>
              <a:cs typeface="+mj-cs"/>
              <a:sym typeface="Helvetica Neue"/>
            </a:endParaRPr>
          </a:p>
        </p:txBody>
      </p:sp>
      <p:sp>
        <p:nvSpPr>
          <p:cNvPr id="27" name="Speaker Name…"/>
          <p:cNvSpPr txBox="1"/>
          <p:nvPr/>
        </p:nvSpPr>
        <p:spPr>
          <a:xfrm>
            <a:off x="901344" y="2251408"/>
            <a:ext cx="2870555" cy="6179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l" defTabSz="914400">
              <a:defRPr sz="8000">
                <a:solidFill>
                  <a:srgbClr val="FFFFFF"/>
                </a:solidFill>
                <a:effectLst>
                  <a:outerShdw blurRad="12700" dist="63500" dir="342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</a:defRPr>
            </a:lvl1pPr>
          </a:lstStyle>
          <a:p>
            <a:pPr algn="ctr"/>
            <a:r>
              <a:rPr lang="en-US" sz="4800" b="1" dirty="0" smtClean="0">
                <a:solidFill>
                  <a:srgbClr val="17B405"/>
                </a:solidFill>
                <a:effectLst/>
                <a:latin typeface="Candara"/>
                <a:ea typeface="Verdana" pitchFamily="34" charset="0"/>
                <a:cs typeface="Verdana" pitchFamily="34" charset="0"/>
              </a:rPr>
              <a:t>Recruiting</a:t>
            </a:r>
          </a:p>
          <a:p>
            <a:pPr algn="ctr"/>
            <a:r>
              <a:rPr lang="en-US" sz="3600" dirty="0" smtClean="0">
                <a:effectLst/>
                <a:latin typeface="Candara"/>
                <a:ea typeface="Verdana" pitchFamily="34" charset="0"/>
                <a:cs typeface="Verdana" pitchFamily="34" charset="0"/>
              </a:rPr>
              <a:t>People </a:t>
            </a:r>
            <a:r>
              <a:rPr lang="en-US" sz="3600" dirty="0">
                <a:effectLst/>
                <a:latin typeface="Candara"/>
                <a:ea typeface="Verdana" pitchFamily="34" charset="0"/>
                <a:cs typeface="Verdana" pitchFamily="34" charset="0"/>
              </a:rPr>
              <a:t>is </a:t>
            </a:r>
            <a:br>
              <a:rPr lang="en-US" sz="3600" dirty="0">
                <a:effectLst/>
                <a:latin typeface="Candara"/>
                <a:ea typeface="Verdana" pitchFamily="34" charset="0"/>
                <a:cs typeface="Verdana" pitchFamily="34" charset="0"/>
              </a:rPr>
            </a:br>
            <a:r>
              <a:rPr lang="en-US" sz="3600" i="1" dirty="0">
                <a:effectLst/>
                <a:latin typeface="Candara"/>
                <a:ea typeface="Verdana" pitchFamily="34" charset="0"/>
                <a:cs typeface="Verdana" pitchFamily="34" charset="0"/>
              </a:rPr>
              <a:t>Instant!</a:t>
            </a:r>
            <a:endParaRPr sz="3600" b="1" i="1" dirty="0">
              <a:solidFill>
                <a:srgbClr val="17B405"/>
              </a:solidFill>
              <a:effectLst/>
              <a:latin typeface="Candara"/>
              <a:ea typeface="Verdana" pitchFamily="34" charset="0"/>
              <a:cs typeface="Verdana" pitchFamily="34" charset="0"/>
            </a:endParaRPr>
          </a:p>
        </p:txBody>
      </p:sp>
      <p:sp>
        <p:nvSpPr>
          <p:cNvPr id="29" name="Speaker Name…"/>
          <p:cNvSpPr txBox="1"/>
          <p:nvPr/>
        </p:nvSpPr>
        <p:spPr>
          <a:xfrm>
            <a:off x="5388677" y="2251408"/>
            <a:ext cx="2870555" cy="6179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l" defTabSz="914400">
              <a:defRPr sz="8000">
                <a:solidFill>
                  <a:srgbClr val="FFFFFF"/>
                </a:solidFill>
                <a:effectLst>
                  <a:outerShdw blurRad="12700" dist="63500" dir="342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</a:defRPr>
            </a:lvl1pPr>
          </a:lstStyle>
          <a:p>
            <a:pPr algn="ctr"/>
            <a:r>
              <a:rPr lang="en-US" sz="4800" b="1" dirty="0">
                <a:solidFill>
                  <a:srgbClr val="17B405"/>
                </a:solidFill>
                <a:effectLst/>
                <a:latin typeface="Candara"/>
                <a:ea typeface="Verdana" pitchFamily="34" charset="0"/>
                <a:cs typeface="Verdana" pitchFamily="34" charset="0"/>
              </a:rPr>
              <a:t>Enrolling </a:t>
            </a:r>
            <a:endParaRPr lang="en-US" sz="4800" b="1" dirty="0" smtClean="0">
              <a:solidFill>
                <a:srgbClr val="17B405"/>
              </a:solidFill>
              <a:effectLst/>
              <a:latin typeface="Candara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en-US" sz="3600" dirty="0">
                <a:effectLst/>
                <a:latin typeface="Candara"/>
                <a:ea typeface="Verdana" pitchFamily="34" charset="0"/>
                <a:cs typeface="Verdana" pitchFamily="34" charset="0"/>
              </a:rPr>
              <a:t>People is a </a:t>
            </a:r>
            <a:r>
              <a:rPr lang="en-US" sz="3600" i="1" dirty="0">
                <a:effectLst/>
                <a:latin typeface="Candara"/>
                <a:ea typeface="Verdana" pitchFamily="34" charset="0"/>
                <a:cs typeface="Verdana" pitchFamily="34" charset="0"/>
              </a:rPr>
              <a:t>Process!</a:t>
            </a:r>
            <a:endParaRPr sz="3600" b="1" i="1" dirty="0">
              <a:solidFill>
                <a:srgbClr val="17B405"/>
              </a:solidFill>
              <a:effectLst/>
              <a:latin typeface="Candara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8" descr="Picture 8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20800" y="529279"/>
            <a:ext cx="1799421" cy="1756321"/>
          </a:xfrm>
          <a:prstGeom prst="rect">
            <a:avLst/>
          </a:prstGeom>
          <a:ln w="12700">
            <a:miter lim="400000"/>
          </a:ln>
        </p:spPr>
      </p:pic>
      <p:pic>
        <p:nvPicPr>
          <p:cNvPr id="31" name="Picture 10" descr="Picture 10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892801" y="538244"/>
            <a:ext cx="1764389" cy="1722129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983663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9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82284" y="-50800"/>
            <a:ext cx="9528411" cy="5238750"/>
          </a:xfrm>
          <a:prstGeom prst="rect">
            <a:avLst/>
          </a:prstGeom>
          <a:ln w="12700">
            <a:miter lim="400000"/>
          </a:ln>
        </p:spPr>
      </p:pic>
      <p:sp>
        <p:nvSpPr>
          <p:cNvPr id="1150" name="Presentation Title"/>
          <p:cNvSpPr txBox="1"/>
          <p:nvPr/>
        </p:nvSpPr>
        <p:spPr>
          <a:xfrm>
            <a:off x="257186" y="438338"/>
            <a:ext cx="8462963" cy="326573"/>
          </a:xfrm>
          <a:prstGeom prst="rect">
            <a:avLst/>
          </a:prstGeom>
          <a:ln w="12700">
            <a:miter lim="400000"/>
          </a:ln>
          <a:effectLst>
            <a:outerShdw blurRad="114300" dist="60673" dir="5400000" rotWithShape="0">
              <a:srgbClr val="000000">
                <a:alpha val="92133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defTabSz="914400">
              <a:defRPr sz="6400">
                <a:solidFill>
                  <a:schemeClr val="accent4"/>
                </a:solidFill>
                <a:uFill>
                  <a:solidFill>
                    <a:srgbClr val="000000"/>
                  </a:solidFill>
                </a:u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r>
              <a:rPr sz="3000" dirty="0">
                <a:solidFill>
                  <a:srgbClr val="FFFF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All roads lead to the…</a:t>
            </a:r>
          </a:p>
        </p:txBody>
      </p:sp>
      <p:sp>
        <p:nvSpPr>
          <p:cNvPr id="1151" name="Presentation Title"/>
          <p:cNvSpPr txBox="1"/>
          <p:nvPr/>
        </p:nvSpPr>
        <p:spPr>
          <a:xfrm>
            <a:off x="279005" y="812337"/>
            <a:ext cx="8434707" cy="602425"/>
          </a:xfrm>
          <a:prstGeom prst="rect">
            <a:avLst/>
          </a:prstGeom>
          <a:ln w="12700">
            <a:miter lim="400000"/>
          </a:ln>
          <a:effectLst>
            <a:outerShdw blurRad="114300" dist="60673" dir="5400000" rotWithShape="0">
              <a:srgbClr val="000000">
                <a:alpha val="92133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defTabSz="342900">
              <a:defRPr sz="10000" b="1" i="1">
                <a:solidFill>
                  <a:srgbClr val="00A2FF"/>
                </a:solidFill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Helvetica Neue"/>
              </a:defRPr>
            </a:pPr>
            <a:r>
              <a:rPr sz="5000" b="1" i="1" dirty="0">
                <a:solidFill>
                  <a:srgbClr val="FFFFFF"/>
                </a:solidFill>
                <a:uFill>
                  <a:solidFill>
                    <a:srgbClr val="000000"/>
                  </a:solidFill>
                </a:uFill>
                <a:latin typeface="Candara"/>
                <a:cs typeface="+mj-cs"/>
                <a:sym typeface="Helvetica Neue"/>
              </a:rPr>
              <a:t>ACN</a:t>
            </a:r>
            <a:r>
              <a:rPr sz="5000" b="1" i="1" dirty="0">
                <a:solidFill>
                  <a:srgbClr val="00A2FF"/>
                </a:solidFill>
                <a:uFill>
                  <a:solidFill>
                    <a:srgbClr val="000000"/>
                  </a:solidFill>
                </a:uFill>
                <a:latin typeface="Candara"/>
                <a:cs typeface="+mj-cs"/>
                <a:sym typeface="Helvetica Neue"/>
              </a:rPr>
              <a:t> </a:t>
            </a:r>
            <a:r>
              <a:rPr sz="5000" b="1" i="1" dirty="0">
                <a:solidFill>
                  <a:srgbClr val="8D35D1">
                    <a:lumMod val="40000"/>
                    <a:lumOff val="60000"/>
                  </a:srgbClr>
                </a:solidFill>
                <a:uFill>
                  <a:solidFill>
                    <a:srgbClr val="000000"/>
                  </a:solidFill>
                </a:uFill>
                <a:latin typeface="Candara"/>
                <a:cs typeface="+mj-cs"/>
                <a:sym typeface="Helvetica Neue"/>
              </a:rPr>
              <a:t>INTERNATIONAL EVENT</a:t>
            </a:r>
          </a:p>
        </p:txBody>
      </p:sp>
      <p:pic>
        <p:nvPicPr>
          <p:cNvPr id="1152" name="25thAnniversary_White_bold.png" descr="25thAnniversary_White_bold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975781" y="4079097"/>
            <a:ext cx="741129" cy="685413"/>
          </a:xfrm>
          <a:prstGeom prst="rect">
            <a:avLst/>
          </a:prstGeom>
          <a:ln w="12700">
            <a:miter lim="400000"/>
          </a:ln>
          <a:effectLst>
            <a:outerShdw dist="25400" dir="5400000" rotWithShape="0">
              <a:srgbClr val="000000">
                <a:alpha val="67403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8178323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ADELAIDE INTERNATIONAL SLIDES">
  <a:themeElements>
    <a:clrScheme name="Orbit">
      <a:dk1>
        <a:srgbClr val="000000"/>
      </a:dk1>
      <a:lt1>
        <a:srgbClr val="FFFFFF"/>
      </a:lt1>
      <a:dk2>
        <a:srgbClr val="7C9BA5"/>
      </a:dk2>
      <a:lt2>
        <a:srgbClr val="C1D0CA"/>
      </a:lt2>
      <a:accent1>
        <a:srgbClr val="F2D908"/>
      </a:accent1>
      <a:accent2>
        <a:srgbClr val="9DE61E"/>
      </a:accent2>
      <a:accent3>
        <a:srgbClr val="0D8BE6"/>
      </a:accent3>
      <a:accent4>
        <a:srgbClr val="C61B1B"/>
      </a:accent4>
      <a:accent5>
        <a:srgbClr val="E26F08"/>
      </a:accent5>
      <a:accent6>
        <a:srgbClr val="8D35D1"/>
      </a:accent6>
      <a:hlink>
        <a:srgbClr val="ECBF0B"/>
      </a:hlink>
      <a:folHlink>
        <a:srgbClr val="F4E5A8"/>
      </a:folHlink>
    </a:clrScheme>
    <a:fontScheme name="Orbit">
      <a:majorFont>
        <a:latin typeface="Candara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Candara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Orbit">
      <a:fillStyleLst>
        <a:solidFill>
          <a:schemeClr val="phClr"/>
        </a:solidFill>
        <a:solidFill>
          <a:schemeClr val="phClr">
            <a:shade val="80000"/>
          </a:schemeClr>
        </a:solidFill>
        <a:gradFill rotWithShape="1">
          <a:gsLst>
            <a:gs pos="0">
              <a:schemeClr val="phClr">
                <a:shade val="30000"/>
                <a:satMod val="100000"/>
              </a:schemeClr>
            </a:gs>
            <a:gs pos="80000">
              <a:schemeClr val="phClr">
                <a:shade val="90000"/>
                <a:satMod val="100000"/>
              </a:schemeClr>
            </a:gs>
            <a:gs pos="100000">
              <a:schemeClr val="phClr">
                <a:tint val="90000"/>
                <a:shade val="100000"/>
                <a:satMod val="150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>
              <a:shade val="90000"/>
            </a:schemeClr>
          </a:solidFill>
          <a:prstDash val="solid"/>
        </a:ln>
        <a:ln w="762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228600" dist="38100" dir="5400000" sx="104000" sy="104000" algn="ctr" rotWithShape="0">
              <a:srgbClr val="000000">
                <a:alpha val="80000"/>
              </a:srgbClr>
            </a:outerShdw>
          </a:effectLst>
        </a:effectStyle>
        <a:effectStyle>
          <a:effectLst>
            <a:outerShdw blurRad="317500" dist="381000" dir="5400000" sx="90000" sy="2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etal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1000"/>
                <a:lumMod val="80000"/>
              </a:schemeClr>
              <a:schemeClr val="phClr">
                <a:satMod val="360000"/>
                <a:lumMod val="14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91440" tIns="45720" rIns="91440" bIns="45720" rtlCol="0">
        <a:noAutofit/>
      </a:bodyPr>
      <a:lstStyle>
        <a:defPPr>
          <a:defRPr sz="4800" dirty="0" smtClean="0">
            <a:solidFill>
              <a:srgbClr val="002B52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Presentation1" id="{050B0F9D-D66D-5241-A630-B743F7306B20}" vid="{D3D078F2-A35C-CB4D-ABF8-F98F9556F5E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ADELAIDE INTERNATIONAL SLIDES.potx</Template>
  <TotalTime>7173</TotalTime>
  <Words>267</Words>
  <Application>Microsoft Office PowerPoint</Application>
  <PresentationFormat>On-screen Show (16:9)</PresentationFormat>
  <Paragraphs>45</Paragraphs>
  <Slides>12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1_ADELAIDE INTERNATIONAL SLIDES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Steps to Promote</vt:lpstr>
      <vt:lpstr>Things to Remember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Karren Challenor-mile</cp:lastModifiedBy>
  <cp:revision>189</cp:revision>
  <dcterms:created xsi:type="dcterms:W3CDTF">2017-08-22T05:01:16Z</dcterms:created>
  <dcterms:modified xsi:type="dcterms:W3CDTF">2018-03-29T00:26:23Z</dcterms:modified>
</cp:coreProperties>
</file>