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5.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28" r:id="rId1"/>
    <p:sldMasterId id="2147484817" r:id="rId2"/>
    <p:sldMasterId id="2147484829" r:id="rId3"/>
    <p:sldMasterId id="2147484842" r:id="rId4"/>
    <p:sldMasterId id="2147484854" r:id="rId5"/>
    <p:sldMasterId id="2147484867" r:id="rId6"/>
  </p:sldMasterIdLst>
  <p:notesMasterIdLst>
    <p:notesMasterId r:id="rId59"/>
  </p:notesMasterIdLst>
  <p:handoutMasterIdLst>
    <p:handoutMasterId r:id="rId60"/>
  </p:handoutMasterIdLst>
  <p:sldIdLst>
    <p:sldId id="256" r:id="rId7"/>
    <p:sldId id="280" r:id="rId8"/>
    <p:sldId id="263" r:id="rId9"/>
    <p:sldId id="368" r:id="rId10"/>
    <p:sldId id="257" r:id="rId11"/>
    <p:sldId id="393" r:id="rId12"/>
    <p:sldId id="269" r:id="rId13"/>
    <p:sldId id="394" r:id="rId14"/>
    <p:sldId id="261" r:id="rId15"/>
    <p:sldId id="277" r:id="rId16"/>
    <p:sldId id="273" r:id="rId17"/>
    <p:sldId id="275" r:id="rId18"/>
    <p:sldId id="276" r:id="rId19"/>
    <p:sldId id="265" r:id="rId20"/>
    <p:sldId id="267" r:id="rId21"/>
    <p:sldId id="365" r:id="rId22"/>
    <p:sldId id="332" r:id="rId23"/>
    <p:sldId id="281" r:id="rId24"/>
    <p:sldId id="360" r:id="rId25"/>
    <p:sldId id="361" r:id="rId26"/>
    <p:sldId id="367" r:id="rId27"/>
    <p:sldId id="286" r:id="rId28"/>
    <p:sldId id="287" r:id="rId29"/>
    <p:sldId id="289" r:id="rId30"/>
    <p:sldId id="386" r:id="rId31"/>
    <p:sldId id="290" r:id="rId32"/>
    <p:sldId id="389" r:id="rId33"/>
    <p:sldId id="291" r:id="rId34"/>
    <p:sldId id="300" r:id="rId35"/>
    <p:sldId id="326" r:id="rId36"/>
    <p:sldId id="390" r:id="rId37"/>
    <p:sldId id="342" r:id="rId38"/>
    <p:sldId id="343" r:id="rId39"/>
    <p:sldId id="337" r:id="rId40"/>
    <p:sldId id="334" r:id="rId41"/>
    <p:sldId id="307" r:id="rId42"/>
    <p:sldId id="335" r:id="rId43"/>
    <p:sldId id="336" r:id="rId44"/>
    <p:sldId id="310" r:id="rId45"/>
    <p:sldId id="311" r:id="rId46"/>
    <p:sldId id="312" r:id="rId47"/>
    <p:sldId id="339" r:id="rId48"/>
    <p:sldId id="314" r:id="rId49"/>
    <p:sldId id="315" r:id="rId50"/>
    <p:sldId id="349" r:id="rId51"/>
    <p:sldId id="347" r:id="rId52"/>
    <p:sldId id="331" r:id="rId53"/>
    <p:sldId id="329" r:id="rId54"/>
    <p:sldId id="320" r:id="rId55"/>
    <p:sldId id="321" r:id="rId56"/>
    <p:sldId id="395" r:id="rId57"/>
    <p:sldId id="392" r:id="rId58"/>
  </p:sldIdLst>
  <p:sldSz cx="9144000" cy="5143500" type="screen16x9"/>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9F09"/>
    <a:srgbClr val="FF5500"/>
    <a:srgbClr val="57BEBA"/>
    <a:srgbClr val="118BCF"/>
    <a:srgbClr val="4D7984"/>
    <a:srgbClr val="BECCD6"/>
    <a:srgbClr val="0E3D6D"/>
    <a:srgbClr val="4E92D4"/>
    <a:srgbClr val="305C9F"/>
    <a:srgbClr val="1A2F3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34" autoAdjust="0"/>
    <p:restoredTop sz="95951" autoAdjust="0"/>
  </p:normalViewPr>
  <p:slideViewPr>
    <p:cSldViewPr snapToGrid="0" snapToObjects="1">
      <p:cViewPr varScale="1">
        <p:scale>
          <a:sx n="165" d="100"/>
          <a:sy n="165" d="100"/>
        </p:scale>
        <p:origin x="1536" y="18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5" Type="http://schemas.openxmlformats.org/officeDocument/2006/relationships/slideMaster" Target="slideMasters/slideMaster5.xml"/><Relationship Id="rId61" Type="http://schemas.openxmlformats.org/officeDocument/2006/relationships/presProps" Target="presProp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notesMaster" Target="notesMasters/notesMaster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D14E89-C034-4754-99A1-C9FAC437B4A8}" type="doc">
      <dgm:prSet loTypeId="urn:microsoft.com/office/officeart/2005/8/layout/chevron1" loCatId="process" qsTypeId="urn:microsoft.com/office/officeart/2005/8/quickstyle/simple1" qsCatId="simple" csTypeId="urn:microsoft.com/office/officeart/2005/8/colors/accent1_2" csCatId="accent1" phldr="1"/>
      <dgm:spPr/>
    </dgm:pt>
    <dgm:pt modelId="{BE389362-46C6-4EA6-827C-FD593B51D2F8}">
      <dgm:prSet phldrT="[Text]"/>
      <dgm:spPr>
        <a:solidFill>
          <a:schemeClr val="tx1">
            <a:lumMod val="60000"/>
            <a:lumOff val="40000"/>
          </a:schemeClr>
        </a:solidFill>
      </dgm:spPr>
      <dgm:t>
        <a:bodyPr/>
        <a:lstStyle/>
        <a:p>
          <a:r>
            <a:rPr lang="en-US" dirty="0"/>
            <a:t>CQ</a:t>
          </a:r>
        </a:p>
      </dgm:t>
    </dgm:pt>
    <dgm:pt modelId="{E2A5567A-2787-4C69-B835-96E8A669C115}" type="parTrans" cxnId="{816F041A-B461-48AA-B45F-6764CFFB3391}">
      <dgm:prSet/>
      <dgm:spPr/>
      <dgm:t>
        <a:bodyPr/>
        <a:lstStyle/>
        <a:p>
          <a:endParaRPr lang="en-US"/>
        </a:p>
      </dgm:t>
    </dgm:pt>
    <dgm:pt modelId="{BC5ECEA9-CAC9-43E2-A9DC-4E864318D09A}" type="sibTrans" cxnId="{816F041A-B461-48AA-B45F-6764CFFB3391}">
      <dgm:prSet/>
      <dgm:spPr/>
      <dgm:t>
        <a:bodyPr/>
        <a:lstStyle/>
        <a:p>
          <a:endParaRPr lang="en-US"/>
        </a:p>
      </dgm:t>
    </dgm:pt>
    <dgm:pt modelId="{F1C63A18-3D64-4D90-AB35-ACCF3157D906}">
      <dgm:prSet phldrT="[Text]"/>
      <dgm:spPr>
        <a:solidFill>
          <a:srgbClr val="13D3BC"/>
        </a:solidFill>
      </dgm:spPr>
      <dgm:t>
        <a:bodyPr/>
        <a:lstStyle/>
        <a:p>
          <a:r>
            <a:rPr lang="en-US" dirty="0"/>
            <a:t>ETL</a:t>
          </a:r>
        </a:p>
      </dgm:t>
    </dgm:pt>
    <dgm:pt modelId="{861875E4-D54F-4335-97D2-3365E8D8F757}" type="parTrans" cxnId="{1E86756A-09E7-4665-9754-C611157D2BBC}">
      <dgm:prSet/>
      <dgm:spPr/>
      <dgm:t>
        <a:bodyPr/>
        <a:lstStyle/>
        <a:p>
          <a:endParaRPr lang="en-US"/>
        </a:p>
      </dgm:t>
    </dgm:pt>
    <dgm:pt modelId="{DF11BE1B-4D9A-48C2-BB6B-D759827ED42B}" type="sibTrans" cxnId="{1E86756A-09E7-4665-9754-C611157D2BBC}">
      <dgm:prSet/>
      <dgm:spPr/>
      <dgm:t>
        <a:bodyPr/>
        <a:lstStyle/>
        <a:p>
          <a:endParaRPr lang="en-US"/>
        </a:p>
      </dgm:t>
    </dgm:pt>
    <dgm:pt modelId="{FAD46F3D-2EC2-47B3-A267-7654CFCD73B5}">
      <dgm:prSet phldrT="[Text]"/>
      <dgm:spPr>
        <a:solidFill>
          <a:schemeClr val="accent1">
            <a:lumMod val="75000"/>
          </a:schemeClr>
        </a:solidFill>
      </dgm:spPr>
      <dgm:t>
        <a:bodyPr/>
        <a:lstStyle/>
        <a:p>
          <a:r>
            <a:rPr lang="en-US" dirty="0"/>
            <a:t>RD</a:t>
          </a:r>
        </a:p>
      </dgm:t>
    </dgm:pt>
    <dgm:pt modelId="{9BA74197-C789-4C23-8C79-AC7F52268577}" type="parTrans" cxnId="{2A1502CF-D6E0-4F4B-B4A4-DE7BD487EFA9}">
      <dgm:prSet/>
      <dgm:spPr/>
      <dgm:t>
        <a:bodyPr/>
        <a:lstStyle/>
        <a:p>
          <a:endParaRPr lang="en-US"/>
        </a:p>
      </dgm:t>
    </dgm:pt>
    <dgm:pt modelId="{F65DB5AC-1D82-4472-8B9A-7D2241318AFB}" type="sibTrans" cxnId="{2A1502CF-D6E0-4F4B-B4A4-DE7BD487EFA9}">
      <dgm:prSet/>
      <dgm:spPr/>
      <dgm:t>
        <a:bodyPr/>
        <a:lstStyle/>
        <a:p>
          <a:endParaRPr lang="en-US"/>
        </a:p>
      </dgm:t>
    </dgm:pt>
    <dgm:pt modelId="{08092432-50BE-4284-AFEB-C0B44284A3F2}">
      <dgm:prSet phldrT="[Text]"/>
      <dgm:spPr>
        <a:solidFill>
          <a:schemeClr val="accent1">
            <a:lumMod val="50000"/>
          </a:schemeClr>
        </a:solidFill>
      </dgm:spPr>
      <dgm:t>
        <a:bodyPr/>
        <a:lstStyle/>
        <a:p>
          <a:r>
            <a:rPr lang="en-US" dirty="0"/>
            <a:t>RVP</a:t>
          </a:r>
        </a:p>
      </dgm:t>
    </dgm:pt>
    <dgm:pt modelId="{E6124251-B2DC-4E2C-89E8-6075EE79EFD4}" type="parTrans" cxnId="{B9A54D0F-DFCC-4430-B773-76D1F8EF99AC}">
      <dgm:prSet/>
      <dgm:spPr/>
      <dgm:t>
        <a:bodyPr/>
        <a:lstStyle/>
        <a:p>
          <a:endParaRPr lang="en-US"/>
        </a:p>
      </dgm:t>
    </dgm:pt>
    <dgm:pt modelId="{793944DF-CE0C-42ED-91AF-24A45BF28387}" type="sibTrans" cxnId="{B9A54D0F-DFCC-4430-B773-76D1F8EF99AC}">
      <dgm:prSet/>
      <dgm:spPr/>
      <dgm:t>
        <a:bodyPr/>
        <a:lstStyle/>
        <a:p>
          <a:endParaRPr lang="en-US"/>
        </a:p>
      </dgm:t>
    </dgm:pt>
    <dgm:pt modelId="{ECE826AF-B573-4126-882B-00CC01B6888C}">
      <dgm:prSet phldrT="[Text]"/>
      <dgm:spPr>
        <a:solidFill>
          <a:srgbClr val="FF6600"/>
        </a:solidFill>
      </dgm:spPr>
      <dgm:t>
        <a:bodyPr/>
        <a:lstStyle/>
        <a:p>
          <a:r>
            <a:rPr lang="en-US" dirty="0"/>
            <a:t>SVP</a:t>
          </a:r>
        </a:p>
      </dgm:t>
    </dgm:pt>
    <dgm:pt modelId="{BB93D307-1506-447C-90AA-E994CB9DB5F4}" type="parTrans" cxnId="{53FAF381-39F6-4100-8318-A848266F62AC}">
      <dgm:prSet/>
      <dgm:spPr/>
      <dgm:t>
        <a:bodyPr/>
        <a:lstStyle/>
        <a:p>
          <a:endParaRPr lang="en-US"/>
        </a:p>
      </dgm:t>
    </dgm:pt>
    <dgm:pt modelId="{359B7108-9D11-4FC8-B545-B08FC3668C69}" type="sibTrans" cxnId="{53FAF381-39F6-4100-8318-A848266F62AC}">
      <dgm:prSet/>
      <dgm:spPr/>
      <dgm:t>
        <a:bodyPr/>
        <a:lstStyle/>
        <a:p>
          <a:endParaRPr lang="en-US"/>
        </a:p>
      </dgm:t>
    </dgm:pt>
    <dgm:pt modelId="{1D677200-1107-433B-ABE0-813076316F7C}" type="pres">
      <dgm:prSet presAssocID="{63D14E89-C034-4754-99A1-C9FAC437B4A8}" presName="Name0" presStyleCnt="0">
        <dgm:presLayoutVars>
          <dgm:dir/>
          <dgm:animLvl val="lvl"/>
          <dgm:resizeHandles val="exact"/>
        </dgm:presLayoutVars>
      </dgm:prSet>
      <dgm:spPr/>
    </dgm:pt>
    <dgm:pt modelId="{3F24335A-B0ED-4936-9ACB-CE73A7AA171E}" type="pres">
      <dgm:prSet presAssocID="{BE389362-46C6-4EA6-827C-FD593B51D2F8}" presName="parTxOnly" presStyleLbl="node1" presStyleIdx="0" presStyleCnt="5" custLinFactNeighborX="35630" custLinFactNeighborY="346">
        <dgm:presLayoutVars>
          <dgm:chMax val="0"/>
          <dgm:chPref val="0"/>
          <dgm:bulletEnabled val="1"/>
        </dgm:presLayoutVars>
      </dgm:prSet>
      <dgm:spPr>
        <a:prstGeom prst="homePlate">
          <a:avLst/>
        </a:prstGeom>
      </dgm:spPr>
    </dgm:pt>
    <dgm:pt modelId="{0A64A325-D7A2-4163-AA76-5F5BCF4745D1}" type="pres">
      <dgm:prSet presAssocID="{BC5ECEA9-CAC9-43E2-A9DC-4E864318D09A}" presName="parTxOnlySpace" presStyleCnt="0"/>
      <dgm:spPr/>
    </dgm:pt>
    <dgm:pt modelId="{DFFE9BA0-A7EA-47E8-B96A-982BB72E2D2A}" type="pres">
      <dgm:prSet presAssocID="{F1C63A18-3D64-4D90-AB35-ACCF3157D906}" presName="parTxOnly" presStyleLbl="node1" presStyleIdx="1" presStyleCnt="5">
        <dgm:presLayoutVars>
          <dgm:chMax val="0"/>
          <dgm:chPref val="0"/>
          <dgm:bulletEnabled val="1"/>
        </dgm:presLayoutVars>
      </dgm:prSet>
      <dgm:spPr/>
    </dgm:pt>
    <dgm:pt modelId="{B56A097A-E429-48AB-8B3F-CCE08A1322A8}" type="pres">
      <dgm:prSet presAssocID="{DF11BE1B-4D9A-48C2-BB6B-D759827ED42B}" presName="parTxOnlySpace" presStyleCnt="0"/>
      <dgm:spPr/>
    </dgm:pt>
    <dgm:pt modelId="{19CE79E8-C84A-47E5-AFE0-FCC24E4762E8}" type="pres">
      <dgm:prSet presAssocID="{FAD46F3D-2EC2-47B3-A267-7654CFCD73B5}" presName="parTxOnly" presStyleLbl="node1" presStyleIdx="2" presStyleCnt="5" custLinFactNeighborX="3008" custLinFactNeighborY="1063">
        <dgm:presLayoutVars>
          <dgm:chMax val="0"/>
          <dgm:chPref val="0"/>
          <dgm:bulletEnabled val="1"/>
        </dgm:presLayoutVars>
      </dgm:prSet>
      <dgm:spPr/>
    </dgm:pt>
    <dgm:pt modelId="{378105A7-5944-46FF-AC2B-2EC671DFA400}" type="pres">
      <dgm:prSet presAssocID="{F65DB5AC-1D82-4472-8B9A-7D2241318AFB}" presName="parTxOnlySpace" presStyleCnt="0"/>
      <dgm:spPr/>
    </dgm:pt>
    <dgm:pt modelId="{4E96C47D-311D-496A-8877-6E3E6F342083}" type="pres">
      <dgm:prSet presAssocID="{08092432-50BE-4284-AFEB-C0B44284A3F2}" presName="parTxOnly" presStyleLbl="node1" presStyleIdx="3" presStyleCnt="5" custLinFactNeighborX="3008" custLinFactNeighborY="1063">
        <dgm:presLayoutVars>
          <dgm:chMax val="0"/>
          <dgm:chPref val="0"/>
          <dgm:bulletEnabled val="1"/>
        </dgm:presLayoutVars>
      </dgm:prSet>
      <dgm:spPr/>
    </dgm:pt>
    <dgm:pt modelId="{827C4CDE-1111-4E21-B72A-596E6944FCA9}" type="pres">
      <dgm:prSet presAssocID="{793944DF-CE0C-42ED-91AF-24A45BF28387}" presName="parTxOnlySpace" presStyleCnt="0"/>
      <dgm:spPr/>
    </dgm:pt>
    <dgm:pt modelId="{EC562193-A248-4A37-80A6-4EC9F4C9E7DA}" type="pres">
      <dgm:prSet presAssocID="{ECE826AF-B573-4126-882B-00CC01B6888C}" presName="parTxOnly" presStyleLbl="node1" presStyleIdx="4" presStyleCnt="5" custLinFactNeighborX="3008" custLinFactNeighborY="1063">
        <dgm:presLayoutVars>
          <dgm:chMax val="0"/>
          <dgm:chPref val="0"/>
          <dgm:bulletEnabled val="1"/>
        </dgm:presLayoutVars>
      </dgm:prSet>
      <dgm:spPr/>
    </dgm:pt>
  </dgm:ptLst>
  <dgm:cxnLst>
    <dgm:cxn modelId="{1EFC4A02-BC17-408E-87A4-A253DC854612}" type="presOf" srcId="{08092432-50BE-4284-AFEB-C0B44284A3F2}" destId="{4E96C47D-311D-496A-8877-6E3E6F342083}" srcOrd="0" destOrd="0" presId="urn:microsoft.com/office/officeart/2005/8/layout/chevron1"/>
    <dgm:cxn modelId="{B9A54D0F-DFCC-4430-B773-76D1F8EF99AC}" srcId="{63D14E89-C034-4754-99A1-C9FAC437B4A8}" destId="{08092432-50BE-4284-AFEB-C0B44284A3F2}" srcOrd="3" destOrd="0" parTransId="{E6124251-B2DC-4E2C-89E8-6075EE79EFD4}" sibTransId="{793944DF-CE0C-42ED-91AF-24A45BF28387}"/>
    <dgm:cxn modelId="{816F041A-B461-48AA-B45F-6764CFFB3391}" srcId="{63D14E89-C034-4754-99A1-C9FAC437B4A8}" destId="{BE389362-46C6-4EA6-827C-FD593B51D2F8}" srcOrd="0" destOrd="0" parTransId="{E2A5567A-2787-4C69-B835-96E8A669C115}" sibTransId="{BC5ECEA9-CAC9-43E2-A9DC-4E864318D09A}"/>
    <dgm:cxn modelId="{59ABA356-B13C-42FF-A91F-C1B9A4FB31D1}" type="presOf" srcId="{BE389362-46C6-4EA6-827C-FD593B51D2F8}" destId="{3F24335A-B0ED-4936-9ACB-CE73A7AA171E}" srcOrd="0" destOrd="0" presId="urn:microsoft.com/office/officeart/2005/8/layout/chevron1"/>
    <dgm:cxn modelId="{1E86756A-09E7-4665-9754-C611157D2BBC}" srcId="{63D14E89-C034-4754-99A1-C9FAC437B4A8}" destId="{F1C63A18-3D64-4D90-AB35-ACCF3157D906}" srcOrd="1" destOrd="0" parTransId="{861875E4-D54F-4335-97D2-3365E8D8F757}" sibTransId="{DF11BE1B-4D9A-48C2-BB6B-D759827ED42B}"/>
    <dgm:cxn modelId="{668E3473-F70C-4E5F-8DA0-CCC18612E46D}" type="presOf" srcId="{63D14E89-C034-4754-99A1-C9FAC437B4A8}" destId="{1D677200-1107-433B-ABE0-813076316F7C}" srcOrd="0" destOrd="0" presId="urn:microsoft.com/office/officeart/2005/8/layout/chevron1"/>
    <dgm:cxn modelId="{53FAF381-39F6-4100-8318-A848266F62AC}" srcId="{63D14E89-C034-4754-99A1-C9FAC437B4A8}" destId="{ECE826AF-B573-4126-882B-00CC01B6888C}" srcOrd="4" destOrd="0" parTransId="{BB93D307-1506-447C-90AA-E994CB9DB5F4}" sibTransId="{359B7108-9D11-4FC8-B545-B08FC3668C69}"/>
    <dgm:cxn modelId="{D1FDEF8A-AD38-404E-A477-BD08EFB5C0A6}" type="presOf" srcId="{ECE826AF-B573-4126-882B-00CC01B6888C}" destId="{EC562193-A248-4A37-80A6-4EC9F4C9E7DA}" srcOrd="0" destOrd="0" presId="urn:microsoft.com/office/officeart/2005/8/layout/chevron1"/>
    <dgm:cxn modelId="{70813FBB-DB53-4118-9EF5-6F65880064A9}" type="presOf" srcId="{FAD46F3D-2EC2-47B3-A267-7654CFCD73B5}" destId="{19CE79E8-C84A-47E5-AFE0-FCC24E4762E8}" srcOrd="0" destOrd="0" presId="urn:microsoft.com/office/officeart/2005/8/layout/chevron1"/>
    <dgm:cxn modelId="{2A1502CF-D6E0-4F4B-B4A4-DE7BD487EFA9}" srcId="{63D14E89-C034-4754-99A1-C9FAC437B4A8}" destId="{FAD46F3D-2EC2-47B3-A267-7654CFCD73B5}" srcOrd="2" destOrd="0" parTransId="{9BA74197-C789-4C23-8C79-AC7F52268577}" sibTransId="{F65DB5AC-1D82-4472-8B9A-7D2241318AFB}"/>
    <dgm:cxn modelId="{DFB77BE1-453D-4B1F-AA50-6E10C5FB2DD1}" type="presOf" srcId="{F1C63A18-3D64-4D90-AB35-ACCF3157D906}" destId="{DFFE9BA0-A7EA-47E8-B96A-982BB72E2D2A}" srcOrd="0" destOrd="0" presId="urn:microsoft.com/office/officeart/2005/8/layout/chevron1"/>
    <dgm:cxn modelId="{9EC67D70-0A90-4B6F-B27D-6A2F35ED281E}" type="presParOf" srcId="{1D677200-1107-433B-ABE0-813076316F7C}" destId="{3F24335A-B0ED-4936-9ACB-CE73A7AA171E}" srcOrd="0" destOrd="0" presId="urn:microsoft.com/office/officeart/2005/8/layout/chevron1"/>
    <dgm:cxn modelId="{798FAD23-FF54-4F6D-9922-227635637AB4}" type="presParOf" srcId="{1D677200-1107-433B-ABE0-813076316F7C}" destId="{0A64A325-D7A2-4163-AA76-5F5BCF4745D1}" srcOrd="1" destOrd="0" presId="urn:microsoft.com/office/officeart/2005/8/layout/chevron1"/>
    <dgm:cxn modelId="{9D430ABE-0983-4B68-BB4B-550EB0CAC2FB}" type="presParOf" srcId="{1D677200-1107-433B-ABE0-813076316F7C}" destId="{DFFE9BA0-A7EA-47E8-B96A-982BB72E2D2A}" srcOrd="2" destOrd="0" presId="urn:microsoft.com/office/officeart/2005/8/layout/chevron1"/>
    <dgm:cxn modelId="{30975E0B-0E8D-4F1A-BECD-83F009B87259}" type="presParOf" srcId="{1D677200-1107-433B-ABE0-813076316F7C}" destId="{B56A097A-E429-48AB-8B3F-CCE08A1322A8}" srcOrd="3" destOrd="0" presId="urn:microsoft.com/office/officeart/2005/8/layout/chevron1"/>
    <dgm:cxn modelId="{4C660A74-DEF6-4921-A496-4C774D41BCCC}" type="presParOf" srcId="{1D677200-1107-433B-ABE0-813076316F7C}" destId="{19CE79E8-C84A-47E5-AFE0-FCC24E4762E8}" srcOrd="4" destOrd="0" presId="urn:microsoft.com/office/officeart/2005/8/layout/chevron1"/>
    <dgm:cxn modelId="{D7F8F318-73A2-45FB-9B56-01F65AEF118A}" type="presParOf" srcId="{1D677200-1107-433B-ABE0-813076316F7C}" destId="{378105A7-5944-46FF-AC2B-2EC671DFA400}" srcOrd="5" destOrd="0" presId="urn:microsoft.com/office/officeart/2005/8/layout/chevron1"/>
    <dgm:cxn modelId="{5ED821CD-2B93-48AD-B293-C351C956330A}" type="presParOf" srcId="{1D677200-1107-433B-ABE0-813076316F7C}" destId="{4E96C47D-311D-496A-8877-6E3E6F342083}" srcOrd="6" destOrd="0" presId="urn:microsoft.com/office/officeart/2005/8/layout/chevron1"/>
    <dgm:cxn modelId="{FFF27F16-FC6B-415D-841D-28F66F54F59D}" type="presParOf" srcId="{1D677200-1107-433B-ABE0-813076316F7C}" destId="{827C4CDE-1111-4E21-B72A-596E6944FCA9}" srcOrd="7" destOrd="0" presId="urn:microsoft.com/office/officeart/2005/8/layout/chevron1"/>
    <dgm:cxn modelId="{10F7D872-F23C-4004-BC54-A3D177A00F19}" type="presParOf" srcId="{1D677200-1107-433B-ABE0-813076316F7C}" destId="{EC562193-A248-4A37-80A6-4EC9F4C9E7DA}" srcOrd="8"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24335A-B0ED-4936-9ACB-CE73A7AA171E}">
      <dsp:nvSpPr>
        <dsp:cNvPr id="0" name=""/>
        <dsp:cNvSpPr/>
      </dsp:nvSpPr>
      <dsp:spPr>
        <a:xfrm>
          <a:off x="65623" y="582411"/>
          <a:ext cx="1785493" cy="714197"/>
        </a:xfrm>
        <a:prstGeom prst="homePlate">
          <a:avLst/>
        </a:prstGeom>
        <a:solidFill>
          <a:schemeClr val="tx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dirty="0"/>
            <a:t>CQ</a:t>
          </a:r>
        </a:p>
      </dsp:txBody>
      <dsp:txXfrm>
        <a:off x="65623" y="582411"/>
        <a:ext cx="1606944" cy="714197"/>
      </dsp:txXfrm>
    </dsp:sp>
    <dsp:sp modelId="{DFFE9BA0-A7EA-47E8-B96A-982BB72E2D2A}">
      <dsp:nvSpPr>
        <dsp:cNvPr id="0" name=""/>
        <dsp:cNvSpPr/>
      </dsp:nvSpPr>
      <dsp:spPr>
        <a:xfrm>
          <a:off x="1608950" y="579940"/>
          <a:ext cx="1785493" cy="714197"/>
        </a:xfrm>
        <a:prstGeom prst="chevron">
          <a:avLst/>
        </a:prstGeom>
        <a:solidFill>
          <a:srgbClr val="13D3B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dirty="0"/>
            <a:t>ETL</a:t>
          </a:r>
        </a:p>
      </dsp:txBody>
      <dsp:txXfrm>
        <a:off x="1966049" y="579940"/>
        <a:ext cx="1071296" cy="714197"/>
      </dsp:txXfrm>
    </dsp:sp>
    <dsp:sp modelId="{19CE79E8-C84A-47E5-AFE0-FCC24E4762E8}">
      <dsp:nvSpPr>
        <dsp:cNvPr id="0" name=""/>
        <dsp:cNvSpPr/>
      </dsp:nvSpPr>
      <dsp:spPr>
        <a:xfrm>
          <a:off x="3221265" y="587532"/>
          <a:ext cx="1785493" cy="714197"/>
        </a:xfrm>
        <a:prstGeom prst="chevron">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dirty="0"/>
            <a:t>RD</a:t>
          </a:r>
        </a:p>
      </dsp:txBody>
      <dsp:txXfrm>
        <a:off x="3578364" y="587532"/>
        <a:ext cx="1071296" cy="714197"/>
      </dsp:txXfrm>
    </dsp:sp>
    <dsp:sp modelId="{4E96C47D-311D-496A-8877-6E3E6F342083}">
      <dsp:nvSpPr>
        <dsp:cNvPr id="0" name=""/>
        <dsp:cNvSpPr/>
      </dsp:nvSpPr>
      <dsp:spPr>
        <a:xfrm>
          <a:off x="4828210" y="587532"/>
          <a:ext cx="1785493" cy="714197"/>
        </a:xfrm>
        <a:prstGeom prst="chevron">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dirty="0"/>
            <a:t>RVP</a:t>
          </a:r>
        </a:p>
      </dsp:txBody>
      <dsp:txXfrm>
        <a:off x="5185309" y="587532"/>
        <a:ext cx="1071296" cy="714197"/>
      </dsp:txXfrm>
    </dsp:sp>
    <dsp:sp modelId="{EC562193-A248-4A37-80A6-4EC9F4C9E7DA}">
      <dsp:nvSpPr>
        <dsp:cNvPr id="0" name=""/>
        <dsp:cNvSpPr/>
      </dsp:nvSpPr>
      <dsp:spPr>
        <a:xfrm>
          <a:off x="6431790" y="587532"/>
          <a:ext cx="1785493" cy="714197"/>
        </a:xfrm>
        <a:prstGeom prst="chevron">
          <a:avLst/>
        </a:prstGeom>
        <a:solidFill>
          <a:srgbClr val="FF66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dirty="0"/>
            <a:t>SVP</a:t>
          </a:r>
        </a:p>
      </dsp:txBody>
      <dsp:txXfrm>
        <a:off x="6788889" y="587532"/>
        <a:ext cx="1071296" cy="714197"/>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E8421603-49C9-4404-AFB6-DF3C068CE6E3}" type="datetimeFigureOut">
              <a:rPr lang="en-AU" smtClean="0"/>
              <a:t>28/1/21</a:t>
            </a:fld>
            <a:endParaRPr lang="en-AU"/>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E47FC629-18A1-451C-9D2D-5111FED6838A}" type="slidenum">
              <a:rPr lang="en-AU" smtClean="0"/>
              <a:t>‹#›</a:t>
            </a:fld>
            <a:endParaRPr lang="en-AU"/>
          </a:p>
        </p:txBody>
      </p:sp>
    </p:spTree>
    <p:extLst>
      <p:ext uri="{BB962C8B-B14F-4D97-AF65-F5344CB8AC3E}">
        <p14:creationId xmlns:p14="http://schemas.microsoft.com/office/powerpoint/2010/main" val="5588061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1A124837-5493-B84E-9EC2-BB7CC7E9F9D7}" type="datetimeFigureOut">
              <a:rPr lang="en-US" smtClean="0"/>
              <a:t>1/28/21</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9C8CB576-B6D6-F847-8D1A-8C89D0FD6982}" type="slidenum">
              <a:rPr lang="en-US" smtClean="0"/>
              <a:t>‹#›</a:t>
            </a:fld>
            <a:endParaRPr lang="en-US"/>
          </a:p>
        </p:txBody>
      </p:sp>
    </p:spTree>
    <p:extLst>
      <p:ext uri="{BB962C8B-B14F-4D97-AF65-F5344CB8AC3E}">
        <p14:creationId xmlns:p14="http://schemas.microsoft.com/office/powerpoint/2010/main" val="255090339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A1B806-533E-D84C-BCE0-C89EF74DCDB2}" type="slidenum">
              <a:rPr lang="en-US" smtClean="0"/>
              <a:t>4</a:t>
            </a:fld>
            <a:endParaRPr lang="en-US"/>
          </a:p>
        </p:txBody>
      </p:sp>
    </p:spTree>
    <p:extLst>
      <p:ext uri="{BB962C8B-B14F-4D97-AF65-F5344CB8AC3E}">
        <p14:creationId xmlns:p14="http://schemas.microsoft.com/office/powerpoint/2010/main" val="19444119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35817E4C-E003-484A-A4D1-ADFA3F8CC367}" type="slidenum">
              <a:rPr lang="en-AU" smtClean="0"/>
              <a:pPr>
                <a:defRPr/>
              </a:pPr>
              <a:t>20</a:t>
            </a:fld>
            <a:endParaRPr lang="en-AU" dirty="0"/>
          </a:p>
        </p:txBody>
      </p:sp>
    </p:spTree>
    <p:extLst>
      <p:ext uri="{BB962C8B-B14F-4D97-AF65-F5344CB8AC3E}">
        <p14:creationId xmlns:p14="http://schemas.microsoft.com/office/powerpoint/2010/main" val="17002782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8CB576-B6D6-F847-8D1A-8C89D0FD6982}" type="slidenum">
              <a:rPr lang="en-US" smtClean="0"/>
              <a:t>21</a:t>
            </a:fld>
            <a:endParaRPr lang="en-US"/>
          </a:p>
        </p:txBody>
      </p:sp>
    </p:spTree>
    <p:extLst>
      <p:ext uri="{BB962C8B-B14F-4D97-AF65-F5344CB8AC3E}">
        <p14:creationId xmlns:p14="http://schemas.microsoft.com/office/powerpoint/2010/main" val="1366371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IBOs who cancel their IBO</a:t>
            </a:r>
            <a:r>
              <a:rPr lang="en-AU" baseline="0" dirty="0"/>
              <a:t> position outside of their cooling off-period</a:t>
            </a:r>
            <a:r>
              <a:rPr lang="en-AU" dirty="0"/>
              <a:t>,</a:t>
            </a:r>
            <a:r>
              <a:rPr lang="en-AU" baseline="0" dirty="0"/>
              <a:t> &amp; those that choose not </a:t>
            </a:r>
            <a:r>
              <a:rPr lang="en-AU" dirty="0"/>
              <a:t>to renew their existing ACN IBO position,</a:t>
            </a:r>
            <a:r>
              <a:rPr lang="en-AU" baseline="0" dirty="0"/>
              <a:t> are required to wait 12 months from their cancellation or renewal date before being able to sign-up as a new IBO and re-join ACN under a different sponsor.</a:t>
            </a:r>
          </a:p>
          <a:p>
            <a:endParaRPr lang="en-AU" baseline="0" dirty="0"/>
          </a:p>
          <a:p>
            <a:r>
              <a:rPr lang="en-AU" baseline="0" dirty="0"/>
              <a:t>IBOs who are married, and choose to operate separate IBO positions, need to make sure that one spouse sponsors the other.</a:t>
            </a:r>
          </a:p>
          <a:p>
            <a:endParaRPr lang="en-US" dirty="0"/>
          </a:p>
        </p:txBody>
      </p:sp>
      <p:sp>
        <p:nvSpPr>
          <p:cNvPr id="4" name="Slide Number Placeholder 3"/>
          <p:cNvSpPr>
            <a:spLocks noGrp="1"/>
          </p:cNvSpPr>
          <p:nvPr>
            <p:ph type="sldNum" sz="quarter" idx="10"/>
          </p:nvPr>
        </p:nvSpPr>
        <p:spPr/>
        <p:txBody>
          <a:bodyPr/>
          <a:lstStyle/>
          <a:p>
            <a:fld id="{9C8CB576-B6D6-F847-8D1A-8C89D0FD6982}" type="slidenum">
              <a:rPr lang="en-US" smtClean="0"/>
              <a:t>25</a:t>
            </a:fld>
            <a:endParaRPr lang="en-US"/>
          </a:p>
        </p:txBody>
      </p:sp>
    </p:spTree>
    <p:extLst>
      <p:ext uri="{BB962C8B-B14F-4D97-AF65-F5344CB8AC3E}">
        <p14:creationId xmlns:p14="http://schemas.microsoft.com/office/powerpoint/2010/main" val="15935902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8CB576-B6D6-F847-8D1A-8C89D0FD6982}" type="slidenum">
              <a:rPr lang="en-US" smtClean="0"/>
              <a:t>40</a:t>
            </a:fld>
            <a:endParaRPr lang="en-US"/>
          </a:p>
        </p:txBody>
      </p:sp>
    </p:spTree>
    <p:extLst>
      <p:ext uri="{BB962C8B-B14F-4D97-AF65-F5344CB8AC3E}">
        <p14:creationId xmlns:p14="http://schemas.microsoft.com/office/powerpoint/2010/main" val="10278550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8CB576-B6D6-F847-8D1A-8C89D0FD6982}" type="slidenum">
              <a:rPr lang="en-US" smtClean="0"/>
              <a:t>45</a:t>
            </a:fld>
            <a:endParaRPr lang="en-US"/>
          </a:p>
        </p:txBody>
      </p:sp>
    </p:spTree>
    <p:extLst>
      <p:ext uri="{BB962C8B-B14F-4D97-AF65-F5344CB8AC3E}">
        <p14:creationId xmlns:p14="http://schemas.microsoft.com/office/powerpoint/2010/main" val="11482923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5817E4C-E003-484A-A4D1-ADFA3F8CC367}" type="slidenum">
              <a:rPr lang="en-AU" smtClean="0"/>
              <a:pPr>
                <a:defRPr/>
              </a:pPr>
              <a:t>46</a:t>
            </a:fld>
            <a:endParaRPr lang="en-AU" dirty="0"/>
          </a:p>
        </p:txBody>
      </p:sp>
    </p:spTree>
    <p:extLst>
      <p:ext uri="{BB962C8B-B14F-4D97-AF65-F5344CB8AC3E}">
        <p14:creationId xmlns:p14="http://schemas.microsoft.com/office/powerpoint/2010/main" val="12372789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5817E4C-E003-484A-A4D1-ADFA3F8CC367}" type="slidenum">
              <a:rPr lang="en-AU" smtClean="0"/>
              <a:pPr>
                <a:defRPr/>
              </a:pPr>
              <a:t>47</a:t>
            </a:fld>
            <a:endParaRPr lang="en-AU" dirty="0"/>
          </a:p>
        </p:txBody>
      </p:sp>
    </p:spTree>
    <p:extLst>
      <p:ext uri="{BB962C8B-B14F-4D97-AF65-F5344CB8AC3E}">
        <p14:creationId xmlns:p14="http://schemas.microsoft.com/office/powerpoint/2010/main" val="12372789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8CB576-B6D6-F847-8D1A-8C89D0FD6982}" type="slidenum">
              <a:rPr lang="en-US" smtClean="0"/>
              <a:t>48</a:t>
            </a:fld>
            <a:endParaRPr lang="en-US"/>
          </a:p>
        </p:txBody>
      </p:sp>
    </p:spTree>
    <p:extLst>
      <p:ext uri="{BB962C8B-B14F-4D97-AF65-F5344CB8AC3E}">
        <p14:creationId xmlns:p14="http://schemas.microsoft.com/office/powerpoint/2010/main" val="2692500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05733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7727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876474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New IBO earns $100 for every 10 Customer Points AND $100 for becoming CQ</a:t>
            </a:r>
          </a:p>
          <a:p>
            <a:r>
              <a:rPr lang="en-US" dirty="0"/>
              <a:t>Existing IBOs earn $200 for every 15 Customer Points*</a:t>
            </a:r>
          </a:p>
          <a:p>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*points for selected services</a:t>
            </a:r>
          </a:p>
          <a:p>
            <a:endParaRPr lang="en-US" dirty="0"/>
          </a:p>
        </p:txBody>
      </p:sp>
    </p:spTree>
    <p:extLst>
      <p:ext uri="{BB962C8B-B14F-4D97-AF65-F5344CB8AC3E}">
        <p14:creationId xmlns:p14="http://schemas.microsoft.com/office/powerpoint/2010/main" val="3441520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038981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40386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90801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4352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5800" y="2357781"/>
            <a:ext cx="7772400" cy="1314450"/>
          </a:xfrm>
        </p:spPr>
        <p:txBody>
          <a:bodyPr>
            <a:normAutofit/>
          </a:bodyPr>
          <a:lstStyle>
            <a:lvl1pPr marL="0" indent="0" algn="ctr">
              <a:buNone/>
              <a:defRPr sz="1700" baseline="0">
                <a:solidFill>
                  <a:schemeClr val="tx2">
                    <a:lumMod val="75000"/>
                    <a:lumOff val="25000"/>
                  </a:schemeClr>
                </a:solidFill>
                <a:latin typeface="Candara"/>
                <a:cs typeface="Candar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Title 1"/>
          <p:cNvSpPr>
            <a:spLocks noGrp="1"/>
          </p:cNvSpPr>
          <p:nvPr>
            <p:ph type="ctrTitle"/>
          </p:nvPr>
        </p:nvSpPr>
        <p:spPr>
          <a:xfrm>
            <a:off x="685800" y="1241292"/>
            <a:ext cx="7772400" cy="1102519"/>
          </a:xfrm>
        </p:spPr>
        <p:txBody>
          <a:bodyPr anchor="t" anchorCtr="0"/>
          <a:lstStyle>
            <a:lvl1pPr algn="ctr">
              <a:defRPr sz="3200">
                <a:latin typeface="Candara"/>
                <a:cs typeface="Candara"/>
              </a:defRPr>
            </a:lvl1pPr>
          </a:lstStyle>
          <a:p>
            <a:r>
              <a:rPr lang="en-US" dirty="0"/>
              <a:t>Click to edit Master title style</a:t>
            </a:r>
          </a:p>
        </p:txBody>
      </p:sp>
      <p:pic>
        <p:nvPicPr>
          <p:cNvPr id="9" name="Picture 5" descr="ACN Logo_White.ai"/>
          <p:cNvPicPr>
            <a:picLocks noChangeAspect="1"/>
          </p:cNvPicPr>
          <p:nvPr userDrawn="1"/>
        </p:nvPicPr>
        <p:blipFill rotWithShape="1">
          <a:blip r:embed="rId2" cstate="email">
            <a:extLst>
              <a:ext uri="{28A0092B-C50C-407E-A947-70E740481C1C}">
                <a14:useLocalDpi xmlns:a14="http://schemas.microsoft.com/office/drawing/2010/main" val="0"/>
              </a:ext>
            </a:extLst>
          </a:blip>
          <a:srcRect b="36870"/>
          <a:stretch/>
        </p:blipFill>
        <p:spPr bwMode="auto">
          <a:xfrm>
            <a:off x="0" y="-233924"/>
            <a:ext cx="1736725" cy="774686"/>
          </a:xfrm>
          <a:prstGeom prst="rect">
            <a:avLst/>
          </a:prstGeom>
          <a:noFill/>
          <a:ln>
            <a:noFill/>
          </a:ln>
          <a:effectLst>
            <a:reflection stA="12000" endPos="36000" dir="5400000" sy="-100000" algn="bl" rotWithShape="0"/>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 name="TextBox 10"/>
          <p:cNvSpPr txBox="1"/>
          <p:nvPr userDrawn="1"/>
        </p:nvSpPr>
        <p:spPr>
          <a:xfrm>
            <a:off x="154940" y="508297"/>
            <a:ext cx="1447800" cy="230832"/>
          </a:xfrm>
          <a:prstGeom prst="rect">
            <a:avLst/>
          </a:prstGeom>
          <a:noFill/>
        </p:spPr>
        <p:txBody>
          <a:bodyPr wrap="square" rtlCol="0">
            <a:spAutoFit/>
          </a:bodyPr>
          <a:lstStyle/>
          <a:p>
            <a:pPr algn="ctr"/>
            <a:r>
              <a:rPr lang="en-US" sz="900" b="0" i="0" spc="0" dirty="0" err="1">
                <a:solidFill>
                  <a:srgbClr val="FFFFFF"/>
                </a:solidFill>
                <a:latin typeface="Candara"/>
                <a:cs typeface="Candara"/>
              </a:rPr>
              <a:t>www.acnpacific.com</a:t>
            </a:r>
            <a:endParaRPr lang="en-US" sz="900" b="0" i="0" spc="0" dirty="0">
              <a:solidFill>
                <a:srgbClr val="FFFFFF"/>
              </a:solidFill>
              <a:latin typeface="Candara"/>
              <a:cs typeface="Candara"/>
            </a:endParaRPr>
          </a:p>
        </p:txBody>
      </p:sp>
      <p:cxnSp>
        <p:nvCxnSpPr>
          <p:cNvPr id="13" name="Straight Connector 12"/>
          <p:cNvCxnSpPr/>
          <p:nvPr userDrawn="1"/>
        </p:nvCxnSpPr>
        <p:spPr>
          <a:xfrm>
            <a:off x="317500" y="554355"/>
            <a:ext cx="1108075" cy="0"/>
          </a:xfrm>
          <a:prstGeom prst="line">
            <a:avLst/>
          </a:prstGeom>
          <a:ln w="3175" cmpd="sng">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085850"/>
            <a:ext cx="4648200" cy="3200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612648" y="1085850"/>
            <a:ext cx="2971800" cy="822960"/>
          </a:xfrm>
        </p:spPr>
        <p:txBody>
          <a:bodyPr anchor="b"/>
          <a:lstStyle>
            <a:lvl1pPr algn="l">
              <a:defRPr sz="1800" b="0" i="0" cap="none" baseline="0">
                <a:solidFill>
                  <a:schemeClr val="accent5">
                    <a:lumMod val="75000"/>
                  </a:schemeClr>
                </a:solidFill>
              </a:defRPr>
            </a:lvl1pPr>
          </a:lstStyle>
          <a:p>
            <a:r>
              <a:rPr lang="en-US" dirty="0"/>
              <a:t>Click to edit Master title style</a:t>
            </a:r>
          </a:p>
        </p:txBody>
      </p:sp>
      <p:sp>
        <p:nvSpPr>
          <p:cNvPr id="4" name="Text Placeholder 3"/>
          <p:cNvSpPr>
            <a:spLocks noGrp="1"/>
          </p:cNvSpPr>
          <p:nvPr>
            <p:ph type="body" sz="half" idx="2"/>
          </p:nvPr>
        </p:nvSpPr>
        <p:spPr>
          <a:xfrm>
            <a:off x="612648" y="1910919"/>
            <a:ext cx="2971800" cy="2375332"/>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1085850"/>
            <a:ext cx="2971800" cy="822960"/>
          </a:xfrm>
        </p:spPr>
        <p:txBody>
          <a:bodyPr anchor="b"/>
          <a:lstStyle>
            <a:lvl1pPr algn="l">
              <a:defRPr sz="1800" b="0" i="0" cap="none" baseline="0">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4657344" y="1085850"/>
            <a:ext cx="3419856" cy="260604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09600" y="1910918"/>
            <a:ext cx="2971800" cy="1803832"/>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useBgFill="1">
        <p:nvSpPr>
          <p:cNvPr id="6" name="Oval 5"/>
          <p:cNvSpPr/>
          <p:nvPr userDrawn="1"/>
        </p:nvSpPr>
        <p:spPr>
          <a:xfrm>
            <a:off x="376238" y="630238"/>
            <a:ext cx="1962150" cy="1962150"/>
          </a:xfrm>
          <a:prstGeom prst="ellipse">
            <a:avLst/>
          </a:prstGeom>
          <a:ln w="317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dirty="0"/>
          </a:p>
        </p:txBody>
      </p:sp>
      <p:sp>
        <p:nvSpPr>
          <p:cNvPr id="17" name="Text Placeholder 16"/>
          <p:cNvSpPr>
            <a:spLocks noGrp="1"/>
          </p:cNvSpPr>
          <p:nvPr>
            <p:ph type="body" sz="quarter" idx="13"/>
          </p:nvPr>
        </p:nvSpPr>
        <p:spPr>
          <a:xfrm>
            <a:off x="2799299" y="1422094"/>
            <a:ext cx="4318000" cy="2162175"/>
          </a:xfrm>
          <a:prstGeom prst="rect">
            <a:avLst/>
          </a:prstGeom>
        </p:spPr>
        <p:txBody>
          <a:bodyPr>
            <a:normAutofit/>
          </a:bodyPr>
          <a:lstStyle>
            <a:lvl1pPr marL="0" indent="0" algn="ctr">
              <a:lnSpc>
                <a:spcPct val="70000"/>
              </a:lnSpc>
              <a:buNone/>
              <a:defRPr sz="9600"/>
            </a:lvl1pPr>
          </a:lstStyle>
          <a:p>
            <a:pPr lvl="0"/>
            <a:r>
              <a:rPr lang="en-AU" dirty="0"/>
              <a:t>Click to edit Master text styles</a:t>
            </a:r>
          </a:p>
        </p:txBody>
      </p:sp>
      <p:sp>
        <p:nvSpPr>
          <p:cNvPr id="14" name="Text Placeholder 14"/>
          <p:cNvSpPr>
            <a:spLocks noGrp="1"/>
          </p:cNvSpPr>
          <p:nvPr>
            <p:ph type="body" sz="quarter" idx="12" hasCustomPrompt="1"/>
          </p:nvPr>
        </p:nvSpPr>
        <p:spPr>
          <a:xfrm>
            <a:off x="706807" y="856945"/>
            <a:ext cx="1250950" cy="1282700"/>
          </a:xfrm>
          <a:prstGeom prst="rect">
            <a:avLst/>
          </a:prstGeom>
        </p:spPr>
        <p:txBody>
          <a:bodyPr anchor="ctr" anchorCtr="0">
            <a:noAutofit/>
          </a:bodyPr>
          <a:lstStyle>
            <a:lvl1pPr marL="0" indent="0" algn="ctr">
              <a:buNone/>
              <a:defRPr sz="1000">
                <a:solidFill>
                  <a:schemeClr val="tx1"/>
                </a:solidFill>
                <a:effectLst/>
              </a:defRPr>
            </a:lvl1pPr>
          </a:lstStyle>
          <a:p>
            <a:pPr lvl="0"/>
            <a:r>
              <a:rPr lang="en-AU" dirty="0"/>
              <a:t>Click to edit </a:t>
            </a:r>
            <a:r>
              <a:rPr lang="en-AU" dirty="0" err="1"/>
              <a:t>Mastertext</a:t>
            </a:r>
            <a:r>
              <a:rPr lang="en-AU" dirty="0"/>
              <a:t> styles</a:t>
            </a:r>
          </a:p>
        </p:txBody>
      </p:sp>
    </p:spTree>
    <p:extLst>
      <p:ext uri="{BB962C8B-B14F-4D97-AF65-F5344CB8AC3E}">
        <p14:creationId xmlns:p14="http://schemas.microsoft.com/office/powerpoint/2010/main" val="9203138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wo Content">
    <p:spTree>
      <p:nvGrpSpPr>
        <p:cNvPr id="1" name=""/>
        <p:cNvGrpSpPr/>
        <p:nvPr/>
      </p:nvGrpSpPr>
      <p:grpSpPr>
        <a:xfrm>
          <a:off x="0" y="0"/>
          <a:ext cx="0" cy="0"/>
          <a:chOff x="0" y="0"/>
          <a:chExt cx="0" cy="0"/>
        </a:xfrm>
      </p:grpSpPr>
      <p:sp useBgFill="1">
        <p:nvSpPr>
          <p:cNvPr id="6" name="Oval 5"/>
          <p:cNvSpPr/>
          <p:nvPr userDrawn="1"/>
        </p:nvSpPr>
        <p:spPr>
          <a:xfrm>
            <a:off x="376238" y="630238"/>
            <a:ext cx="1962150" cy="1962150"/>
          </a:xfrm>
          <a:prstGeom prst="ellipse">
            <a:avLst/>
          </a:prstGeom>
          <a:ln w="317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dirty="0"/>
          </a:p>
        </p:txBody>
      </p:sp>
      <p:sp>
        <p:nvSpPr>
          <p:cNvPr id="17" name="Text Placeholder 16"/>
          <p:cNvSpPr>
            <a:spLocks noGrp="1"/>
          </p:cNvSpPr>
          <p:nvPr>
            <p:ph type="body" sz="quarter" idx="13"/>
          </p:nvPr>
        </p:nvSpPr>
        <p:spPr>
          <a:xfrm>
            <a:off x="2799299" y="1422094"/>
            <a:ext cx="4318000" cy="2162175"/>
          </a:xfrm>
          <a:prstGeom prst="rect">
            <a:avLst/>
          </a:prstGeom>
        </p:spPr>
        <p:txBody>
          <a:bodyPr>
            <a:normAutofit/>
          </a:bodyPr>
          <a:lstStyle>
            <a:lvl1pPr marL="0" indent="0" algn="ctr">
              <a:lnSpc>
                <a:spcPct val="70000"/>
              </a:lnSpc>
              <a:buNone/>
              <a:defRPr sz="9600"/>
            </a:lvl1pPr>
          </a:lstStyle>
          <a:p>
            <a:pPr lvl="0"/>
            <a:r>
              <a:rPr lang="en-AU" dirty="0"/>
              <a:t>Click to edit Master text styles</a:t>
            </a:r>
          </a:p>
        </p:txBody>
      </p:sp>
      <p:sp>
        <p:nvSpPr>
          <p:cNvPr id="14" name="Text Placeholder 14"/>
          <p:cNvSpPr>
            <a:spLocks noGrp="1"/>
          </p:cNvSpPr>
          <p:nvPr>
            <p:ph type="body" sz="quarter" idx="12"/>
          </p:nvPr>
        </p:nvSpPr>
        <p:spPr>
          <a:xfrm>
            <a:off x="706807" y="856945"/>
            <a:ext cx="1250950" cy="1282700"/>
          </a:xfrm>
          <a:prstGeom prst="rect">
            <a:avLst/>
          </a:prstGeom>
        </p:spPr>
        <p:txBody>
          <a:bodyPr anchor="ctr" anchorCtr="0">
            <a:noAutofit/>
          </a:bodyPr>
          <a:lstStyle>
            <a:lvl1pPr marL="0" indent="0" algn="ctr">
              <a:buNone/>
              <a:defRPr sz="1400">
                <a:solidFill>
                  <a:schemeClr val="tx1"/>
                </a:solidFill>
                <a:effectLst/>
              </a:defRPr>
            </a:lvl1pPr>
          </a:lstStyle>
          <a:p>
            <a:pPr lvl="0"/>
            <a:r>
              <a:rPr lang="en-AU" dirty="0"/>
              <a:t>Click to edit Master text styles</a:t>
            </a:r>
          </a:p>
        </p:txBody>
      </p:sp>
    </p:spTree>
    <p:extLst>
      <p:ext uri="{BB962C8B-B14F-4D97-AF65-F5344CB8AC3E}">
        <p14:creationId xmlns:p14="http://schemas.microsoft.com/office/powerpoint/2010/main" val="9203138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71475" y="206375"/>
            <a:ext cx="8229600" cy="587375"/>
          </a:xfrm>
          <a:prstGeom prst="rect">
            <a:avLst/>
          </a:prstGeom>
        </p:spPr>
        <p:txBody>
          <a:bodyPr/>
          <a:lstStyle/>
          <a:p>
            <a:r>
              <a:rPr lang="en-AU" dirty="0"/>
              <a:t>Click to edit Master title style</a:t>
            </a:r>
            <a:endParaRPr lang="en-US" dirty="0"/>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4" name="Date Placeholder 3"/>
          <p:cNvSpPr>
            <a:spLocks noGrp="1"/>
          </p:cNvSpPr>
          <p:nvPr>
            <p:ph type="dt" sz="half" idx="10"/>
          </p:nvPr>
        </p:nvSpPr>
        <p:spPr>
          <a:xfrm>
            <a:off x="457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200">
                <a:solidFill>
                  <a:schemeClr val="bg1"/>
                </a:solidFill>
                <a:latin typeface="Arial" pitchFamily="34" charset="0"/>
                <a:cs typeface="Arial" pitchFamily="34" charset="0"/>
              </a:defRPr>
            </a:lvl1pPr>
          </a:lstStyle>
          <a:p>
            <a:pPr defTabSz="387350"/>
            <a:fld id="{90DE1613-4DD6-429E-812D-5CD4E6ED2903}" type="datetimeFigureOut">
              <a:rPr lang="en-US" smtClean="0">
                <a:solidFill>
                  <a:prstClr val="white"/>
                </a:solidFill>
                <a:ea typeface="MS PGothic" pitchFamily="34" charset="-128"/>
              </a:rPr>
              <a:pPr defTabSz="387350"/>
              <a:t>1/28/21</a:t>
            </a:fld>
            <a:endParaRPr lang="en-US" dirty="0">
              <a:solidFill>
                <a:prstClr val="white"/>
              </a:solidFill>
              <a:ea typeface="MS PGothic" pitchFamily="34" charset="-128"/>
            </a:endParaRPr>
          </a:p>
        </p:txBody>
      </p:sp>
    </p:spTree>
    <p:extLst>
      <p:ext uri="{BB962C8B-B14F-4D97-AF65-F5344CB8AC3E}">
        <p14:creationId xmlns:p14="http://schemas.microsoft.com/office/powerpoint/2010/main" val="11570888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71475" y="206375"/>
            <a:ext cx="8229600" cy="587375"/>
          </a:xfrm>
          <a:prstGeom prst="rect">
            <a:avLst/>
          </a:prstGeom>
        </p:spPr>
        <p:txBody>
          <a:bodyPr/>
          <a:lstStyle/>
          <a:p>
            <a:r>
              <a:rPr lang="en-AU" dirty="0"/>
              <a:t>Click to edit Master title style</a:t>
            </a:r>
            <a:endParaRPr lang="en-US" dirty="0"/>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4" name="Date Placeholder 3"/>
          <p:cNvSpPr>
            <a:spLocks noGrp="1"/>
          </p:cNvSpPr>
          <p:nvPr>
            <p:ph type="dt" sz="half" idx="10"/>
          </p:nvPr>
        </p:nvSpPr>
        <p:spPr>
          <a:xfrm>
            <a:off x="457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200">
                <a:solidFill>
                  <a:schemeClr val="bg1"/>
                </a:solidFill>
                <a:latin typeface="Arial" pitchFamily="34" charset="0"/>
                <a:cs typeface="Arial" pitchFamily="34" charset="0"/>
              </a:defRPr>
            </a:lvl1pPr>
          </a:lstStyle>
          <a:p>
            <a:pPr defTabSz="387350"/>
            <a:fld id="{90DE1613-4DD6-429E-812D-5CD4E6ED2903}" type="datetimeFigureOut">
              <a:rPr lang="en-US" smtClean="0">
                <a:solidFill>
                  <a:prstClr val="white"/>
                </a:solidFill>
                <a:ea typeface="MS PGothic" pitchFamily="34" charset="-128"/>
              </a:rPr>
              <a:pPr defTabSz="387350"/>
              <a:t>1/28/21</a:t>
            </a:fld>
            <a:endParaRPr lang="en-US" dirty="0">
              <a:solidFill>
                <a:prstClr val="white"/>
              </a:solidFill>
              <a:ea typeface="MS PGothic" pitchFamily="34" charset="-128"/>
            </a:endParaRPr>
          </a:p>
        </p:txBody>
      </p:sp>
    </p:spTree>
    <p:extLst>
      <p:ext uri="{BB962C8B-B14F-4D97-AF65-F5344CB8AC3E}">
        <p14:creationId xmlns:p14="http://schemas.microsoft.com/office/powerpoint/2010/main" val="40728313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71475" y="206375"/>
            <a:ext cx="8229600" cy="587375"/>
          </a:xfrm>
          <a:prstGeom prst="rect">
            <a:avLst/>
          </a:prstGeom>
        </p:spPr>
        <p:txBody>
          <a:bodyPr/>
          <a:lstStyle/>
          <a:p>
            <a:r>
              <a:rPr lang="en-AU" dirty="0"/>
              <a:t>Click to edit Master title style</a:t>
            </a:r>
            <a:endParaRPr lang="en-US" dirty="0"/>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4" name="Date Placeholder 3"/>
          <p:cNvSpPr>
            <a:spLocks noGrp="1"/>
          </p:cNvSpPr>
          <p:nvPr>
            <p:ph type="dt" sz="half" idx="10"/>
          </p:nvPr>
        </p:nvSpPr>
        <p:spPr>
          <a:xfrm>
            <a:off x="457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200">
                <a:solidFill>
                  <a:schemeClr val="bg1"/>
                </a:solidFill>
                <a:latin typeface="Arial" pitchFamily="34" charset="0"/>
                <a:cs typeface="Arial" pitchFamily="34" charset="0"/>
              </a:defRPr>
            </a:lvl1pPr>
          </a:lstStyle>
          <a:p>
            <a:pPr defTabSz="387350"/>
            <a:fld id="{90DE1613-4DD6-429E-812D-5CD4E6ED2903}" type="datetimeFigureOut">
              <a:rPr lang="en-US" smtClean="0">
                <a:solidFill>
                  <a:prstClr val="white"/>
                </a:solidFill>
                <a:ea typeface="MS PGothic" pitchFamily="34" charset="-128"/>
              </a:rPr>
              <a:pPr defTabSz="387350"/>
              <a:t>1/28/21</a:t>
            </a:fld>
            <a:endParaRPr lang="en-US" dirty="0">
              <a:solidFill>
                <a:prstClr val="white"/>
              </a:solidFill>
              <a:ea typeface="MS PGothic" pitchFamily="34" charset="-128"/>
            </a:endParaRPr>
          </a:p>
        </p:txBody>
      </p:sp>
    </p:spTree>
    <p:extLst>
      <p:ext uri="{BB962C8B-B14F-4D97-AF65-F5344CB8AC3E}">
        <p14:creationId xmlns:p14="http://schemas.microsoft.com/office/powerpoint/2010/main" val="3159275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11024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05979"/>
            <a:ext cx="7924800" cy="857250"/>
          </a:xfrm>
        </p:spPr>
        <p:txBody>
          <a:bodyPr/>
          <a:lstStyle/>
          <a:p>
            <a:r>
              <a:rPr lang="en-US" dirty="0"/>
              <a:t>Click to edit Master title style</a:t>
            </a:r>
          </a:p>
        </p:txBody>
      </p:sp>
      <p:sp>
        <p:nvSpPr>
          <p:cNvPr id="8" name="Content Placeholder 7"/>
          <p:cNvSpPr>
            <a:spLocks noGrp="1"/>
          </p:cNvSpPr>
          <p:nvPr>
            <p:ph sz="quarter" idx="13"/>
          </p:nvPr>
        </p:nvSpPr>
        <p:spPr>
          <a:xfrm>
            <a:off x="609600" y="1200150"/>
            <a:ext cx="7924800" cy="30861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60574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169333" y="1007533"/>
            <a:ext cx="8805334" cy="36321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1"/>
          <p:cNvSpPr>
            <a:spLocks noGrp="1"/>
          </p:cNvSpPr>
          <p:nvPr>
            <p:ph type="title"/>
          </p:nvPr>
        </p:nvSpPr>
        <p:spPr>
          <a:xfrm>
            <a:off x="169333" y="50800"/>
            <a:ext cx="8805334" cy="762000"/>
          </a:xfrm>
          <a:prstGeom prst="rect">
            <a:avLst/>
          </a:prstGeom>
        </p:spPr>
        <p:txBody>
          <a:bodyPr vert="horz" lIns="91440" tIns="45720" rIns="91440" bIns="45720" rtlCol="0" anchor="t" anchorCtr="1">
            <a:noAutofit/>
          </a:bodyPr>
          <a:lstStyle/>
          <a:p>
            <a:r>
              <a:rPr lang="en-US"/>
              <a:t>Click to edit Master title style</a:t>
            </a:r>
            <a:endParaRPr lang="en-US" dirty="0"/>
          </a:p>
        </p:txBody>
      </p:sp>
    </p:spTree>
    <p:extLst>
      <p:ext uri="{BB962C8B-B14F-4D97-AF65-F5344CB8AC3E}">
        <p14:creationId xmlns:p14="http://schemas.microsoft.com/office/powerpoint/2010/main" val="6121814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wo Content">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135467" y="1200150"/>
            <a:ext cx="4207933" cy="30861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4"/>
          </p:nvPr>
        </p:nvSpPr>
        <p:spPr>
          <a:xfrm>
            <a:off x="4800600" y="1200150"/>
            <a:ext cx="4241800" cy="30861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Placeholder 1"/>
          <p:cNvSpPr>
            <a:spLocks noGrp="1"/>
          </p:cNvSpPr>
          <p:nvPr>
            <p:ph type="title"/>
          </p:nvPr>
        </p:nvSpPr>
        <p:spPr>
          <a:xfrm>
            <a:off x="169333" y="50800"/>
            <a:ext cx="8805334" cy="762000"/>
          </a:xfrm>
          <a:prstGeom prst="rect">
            <a:avLst/>
          </a:prstGeom>
        </p:spPr>
        <p:txBody>
          <a:bodyPr vert="horz" lIns="91440" tIns="45720" rIns="91440" bIns="45720" rtlCol="0" anchor="t" anchorCtr="1">
            <a:noAutofit/>
          </a:bodyPr>
          <a:lstStyle/>
          <a:p>
            <a:r>
              <a:rPr lang="en-US"/>
              <a:t>Click to edit Master title style</a:t>
            </a:r>
            <a:endParaRPr lang="en-US" dirty="0"/>
          </a:p>
        </p:txBody>
      </p:sp>
    </p:spTree>
    <p:extLst>
      <p:ext uri="{BB962C8B-B14F-4D97-AF65-F5344CB8AC3E}">
        <p14:creationId xmlns:p14="http://schemas.microsoft.com/office/powerpoint/2010/main" val="2007929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599" y="1657350"/>
            <a:ext cx="4174067" cy="26289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13"/>
          </p:nvPr>
        </p:nvSpPr>
        <p:spPr>
          <a:xfrm>
            <a:off x="169333" y="1657350"/>
            <a:ext cx="4174067" cy="26289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Placeholder 1"/>
          <p:cNvSpPr>
            <a:spLocks noGrp="1"/>
          </p:cNvSpPr>
          <p:nvPr>
            <p:ph type="title"/>
          </p:nvPr>
        </p:nvSpPr>
        <p:spPr>
          <a:xfrm>
            <a:off x="169333" y="50800"/>
            <a:ext cx="8805334" cy="762000"/>
          </a:xfrm>
          <a:prstGeom prst="rect">
            <a:avLst/>
          </a:prstGeom>
        </p:spPr>
        <p:txBody>
          <a:bodyPr vert="horz" lIns="91440" tIns="45720" rIns="91440" bIns="45720" rtlCol="0" anchor="t" anchorCtr="1">
            <a:noAutofit/>
          </a:bodyPr>
          <a:lstStyle/>
          <a:p>
            <a:r>
              <a:rPr lang="en-US"/>
              <a:t>Click to edit Master title style</a:t>
            </a:r>
            <a:endParaRPr lang="en-US" dirty="0"/>
          </a:p>
        </p:txBody>
      </p:sp>
    </p:spTree>
    <p:extLst>
      <p:ext uri="{BB962C8B-B14F-4D97-AF65-F5344CB8AC3E}">
        <p14:creationId xmlns:p14="http://schemas.microsoft.com/office/powerpoint/2010/main" val="13488943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169333" y="50800"/>
            <a:ext cx="8805334" cy="762000"/>
          </a:xfrm>
          <a:prstGeom prst="rect">
            <a:avLst/>
          </a:prstGeom>
        </p:spPr>
        <p:txBody>
          <a:bodyPr vert="horz" lIns="91440" tIns="45720" rIns="91440" bIns="45720" rtlCol="0" anchor="t" anchorCtr="1">
            <a:noAutofit/>
          </a:bodyPr>
          <a:lstStyle/>
          <a:p>
            <a:r>
              <a:rPr lang="en-US"/>
              <a:t>Click to edit Master title style</a:t>
            </a:r>
            <a:endParaRPr lang="en-US" dirty="0"/>
          </a:p>
        </p:txBody>
      </p:sp>
    </p:spTree>
    <p:extLst>
      <p:ext uri="{BB962C8B-B14F-4D97-AF65-F5344CB8AC3E}">
        <p14:creationId xmlns:p14="http://schemas.microsoft.com/office/powerpoint/2010/main" val="22121458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Content with Caption">
    <p:spTree>
      <p:nvGrpSpPr>
        <p:cNvPr id="1" name=""/>
        <p:cNvGrpSpPr/>
        <p:nvPr/>
      </p:nvGrpSpPr>
      <p:grpSpPr>
        <a:xfrm>
          <a:off x="0" y="0"/>
          <a:ext cx="0" cy="0"/>
          <a:chOff x="0" y="0"/>
          <a:chExt cx="0" cy="0"/>
        </a:xfrm>
      </p:grpSpPr>
      <p:sp>
        <p:nvSpPr>
          <p:cNvPr id="6" name="Text Placeholder 17"/>
          <p:cNvSpPr>
            <a:spLocks noGrp="1"/>
          </p:cNvSpPr>
          <p:nvPr>
            <p:ph type="body" sz="quarter" idx="13" hasCustomPrompt="1"/>
          </p:nvPr>
        </p:nvSpPr>
        <p:spPr>
          <a:xfrm>
            <a:off x="686498" y="1207337"/>
            <a:ext cx="7536841" cy="495316"/>
          </a:xfrm>
          <a:prstGeom prst="rect">
            <a:avLst/>
          </a:prstGeom>
        </p:spPr>
        <p:txBody>
          <a:bodyPr/>
          <a:lstStyle>
            <a:lvl1pPr marL="457200" indent="-457200" algn="l">
              <a:buClr>
                <a:srgbClr val="15AFEF"/>
              </a:buClr>
              <a:buFont typeface="Arial" pitchFamily="34" charset="0"/>
              <a:buChar char="•"/>
              <a:defRPr b="0">
                <a:effectLst/>
              </a:defRPr>
            </a:lvl1pPr>
          </a:lstStyle>
          <a:p>
            <a:pPr lvl="0"/>
            <a:r>
              <a:rPr lang="en-US" dirty="0"/>
              <a:t>Text one</a:t>
            </a:r>
          </a:p>
        </p:txBody>
      </p:sp>
      <p:sp>
        <p:nvSpPr>
          <p:cNvPr id="8" name="Text Placeholder 17"/>
          <p:cNvSpPr>
            <a:spLocks noGrp="1"/>
          </p:cNvSpPr>
          <p:nvPr>
            <p:ph type="body" sz="quarter" idx="14" hasCustomPrompt="1"/>
          </p:nvPr>
        </p:nvSpPr>
        <p:spPr>
          <a:xfrm>
            <a:off x="686498" y="2136351"/>
            <a:ext cx="7536841" cy="495316"/>
          </a:xfrm>
          <a:prstGeom prst="rect">
            <a:avLst/>
          </a:prstGeom>
        </p:spPr>
        <p:txBody>
          <a:bodyPr/>
          <a:lstStyle>
            <a:lvl1pPr marL="457200" indent="-457200" algn="l">
              <a:buClr>
                <a:srgbClr val="15AFEF"/>
              </a:buClr>
              <a:buFont typeface="Arial" pitchFamily="34" charset="0"/>
              <a:buChar char="•"/>
              <a:defRPr b="0">
                <a:effectLst/>
              </a:defRPr>
            </a:lvl1pPr>
          </a:lstStyle>
          <a:p>
            <a:pPr lvl="0"/>
            <a:r>
              <a:rPr lang="en-US" dirty="0"/>
              <a:t>Text two</a:t>
            </a:r>
          </a:p>
        </p:txBody>
      </p:sp>
      <p:sp>
        <p:nvSpPr>
          <p:cNvPr id="9" name="Text Placeholder 17"/>
          <p:cNvSpPr>
            <a:spLocks noGrp="1"/>
          </p:cNvSpPr>
          <p:nvPr>
            <p:ph type="body" sz="quarter" idx="15" hasCustomPrompt="1"/>
          </p:nvPr>
        </p:nvSpPr>
        <p:spPr>
          <a:xfrm>
            <a:off x="686498" y="3071628"/>
            <a:ext cx="7536841" cy="495316"/>
          </a:xfrm>
          <a:prstGeom prst="rect">
            <a:avLst/>
          </a:prstGeom>
        </p:spPr>
        <p:txBody>
          <a:bodyPr/>
          <a:lstStyle>
            <a:lvl1pPr marL="457200" indent="-457200" algn="l">
              <a:buClr>
                <a:srgbClr val="15AFEF"/>
              </a:buClr>
              <a:buFont typeface="Arial" pitchFamily="34" charset="0"/>
              <a:buChar char="•"/>
              <a:defRPr b="0">
                <a:effectLst/>
              </a:defRPr>
            </a:lvl1pPr>
          </a:lstStyle>
          <a:p>
            <a:pPr lvl="0"/>
            <a:r>
              <a:rPr lang="en-US" dirty="0"/>
              <a:t>Text three</a:t>
            </a:r>
          </a:p>
        </p:txBody>
      </p:sp>
      <p:sp>
        <p:nvSpPr>
          <p:cNvPr id="10" name="Title 1"/>
          <p:cNvSpPr>
            <a:spLocks noGrp="1"/>
          </p:cNvSpPr>
          <p:nvPr>
            <p:ph type="title" hasCustomPrompt="1"/>
          </p:nvPr>
        </p:nvSpPr>
        <p:spPr>
          <a:xfrm>
            <a:off x="0" y="7938"/>
            <a:ext cx="9144000" cy="777353"/>
          </a:xfrm>
          <a:prstGeom prst="rect">
            <a:avLst/>
          </a:prstGeom>
        </p:spPr>
        <p:txBody>
          <a:bodyPr anchor="ctr" anchorCtr="1"/>
          <a:lstStyle>
            <a:lvl1pPr>
              <a:defRPr sz="3600">
                <a:effectLst/>
              </a:defRPr>
            </a:lvl1pPr>
          </a:lstStyle>
          <a:p>
            <a:r>
              <a:rPr lang="en-US" dirty="0"/>
              <a:t>Your Heading</a:t>
            </a:r>
            <a:endParaRPr dirty="0"/>
          </a:p>
        </p:txBody>
      </p:sp>
    </p:spTree>
    <p:extLst>
      <p:ext uri="{BB962C8B-B14F-4D97-AF65-F5344CB8AC3E}">
        <p14:creationId xmlns:p14="http://schemas.microsoft.com/office/powerpoint/2010/main" val="36953288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812727" y="1701106"/>
            <a:ext cx="5518547" cy="1741289"/>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46391244"/>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sz="half" idx="13"/>
          </p:nvPr>
        </p:nvSpPr>
        <p:spPr>
          <a:xfrm>
            <a:off x="4685853" y="334863"/>
            <a:ext cx="2812852" cy="4333131"/>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45295" y="334863"/>
            <a:ext cx="2812852" cy="2102942"/>
          </a:xfrm>
          <a:prstGeom prst="rect">
            <a:avLst/>
          </a:prstGeom>
        </p:spPr>
        <p:txBody>
          <a:bodyPr anchor="b"/>
          <a:lstStyle>
            <a:lvl1pPr>
              <a:defRPr sz="3150"/>
            </a:lvl1pPr>
          </a:lstStyle>
          <a:p>
            <a:r>
              <a:t>Title Text</a:t>
            </a:r>
          </a:p>
        </p:txBody>
      </p:sp>
      <p:sp>
        <p:nvSpPr>
          <p:cNvPr id="40" name="Body Level One…"/>
          <p:cNvSpPr txBox="1">
            <a:spLocks noGrp="1"/>
          </p:cNvSpPr>
          <p:nvPr>
            <p:ph type="body" sz="quarter" idx="1"/>
          </p:nvPr>
        </p:nvSpPr>
        <p:spPr>
          <a:xfrm>
            <a:off x="1645295" y="2491383"/>
            <a:ext cx="2812852" cy="2169914"/>
          </a:xfrm>
          <a:prstGeom prst="rect">
            <a:avLst/>
          </a:prstGeom>
        </p:spPr>
        <p:txBody>
          <a:bodyPr anchor="t"/>
          <a:lstStyle>
            <a:lvl1pPr marL="0" indent="0" algn="ctr">
              <a:spcBef>
                <a:spcPts val="0"/>
              </a:spcBef>
              <a:buSzTx/>
              <a:buNone/>
              <a:defRPr sz="1950"/>
            </a:lvl1pPr>
            <a:lvl2pPr marL="0" indent="0" algn="ctr">
              <a:spcBef>
                <a:spcPts val="0"/>
              </a:spcBef>
              <a:buSzTx/>
              <a:buNone/>
              <a:defRPr sz="1950"/>
            </a:lvl2pPr>
            <a:lvl3pPr marL="0" indent="0" algn="ctr">
              <a:spcBef>
                <a:spcPts val="0"/>
              </a:spcBef>
              <a:buSzTx/>
              <a:buNone/>
              <a:defRPr sz="1950"/>
            </a:lvl3pPr>
            <a:lvl4pPr marL="0" indent="0" algn="ctr">
              <a:spcBef>
                <a:spcPts val="0"/>
              </a:spcBef>
              <a:buSzTx/>
              <a:buNone/>
              <a:defRPr sz="1950"/>
            </a:lvl4pPr>
            <a:lvl5pPr marL="0" indent="0" algn="ctr">
              <a:spcBef>
                <a:spcPts val="0"/>
              </a:spcBef>
              <a:buSzTx/>
              <a:buNone/>
              <a:defRPr sz="195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89123804"/>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83198512"/>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396311273"/>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1" y="3721894"/>
            <a:ext cx="7885113" cy="1021556"/>
          </a:xfrm>
        </p:spPr>
        <p:txBody>
          <a:bodyPr anchor="t"/>
          <a:lstStyle>
            <a:lvl1pPr algn="l">
              <a:defRPr sz="3200" b="0" i="0" cap="none" baseline="0"/>
            </a:lvl1pPr>
          </a:lstStyle>
          <a:p>
            <a:r>
              <a:rPr lang="en-AU" dirty="0"/>
              <a:t>Click To Edit Master Title Style</a:t>
            </a:r>
            <a:endParaRPr lang="en-US" dirty="0"/>
          </a:p>
        </p:txBody>
      </p:sp>
      <p:sp>
        <p:nvSpPr>
          <p:cNvPr id="3" name="Text Placeholder 2"/>
          <p:cNvSpPr>
            <a:spLocks noGrp="1"/>
          </p:cNvSpPr>
          <p:nvPr>
            <p:ph type="body" idx="1"/>
          </p:nvPr>
        </p:nvSpPr>
        <p:spPr>
          <a:xfrm>
            <a:off x="609601" y="2596754"/>
            <a:ext cx="7885113" cy="1125140"/>
          </a:xfrm>
        </p:spPr>
        <p:txBody>
          <a:bodyPr anchor="b">
            <a:normAutofit/>
          </a:bodyPr>
          <a:lstStyle>
            <a:lvl1pPr marL="0" indent="0">
              <a:buNone/>
              <a:defRPr sz="1700" baseline="0">
                <a:solidFill>
                  <a:schemeClr val="tx2">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sz="quarter" idx="13"/>
          </p:nvPr>
        </p:nvSpPr>
        <p:spPr>
          <a:xfrm>
            <a:off x="4685853" y="1366242"/>
            <a:ext cx="2812852" cy="3315147"/>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quarter" idx="1"/>
          </p:nvPr>
        </p:nvSpPr>
        <p:spPr>
          <a:xfrm>
            <a:off x="1645295" y="1366242"/>
            <a:ext cx="2812852" cy="3315147"/>
          </a:xfrm>
          <a:prstGeom prst="rect">
            <a:avLst/>
          </a:prstGeom>
        </p:spPr>
        <p:txBody>
          <a:bodyPr/>
          <a:lstStyle>
            <a:lvl1pPr marL="174512" indent="-174512">
              <a:spcBef>
                <a:spcPts val="1688"/>
              </a:spcBef>
              <a:defRPr sz="1425"/>
            </a:lvl1pPr>
            <a:lvl2pPr marL="303099" indent="-174512">
              <a:spcBef>
                <a:spcPts val="1688"/>
              </a:spcBef>
              <a:defRPr sz="1425"/>
            </a:lvl2pPr>
            <a:lvl3pPr marL="431687" indent="-174512">
              <a:spcBef>
                <a:spcPts val="1688"/>
              </a:spcBef>
              <a:defRPr sz="1425"/>
            </a:lvl3pPr>
            <a:lvl4pPr marL="560274" indent="-174512">
              <a:spcBef>
                <a:spcPts val="1688"/>
              </a:spcBef>
              <a:defRPr sz="1425"/>
            </a:lvl4pPr>
            <a:lvl5pPr marL="688862" indent="-174512">
              <a:spcBef>
                <a:spcPts val="1688"/>
              </a:spcBef>
              <a:defRPr sz="1425"/>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xfrm>
            <a:off x="4482789" y="4902398"/>
            <a:ext cx="286937" cy="271227"/>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extLst>
      <p:ext uri="{BB962C8B-B14F-4D97-AF65-F5344CB8AC3E}">
        <p14:creationId xmlns:p14="http://schemas.microsoft.com/office/powerpoint/2010/main" val="2404110889"/>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45295" y="669727"/>
            <a:ext cx="5853410" cy="380404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698851535"/>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4685853" y="2685604"/>
            <a:ext cx="2812852" cy="1989088"/>
          </a:xfrm>
          <a:prstGeom prst="rect">
            <a:avLst/>
          </a:prstGeom>
        </p:spPr>
        <p:txBody>
          <a:bodyPr lIns="91439" tIns="45719" rIns="91439" bIns="45719" anchor="t">
            <a:noAutofit/>
          </a:bodyPr>
          <a:lstStyle/>
          <a:p>
            <a:endParaRPr/>
          </a:p>
        </p:txBody>
      </p:sp>
      <p:sp>
        <p:nvSpPr>
          <p:cNvPr id="84" name="Image"/>
          <p:cNvSpPr>
            <a:spLocks noGrp="1"/>
          </p:cNvSpPr>
          <p:nvPr>
            <p:ph type="pic" sz="quarter" idx="14"/>
          </p:nvPr>
        </p:nvSpPr>
        <p:spPr>
          <a:xfrm>
            <a:off x="4685853" y="468809"/>
            <a:ext cx="2812852" cy="1989088"/>
          </a:xfrm>
          <a:prstGeom prst="rect">
            <a:avLst/>
          </a:prstGeom>
        </p:spPr>
        <p:txBody>
          <a:bodyPr lIns="91439" tIns="45719" rIns="91439" bIns="45719" anchor="t">
            <a:noAutofit/>
          </a:bodyPr>
          <a:lstStyle/>
          <a:p>
            <a:endParaRPr/>
          </a:p>
        </p:txBody>
      </p:sp>
      <p:sp>
        <p:nvSpPr>
          <p:cNvPr id="85" name="Image"/>
          <p:cNvSpPr>
            <a:spLocks noGrp="1"/>
          </p:cNvSpPr>
          <p:nvPr>
            <p:ph type="pic" sz="half" idx="15"/>
          </p:nvPr>
        </p:nvSpPr>
        <p:spPr>
          <a:xfrm>
            <a:off x="1645295" y="468809"/>
            <a:ext cx="2812852" cy="4205883"/>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4159765"/>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812727" y="3355330"/>
            <a:ext cx="5518547" cy="328935"/>
          </a:xfrm>
          <a:prstGeom prst="rect">
            <a:avLst/>
          </a:prstGeom>
        </p:spPr>
        <p:txBody>
          <a:bodyPr anchor="t">
            <a:spAutoFit/>
          </a:bodyPr>
          <a:lstStyle>
            <a:lvl1pPr marL="0" indent="0" algn="ctr">
              <a:spcBef>
                <a:spcPts val="0"/>
              </a:spcBef>
              <a:buSzTx/>
              <a:buNone/>
              <a:defRPr sz="1200" i="1"/>
            </a:lvl1pPr>
          </a:lstStyle>
          <a:p>
            <a:r>
              <a:t>–Johnny Appleseed</a:t>
            </a:r>
          </a:p>
        </p:txBody>
      </p:sp>
      <p:sp>
        <p:nvSpPr>
          <p:cNvPr id="94" name="“Type a quote here.”"/>
          <p:cNvSpPr txBox="1">
            <a:spLocks noGrp="1"/>
          </p:cNvSpPr>
          <p:nvPr>
            <p:ph type="body" sz="quarter" idx="14"/>
          </p:nvPr>
        </p:nvSpPr>
        <p:spPr>
          <a:xfrm>
            <a:off x="1812727" y="2206153"/>
            <a:ext cx="5518547" cy="409727"/>
          </a:xfrm>
          <a:prstGeom prst="rect">
            <a:avLst/>
          </a:prstGeom>
        </p:spPr>
        <p:txBody>
          <a:bodyPr>
            <a:spAutoFit/>
          </a:bodyPr>
          <a:lstStyle>
            <a:lvl1pPr marL="0" indent="0" algn="ctr">
              <a:spcBef>
                <a:spcPts val="0"/>
              </a:spcBef>
              <a:buSzTx/>
              <a:buNone/>
              <a:defRPr sz="1725">
                <a:latin typeface="+mn-lt"/>
                <a:ea typeface="+mn-ea"/>
                <a:cs typeface="+mn-cs"/>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016139350"/>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1143000" y="0"/>
            <a:ext cx="6858000" cy="5143500"/>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413096502"/>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18669013"/>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cSld name="1_Title &amp; Subtitle">
    <p:spTree>
      <p:nvGrpSpPr>
        <p:cNvPr id="1" name=""/>
        <p:cNvGrpSpPr/>
        <p:nvPr/>
      </p:nvGrpSpPr>
      <p:grpSpPr>
        <a:xfrm>
          <a:off x="0" y="0"/>
          <a:ext cx="0" cy="0"/>
          <a:chOff x="0" y="0"/>
          <a:chExt cx="0" cy="0"/>
        </a:xfrm>
      </p:grpSpPr>
      <p:pic>
        <p:nvPicPr>
          <p:cNvPr id="11" name="ACN_1C_Blue.png" descr="ACN_1C_Blue.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098416" y="4725004"/>
            <a:ext cx="760087" cy="198157"/>
          </a:xfrm>
          <a:prstGeom prst="rect">
            <a:avLst/>
          </a:prstGeom>
          <a:ln w="12700">
            <a:miter lim="400000"/>
          </a:ln>
        </p:spPr>
      </p:pic>
      <p:sp>
        <p:nvSpPr>
          <p:cNvPr id="12" name="Номер слайда"/>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extLst>
      <p:ext uri="{BB962C8B-B14F-4D97-AF65-F5344CB8AC3E}">
        <p14:creationId xmlns:p14="http://schemas.microsoft.com/office/powerpoint/2010/main" val="3490866548"/>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812728" y="863948"/>
            <a:ext cx="5518547" cy="1741289"/>
          </a:xfrm>
          <a:prstGeom prst="rect">
            <a:avLst/>
          </a:prstGeom>
        </p:spPr>
        <p:txBody>
          <a:bodyPr anchor="b"/>
          <a:lstStyle/>
          <a:p>
            <a:r>
              <a:t>Title Text</a:t>
            </a:r>
          </a:p>
        </p:txBody>
      </p:sp>
      <p:sp>
        <p:nvSpPr>
          <p:cNvPr id="12" name="Body Level One…"/>
          <p:cNvSpPr txBox="1">
            <a:spLocks noGrp="1"/>
          </p:cNvSpPr>
          <p:nvPr>
            <p:ph type="body" sz="quarter" idx="1"/>
          </p:nvPr>
        </p:nvSpPr>
        <p:spPr>
          <a:xfrm>
            <a:off x="1812728" y="2658815"/>
            <a:ext cx="5518547" cy="596057"/>
          </a:xfrm>
          <a:prstGeom prst="rect">
            <a:avLst/>
          </a:prstGeom>
        </p:spPr>
        <p:txBody>
          <a:bodyPr anchor="t"/>
          <a:lstStyle>
            <a:lvl1pPr marL="0" indent="0" algn="ctr">
              <a:spcBef>
                <a:spcPts val="0"/>
              </a:spcBef>
              <a:buSzTx/>
              <a:buNone/>
              <a:defRPr sz="1950"/>
            </a:lvl1pPr>
            <a:lvl2pPr marL="0" indent="0" algn="ctr">
              <a:spcBef>
                <a:spcPts val="0"/>
              </a:spcBef>
              <a:buSzTx/>
              <a:buNone/>
              <a:defRPr sz="1950"/>
            </a:lvl2pPr>
            <a:lvl3pPr marL="0" indent="0" algn="ctr">
              <a:spcBef>
                <a:spcPts val="0"/>
              </a:spcBef>
              <a:buSzTx/>
              <a:buNone/>
              <a:defRPr sz="1950"/>
            </a:lvl3pPr>
            <a:lvl4pPr marL="0" indent="0" algn="ctr">
              <a:spcBef>
                <a:spcPts val="0"/>
              </a:spcBef>
              <a:buSzTx/>
              <a:buNone/>
              <a:defRPr sz="1950"/>
            </a:lvl4pPr>
            <a:lvl5pPr marL="0" indent="0" algn="ctr">
              <a:spcBef>
                <a:spcPts val="0"/>
              </a:spcBef>
              <a:buSzTx/>
              <a:buNone/>
              <a:defRPr sz="195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extLst>
      <p:ext uri="{BB962C8B-B14F-4D97-AF65-F5344CB8AC3E}">
        <p14:creationId xmlns:p14="http://schemas.microsoft.com/office/powerpoint/2010/main" val="1204692586"/>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812728" y="1701107"/>
            <a:ext cx="5518547" cy="1741289"/>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61639542"/>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sz="half" idx="13"/>
          </p:nvPr>
        </p:nvSpPr>
        <p:spPr>
          <a:xfrm>
            <a:off x="4685853" y="334863"/>
            <a:ext cx="2812852" cy="4333131"/>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45295" y="334863"/>
            <a:ext cx="2812852" cy="2102942"/>
          </a:xfrm>
          <a:prstGeom prst="rect">
            <a:avLst/>
          </a:prstGeom>
        </p:spPr>
        <p:txBody>
          <a:bodyPr anchor="b"/>
          <a:lstStyle>
            <a:lvl1pPr>
              <a:defRPr sz="3150"/>
            </a:lvl1pPr>
          </a:lstStyle>
          <a:p>
            <a:r>
              <a:t>Title Text</a:t>
            </a:r>
          </a:p>
        </p:txBody>
      </p:sp>
      <p:sp>
        <p:nvSpPr>
          <p:cNvPr id="40" name="Body Level One…"/>
          <p:cNvSpPr txBox="1">
            <a:spLocks noGrp="1"/>
          </p:cNvSpPr>
          <p:nvPr>
            <p:ph type="body" sz="quarter" idx="1"/>
          </p:nvPr>
        </p:nvSpPr>
        <p:spPr>
          <a:xfrm>
            <a:off x="1645295" y="2491383"/>
            <a:ext cx="2812852" cy="2169914"/>
          </a:xfrm>
          <a:prstGeom prst="rect">
            <a:avLst/>
          </a:prstGeom>
        </p:spPr>
        <p:txBody>
          <a:bodyPr anchor="t"/>
          <a:lstStyle>
            <a:lvl1pPr marL="0" indent="0" algn="ctr">
              <a:spcBef>
                <a:spcPts val="0"/>
              </a:spcBef>
              <a:buSzTx/>
              <a:buNone/>
              <a:defRPr sz="1950"/>
            </a:lvl1pPr>
            <a:lvl2pPr marL="0" indent="0" algn="ctr">
              <a:spcBef>
                <a:spcPts val="0"/>
              </a:spcBef>
              <a:buSzTx/>
              <a:buNone/>
              <a:defRPr sz="1950"/>
            </a:lvl2pPr>
            <a:lvl3pPr marL="0" indent="0" algn="ctr">
              <a:spcBef>
                <a:spcPts val="0"/>
              </a:spcBef>
              <a:buSzTx/>
              <a:buNone/>
              <a:defRPr sz="1950"/>
            </a:lvl3pPr>
            <a:lvl4pPr marL="0" indent="0" algn="ctr">
              <a:spcBef>
                <a:spcPts val="0"/>
              </a:spcBef>
              <a:buSzTx/>
              <a:buNone/>
              <a:defRPr sz="1950"/>
            </a:lvl4pPr>
            <a:lvl5pPr marL="0" indent="0" algn="ctr">
              <a:spcBef>
                <a:spcPts val="0"/>
              </a:spcBef>
              <a:buSzTx/>
              <a:buNone/>
              <a:defRPr sz="195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28457023"/>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200150"/>
            <a:ext cx="3733800" cy="30861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4"/>
          </p:nvPr>
        </p:nvSpPr>
        <p:spPr>
          <a:xfrm>
            <a:off x="4800600" y="1200150"/>
            <a:ext cx="3733800" cy="30861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609600" y="205979"/>
            <a:ext cx="7924800" cy="857250"/>
          </a:xfrm>
        </p:spPr>
        <p:txBody>
          <a:bodyPr/>
          <a:lstStyle/>
          <a:p>
            <a:r>
              <a:rPr lang="en-US"/>
              <a:t>Click to edit Master title style</a:t>
            </a:r>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24709354"/>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311188199"/>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sz="quarter" idx="13"/>
          </p:nvPr>
        </p:nvSpPr>
        <p:spPr>
          <a:xfrm>
            <a:off x="4685853" y="1366242"/>
            <a:ext cx="2812852" cy="3315147"/>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quarter" idx="1"/>
          </p:nvPr>
        </p:nvSpPr>
        <p:spPr>
          <a:xfrm>
            <a:off x="1645295" y="1366242"/>
            <a:ext cx="2812852" cy="3315147"/>
          </a:xfrm>
          <a:prstGeom prst="rect">
            <a:avLst/>
          </a:prstGeom>
        </p:spPr>
        <p:txBody>
          <a:bodyPr/>
          <a:lstStyle>
            <a:lvl1pPr marL="174514" indent="-174514">
              <a:spcBef>
                <a:spcPts val="1688"/>
              </a:spcBef>
              <a:defRPr sz="1425"/>
            </a:lvl1pPr>
            <a:lvl2pPr marL="303103" indent="-174514">
              <a:spcBef>
                <a:spcPts val="1688"/>
              </a:spcBef>
              <a:defRPr sz="1425"/>
            </a:lvl2pPr>
            <a:lvl3pPr marL="431693" indent="-174514">
              <a:spcBef>
                <a:spcPts val="1688"/>
              </a:spcBef>
              <a:defRPr sz="1425"/>
            </a:lvl3pPr>
            <a:lvl4pPr marL="560281" indent="-174514">
              <a:spcBef>
                <a:spcPts val="1688"/>
              </a:spcBef>
              <a:defRPr sz="1425"/>
            </a:lvl4pPr>
            <a:lvl5pPr marL="688871" indent="-174514">
              <a:spcBef>
                <a:spcPts val="1688"/>
              </a:spcBef>
              <a:defRPr sz="1425"/>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xfrm>
            <a:off x="4528876" y="4902399"/>
            <a:ext cx="286937" cy="271227"/>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extLst>
      <p:ext uri="{BB962C8B-B14F-4D97-AF65-F5344CB8AC3E}">
        <p14:creationId xmlns:p14="http://schemas.microsoft.com/office/powerpoint/2010/main" val="785738200"/>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45295" y="669728"/>
            <a:ext cx="5853410" cy="380404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3372937"/>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4685853" y="2685604"/>
            <a:ext cx="2812852" cy="1989088"/>
          </a:xfrm>
          <a:prstGeom prst="rect">
            <a:avLst/>
          </a:prstGeom>
        </p:spPr>
        <p:txBody>
          <a:bodyPr lIns="91439" tIns="45719" rIns="91439" bIns="45719" anchor="t">
            <a:noAutofit/>
          </a:bodyPr>
          <a:lstStyle/>
          <a:p>
            <a:endParaRPr/>
          </a:p>
        </p:txBody>
      </p:sp>
      <p:sp>
        <p:nvSpPr>
          <p:cNvPr id="84" name="Image"/>
          <p:cNvSpPr>
            <a:spLocks noGrp="1"/>
          </p:cNvSpPr>
          <p:nvPr>
            <p:ph type="pic" sz="quarter" idx="14"/>
          </p:nvPr>
        </p:nvSpPr>
        <p:spPr>
          <a:xfrm>
            <a:off x="4685853" y="468809"/>
            <a:ext cx="2812852" cy="1989088"/>
          </a:xfrm>
          <a:prstGeom prst="rect">
            <a:avLst/>
          </a:prstGeom>
        </p:spPr>
        <p:txBody>
          <a:bodyPr lIns="91439" tIns="45719" rIns="91439" bIns="45719" anchor="t">
            <a:noAutofit/>
          </a:bodyPr>
          <a:lstStyle/>
          <a:p>
            <a:endParaRPr/>
          </a:p>
        </p:txBody>
      </p:sp>
      <p:sp>
        <p:nvSpPr>
          <p:cNvPr id="85" name="Image"/>
          <p:cNvSpPr>
            <a:spLocks noGrp="1"/>
          </p:cNvSpPr>
          <p:nvPr>
            <p:ph type="pic" sz="half" idx="15"/>
          </p:nvPr>
        </p:nvSpPr>
        <p:spPr>
          <a:xfrm>
            <a:off x="1645295" y="468810"/>
            <a:ext cx="2812852" cy="4205883"/>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39195465"/>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812728" y="3355331"/>
            <a:ext cx="5518547" cy="328935"/>
          </a:xfrm>
          <a:prstGeom prst="rect">
            <a:avLst/>
          </a:prstGeom>
        </p:spPr>
        <p:txBody>
          <a:bodyPr anchor="t">
            <a:spAutoFit/>
          </a:bodyPr>
          <a:lstStyle>
            <a:lvl1pPr marL="0" indent="0" algn="ctr">
              <a:spcBef>
                <a:spcPts val="0"/>
              </a:spcBef>
              <a:buSzTx/>
              <a:buNone/>
              <a:defRPr sz="1200" i="1"/>
            </a:lvl1pPr>
          </a:lstStyle>
          <a:p>
            <a:r>
              <a:t>–Johnny Appleseed</a:t>
            </a:r>
          </a:p>
        </p:txBody>
      </p:sp>
      <p:sp>
        <p:nvSpPr>
          <p:cNvPr id="94" name="“Type a quote here.”"/>
          <p:cNvSpPr txBox="1">
            <a:spLocks noGrp="1"/>
          </p:cNvSpPr>
          <p:nvPr>
            <p:ph type="body" sz="quarter" idx="14"/>
          </p:nvPr>
        </p:nvSpPr>
        <p:spPr>
          <a:xfrm>
            <a:off x="1812728" y="2206154"/>
            <a:ext cx="5518547" cy="409727"/>
          </a:xfrm>
          <a:prstGeom prst="rect">
            <a:avLst/>
          </a:prstGeom>
        </p:spPr>
        <p:txBody>
          <a:bodyPr>
            <a:spAutoFit/>
          </a:bodyPr>
          <a:lstStyle>
            <a:lvl1pPr marL="0" indent="0" algn="ctr">
              <a:spcBef>
                <a:spcPts val="0"/>
              </a:spcBef>
              <a:buSzTx/>
              <a:buNone/>
              <a:defRPr sz="1725">
                <a:latin typeface="+mn-lt"/>
                <a:ea typeface="+mn-ea"/>
                <a:cs typeface="+mn-cs"/>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513194836"/>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1143000" y="0"/>
            <a:ext cx="6858000" cy="5143500"/>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80190017"/>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38967498"/>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cSld name="1_Title &amp; Subtitle">
    <p:spTree>
      <p:nvGrpSpPr>
        <p:cNvPr id="1" name=""/>
        <p:cNvGrpSpPr/>
        <p:nvPr/>
      </p:nvGrpSpPr>
      <p:grpSpPr>
        <a:xfrm>
          <a:off x="0" y="0"/>
          <a:ext cx="0" cy="0"/>
          <a:chOff x="0" y="0"/>
          <a:chExt cx="0" cy="0"/>
        </a:xfrm>
      </p:grpSpPr>
      <p:pic>
        <p:nvPicPr>
          <p:cNvPr id="11" name="ACN_1C_Blue.png" descr="ACN_1C_Blue.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98417" y="4725005"/>
            <a:ext cx="760087" cy="198157"/>
          </a:xfrm>
          <a:prstGeom prst="rect">
            <a:avLst/>
          </a:prstGeom>
          <a:ln w="12700">
            <a:miter lim="400000"/>
          </a:ln>
        </p:spPr>
      </p:pic>
      <p:sp>
        <p:nvSpPr>
          <p:cNvPr id="12" name="Номер слайда"/>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extLst>
      <p:ext uri="{BB962C8B-B14F-4D97-AF65-F5344CB8AC3E}">
        <p14:creationId xmlns:p14="http://schemas.microsoft.com/office/powerpoint/2010/main" val="323305294"/>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pic>
        <p:nvPicPr>
          <p:cNvPr id="11" name="ACN_1C_Blue.png" descr="ACN_1C_Blue.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98416" y="4725004"/>
            <a:ext cx="760087" cy="198157"/>
          </a:xfrm>
          <a:prstGeom prst="rect">
            <a:avLst/>
          </a:prstGeom>
          <a:ln w="12700">
            <a:miter lim="400000"/>
          </a:ln>
        </p:spPr>
      </p:pic>
      <p:sp>
        <p:nvSpPr>
          <p:cNvPr id="12" name="Номер слайда"/>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extLst>
      <p:ext uri="{BB962C8B-B14F-4D97-AF65-F5344CB8AC3E}">
        <p14:creationId xmlns:p14="http://schemas.microsoft.com/office/powerpoint/2010/main" val="524860094"/>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1657350"/>
            <a:ext cx="3733800" cy="26289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13"/>
          </p:nvPr>
        </p:nvSpPr>
        <p:spPr>
          <a:xfrm>
            <a:off x="609600" y="1657350"/>
            <a:ext cx="3733800" cy="26289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609600" y="205979"/>
            <a:ext cx="7924800" cy="857250"/>
          </a:xfrm>
        </p:spPr>
        <p:txBody>
          <a:bodyPr anchor="ctr" anchorCtr="0"/>
          <a:lstStyle>
            <a:lvl1pPr algn="ctr">
              <a:defRPr/>
            </a:lvl1pPr>
          </a:lstStyle>
          <a:p>
            <a:r>
              <a:rPr lang="en-US"/>
              <a:t>Click to edit Master title style</a:t>
            </a:r>
            <a:endParaRPr lang="en-US" dirty="0"/>
          </a:p>
        </p:txBody>
      </p:sp>
      <p:sp>
        <p:nvSpPr>
          <p:cNvPr id="3" name="Text Placeholder 2"/>
          <p:cNvSpPr>
            <a:spLocks noGrp="1"/>
          </p:cNvSpPr>
          <p:nvPr>
            <p:ph type="body" idx="1"/>
          </p:nvPr>
        </p:nvSpPr>
        <p:spPr>
          <a:xfrm>
            <a:off x="609600" y="1200150"/>
            <a:ext cx="3733800" cy="431006"/>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800600" y="1200150"/>
            <a:ext cx="3733800" cy="431006"/>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19" name="Изображение"/>
          <p:cNvSpPr>
            <a:spLocks noGrp="1"/>
          </p:cNvSpPr>
          <p:nvPr>
            <p:ph type="pic" sz="half" idx="13"/>
          </p:nvPr>
        </p:nvSpPr>
        <p:spPr>
          <a:xfrm>
            <a:off x="1998399" y="152455"/>
            <a:ext cx="5143501" cy="3430787"/>
          </a:xfrm>
          <a:prstGeom prst="rect">
            <a:avLst/>
          </a:prstGeom>
        </p:spPr>
        <p:txBody>
          <a:bodyPr lIns="91439" tIns="45719" rIns="91439" bIns="45719" anchor="t">
            <a:noAutofit/>
          </a:bodyPr>
          <a:lstStyle/>
          <a:p>
            <a:endParaRPr/>
          </a:p>
        </p:txBody>
      </p:sp>
      <p:sp>
        <p:nvSpPr>
          <p:cNvPr id="20" name="Текст заголовка"/>
          <p:cNvSpPr txBox="1">
            <a:spLocks noGrp="1"/>
          </p:cNvSpPr>
          <p:nvPr>
            <p:ph type="title"/>
          </p:nvPr>
        </p:nvSpPr>
        <p:spPr>
          <a:xfrm>
            <a:off x="1812727" y="3542854"/>
            <a:ext cx="5518547" cy="750094"/>
          </a:xfrm>
          <a:prstGeom prst="rect">
            <a:avLst/>
          </a:prstGeom>
        </p:spPr>
        <p:txBody>
          <a:bodyPr anchor="b"/>
          <a:lstStyle/>
          <a:p>
            <a:r>
              <a:t>Текст заголовка</a:t>
            </a:r>
          </a:p>
        </p:txBody>
      </p:sp>
      <p:sp>
        <p:nvSpPr>
          <p:cNvPr id="21" name="Уровень текста 1…"/>
          <p:cNvSpPr txBox="1">
            <a:spLocks noGrp="1"/>
          </p:cNvSpPr>
          <p:nvPr>
            <p:ph type="body" sz="quarter" idx="1"/>
          </p:nvPr>
        </p:nvSpPr>
        <p:spPr>
          <a:xfrm>
            <a:off x="1812727" y="4299644"/>
            <a:ext cx="5518547" cy="596057"/>
          </a:xfrm>
          <a:prstGeom prst="rect">
            <a:avLst/>
          </a:prstGeom>
        </p:spPr>
        <p:txBody>
          <a:bodyPr anchor="t"/>
          <a:lstStyle>
            <a:lvl1pPr marL="0" indent="0">
              <a:lnSpc>
                <a:spcPct val="80000"/>
              </a:lnSpc>
              <a:spcBef>
                <a:spcPts val="0"/>
              </a:spcBef>
              <a:buSzTx/>
              <a:buNone/>
              <a:defRPr sz="3375" b="1" spc="0">
                <a:solidFill>
                  <a:srgbClr val="4F92D3"/>
                </a:solidFill>
              </a:defRPr>
            </a:lvl1pPr>
            <a:lvl2pPr marL="0" indent="0">
              <a:lnSpc>
                <a:spcPct val="80000"/>
              </a:lnSpc>
              <a:spcBef>
                <a:spcPts val="0"/>
              </a:spcBef>
              <a:buSzTx/>
              <a:buNone/>
              <a:defRPr sz="3375" b="1" spc="0">
                <a:solidFill>
                  <a:srgbClr val="4F92D3"/>
                </a:solidFill>
              </a:defRPr>
            </a:lvl2pPr>
            <a:lvl3pPr marL="0" indent="0">
              <a:lnSpc>
                <a:spcPct val="80000"/>
              </a:lnSpc>
              <a:spcBef>
                <a:spcPts val="0"/>
              </a:spcBef>
              <a:buSzTx/>
              <a:buNone/>
              <a:defRPr sz="3375" b="1" spc="0">
                <a:solidFill>
                  <a:srgbClr val="4F92D3"/>
                </a:solidFill>
              </a:defRPr>
            </a:lvl3pPr>
            <a:lvl4pPr marL="0" indent="0">
              <a:lnSpc>
                <a:spcPct val="80000"/>
              </a:lnSpc>
              <a:spcBef>
                <a:spcPts val="0"/>
              </a:spcBef>
              <a:buSzTx/>
              <a:buNone/>
              <a:defRPr sz="3375" b="1" spc="0">
                <a:solidFill>
                  <a:srgbClr val="4F92D3"/>
                </a:solidFill>
              </a:defRPr>
            </a:lvl4pPr>
            <a:lvl5pPr marL="0" indent="0">
              <a:lnSpc>
                <a:spcPct val="80000"/>
              </a:lnSpc>
              <a:spcBef>
                <a:spcPts val="0"/>
              </a:spcBef>
              <a:buSzTx/>
              <a:buNone/>
              <a:defRPr sz="3375" b="1" spc="0">
                <a:solidFill>
                  <a:srgbClr val="4F92D3"/>
                </a:solidFill>
              </a:defRPr>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22"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036101991"/>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29" name="Текст заголовка"/>
          <p:cNvSpPr txBox="1">
            <a:spLocks noGrp="1"/>
          </p:cNvSpPr>
          <p:nvPr>
            <p:ph type="title"/>
          </p:nvPr>
        </p:nvSpPr>
        <p:spPr>
          <a:xfrm>
            <a:off x="1812727" y="1701106"/>
            <a:ext cx="5518547" cy="1741289"/>
          </a:xfrm>
          <a:prstGeom prst="rect">
            <a:avLst/>
          </a:prstGeom>
        </p:spPr>
        <p:txBody>
          <a:bodyPr/>
          <a:lstStyle/>
          <a:p>
            <a:r>
              <a:t>Текст заголовка</a:t>
            </a:r>
          </a:p>
        </p:txBody>
      </p:sp>
      <p:sp>
        <p:nvSpPr>
          <p:cNvPr id="30"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251547122"/>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7" name="Изображение"/>
          <p:cNvSpPr>
            <a:spLocks noGrp="1"/>
          </p:cNvSpPr>
          <p:nvPr>
            <p:ph type="pic" idx="13"/>
          </p:nvPr>
        </p:nvSpPr>
        <p:spPr>
          <a:xfrm>
            <a:off x="2336788" y="323701"/>
            <a:ext cx="6539880" cy="4359921"/>
          </a:xfrm>
          <a:prstGeom prst="rect">
            <a:avLst/>
          </a:prstGeom>
        </p:spPr>
        <p:txBody>
          <a:bodyPr lIns="91439" tIns="45719" rIns="91439" bIns="45719" anchor="t">
            <a:noAutofit/>
          </a:bodyPr>
          <a:lstStyle/>
          <a:p>
            <a:endParaRPr/>
          </a:p>
        </p:txBody>
      </p:sp>
      <p:sp>
        <p:nvSpPr>
          <p:cNvPr id="38" name="Текст заголовка"/>
          <p:cNvSpPr txBox="1">
            <a:spLocks noGrp="1"/>
          </p:cNvSpPr>
          <p:nvPr>
            <p:ph type="title"/>
          </p:nvPr>
        </p:nvSpPr>
        <p:spPr>
          <a:xfrm>
            <a:off x="1645295" y="334863"/>
            <a:ext cx="2812852" cy="2102942"/>
          </a:xfrm>
          <a:prstGeom prst="rect">
            <a:avLst/>
          </a:prstGeom>
        </p:spPr>
        <p:txBody>
          <a:bodyPr anchor="b"/>
          <a:lstStyle/>
          <a:p>
            <a:r>
              <a:t>Текст заголовка</a:t>
            </a:r>
          </a:p>
        </p:txBody>
      </p:sp>
      <p:sp>
        <p:nvSpPr>
          <p:cNvPr id="39" name="Уровень текста 1…"/>
          <p:cNvSpPr txBox="1">
            <a:spLocks noGrp="1"/>
          </p:cNvSpPr>
          <p:nvPr>
            <p:ph type="body" sz="quarter" idx="1"/>
          </p:nvPr>
        </p:nvSpPr>
        <p:spPr>
          <a:xfrm>
            <a:off x="1645295" y="2491383"/>
            <a:ext cx="2812852" cy="2169914"/>
          </a:xfrm>
          <a:prstGeom prst="rect">
            <a:avLst/>
          </a:prstGeom>
        </p:spPr>
        <p:txBody>
          <a:bodyPr anchor="t"/>
          <a:lstStyle>
            <a:lvl1pPr marL="0" indent="0">
              <a:lnSpc>
                <a:spcPct val="80000"/>
              </a:lnSpc>
              <a:spcBef>
                <a:spcPts val="0"/>
              </a:spcBef>
              <a:buSzTx/>
              <a:buNone/>
              <a:defRPr sz="3375" b="1" spc="0">
                <a:solidFill>
                  <a:srgbClr val="4F92D3"/>
                </a:solidFill>
              </a:defRPr>
            </a:lvl1pPr>
            <a:lvl2pPr marL="0" indent="0">
              <a:lnSpc>
                <a:spcPct val="80000"/>
              </a:lnSpc>
              <a:spcBef>
                <a:spcPts val="0"/>
              </a:spcBef>
              <a:buSzTx/>
              <a:buNone/>
              <a:defRPr sz="3375" b="1" spc="0">
                <a:solidFill>
                  <a:srgbClr val="4F92D3"/>
                </a:solidFill>
              </a:defRPr>
            </a:lvl2pPr>
            <a:lvl3pPr marL="0" indent="0">
              <a:lnSpc>
                <a:spcPct val="80000"/>
              </a:lnSpc>
              <a:spcBef>
                <a:spcPts val="0"/>
              </a:spcBef>
              <a:buSzTx/>
              <a:buNone/>
              <a:defRPr sz="3375" b="1" spc="0">
                <a:solidFill>
                  <a:srgbClr val="4F92D3"/>
                </a:solidFill>
              </a:defRPr>
            </a:lvl3pPr>
            <a:lvl4pPr marL="0" indent="0">
              <a:lnSpc>
                <a:spcPct val="80000"/>
              </a:lnSpc>
              <a:spcBef>
                <a:spcPts val="0"/>
              </a:spcBef>
              <a:buSzTx/>
              <a:buNone/>
              <a:defRPr sz="3375" b="1" spc="0">
                <a:solidFill>
                  <a:srgbClr val="4F92D3"/>
                </a:solidFill>
              </a:defRPr>
            </a:lvl4pPr>
            <a:lvl5pPr marL="0" indent="0">
              <a:lnSpc>
                <a:spcPct val="80000"/>
              </a:lnSpc>
              <a:spcBef>
                <a:spcPts val="0"/>
              </a:spcBef>
              <a:buSzTx/>
              <a:buNone/>
              <a:defRPr sz="3375" b="1" spc="0">
                <a:solidFill>
                  <a:srgbClr val="4F92D3"/>
                </a:solidFill>
              </a:defRPr>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40"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439074111"/>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7" name="Текст заголовка"/>
          <p:cNvSpPr txBox="1">
            <a:spLocks noGrp="1"/>
          </p:cNvSpPr>
          <p:nvPr>
            <p:ph type="title"/>
          </p:nvPr>
        </p:nvSpPr>
        <p:spPr>
          <a:prstGeom prst="rect">
            <a:avLst/>
          </a:prstGeom>
        </p:spPr>
        <p:txBody>
          <a:bodyPr/>
          <a:lstStyle/>
          <a:p>
            <a:r>
              <a:t>Текст заголовка</a:t>
            </a:r>
          </a:p>
        </p:txBody>
      </p:sp>
      <p:sp>
        <p:nvSpPr>
          <p:cNvPr id="48"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04131826"/>
      </p:ext>
    </p:extLst>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5" name="Текст заголовка"/>
          <p:cNvSpPr txBox="1">
            <a:spLocks noGrp="1"/>
          </p:cNvSpPr>
          <p:nvPr>
            <p:ph type="title"/>
          </p:nvPr>
        </p:nvSpPr>
        <p:spPr>
          <a:prstGeom prst="rect">
            <a:avLst/>
          </a:prstGeom>
        </p:spPr>
        <p:txBody>
          <a:bodyPr/>
          <a:lstStyle/>
          <a:p>
            <a:r>
              <a:t>Текст заголовка</a:t>
            </a:r>
          </a:p>
        </p:txBody>
      </p:sp>
      <p:sp>
        <p:nvSpPr>
          <p:cNvPr id="56" name="Уровень текста 1…"/>
          <p:cNvSpPr txBox="1">
            <a:spLocks noGrp="1"/>
          </p:cNvSpPr>
          <p:nvPr>
            <p:ph type="body" idx="1"/>
          </p:nvPr>
        </p:nvSpPr>
        <p:spPr>
          <a:prstGeom prst="rect">
            <a:avLst/>
          </a:prstGeom>
        </p:spPr>
        <p:txBody>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57"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81617883"/>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4" name="Изображение"/>
          <p:cNvSpPr>
            <a:spLocks noGrp="1"/>
          </p:cNvSpPr>
          <p:nvPr>
            <p:ph type="pic" sz="half" idx="13"/>
          </p:nvPr>
        </p:nvSpPr>
        <p:spPr>
          <a:xfrm>
            <a:off x="3297845" y="1364009"/>
            <a:ext cx="4972720" cy="3315147"/>
          </a:xfrm>
          <a:prstGeom prst="rect">
            <a:avLst/>
          </a:prstGeom>
        </p:spPr>
        <p:txBody>
          <a:bodyPr lIns="91439" tIns="45719" rIns="91439" bIns="45719" anchor="t">
            <a:noAutofit/>
          </a:bodyPr>
          <a:lstStyle/>
          <a:p>
            <a:endParaRPr/>
          </a:p>
        </p:txBody>
      </p:sp>
      <p:sp>
        <p:nvSpPr>
          <p:cNvPr id="65" name="Текст заголовка"/>
          <p:cNvSpPr txBox="1">
            <a:spLocks noGrp="1"/>
          </p:cNvSpPr>
          <p:nvPr>
            <p:ph type="title"/>
          </p:nvPr>
        </p:nvSpPr>
        <p:spPr>
          <a:prstGeom prst="rect">
            <a:avLst/>
          </a:prstGeom>
        </p:spPr>
        <p:txBody>
          <a:bodyPr/>
          <a:lstStyle/>
          <a:p>
            <a:r>
              <a:t>Текст заголовка</a:t>
            </a:r>
          </a:p>
        </p:txBody>
      </p:sp>
      <p:sp>
        <p:nvSpPr>
          <p:cNvPr id="66" name="Уровень текста 1…"/>
          <p:cNvSpPr txBox="1">
            <a:spLocks noGrp="1"/>
          </p:cNvSpPr>
          <p:nvPr>
            <p:ph type="body" sz="quarter" idx="1"/>
          </p:nvPr>
        </p:nvSpPr>
        <p:spPr>
          <a:xfrm>
            <a:off x="1645295" y="1366242"/>
            <a:ext cx="2812852" cy="3315147"/>
          </a:xfrm>
          <a:prstGeom prst="rect">
            <a:avLst/>
          </a:prstGeom>
        </p:spPr>
        <p:txBody>
          <a:bodyPr/>
          <a:lstStyle>
            <a:lvl1pPr marL="252582" indent="-252582"/>
            <a:lvl2pPr marL="381170" indent="-252582"/>
            <a:lvl3pPr marL="509757" indent="-252582"/>
            <a:lvl4pPr marL="638345" indent="-252582"/>
            <a:lvl5pPr marL="766932" indent="-252582"/>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67" name="Номер слайда"/>
          <p:cNvSpPr txBox="1">
            <a:spLocks noGrp="1"/>
          </p:cNvSpPr>
          <p:nvPr>
            <p:ph type="sldNum" sz="quarter" idx="2"/>
          </p:nvPr>
        </p:nvSpPr>
        <p:spPr>
          <a:xfrm>
            <a:off x="4482789" y="4902398"/>
            <a:ext cx="286937" cy="271227"/>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extLst>
      <p:ext uri="{BB962C8B-B14F-4D97-AF65-F5344CB8AC3E}">
        <p14:creationId xmlns:p14="http://schemas.microsoft.com/office/powerpoint/2010/main" val="3703311565"/>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4" name="Уровень текста 1…"/>
          <p:cNvSpPr txBox="1">
            <a:spLocks noGrp="1"/>
          </p:cNvSpPr>
          <p:nvPr>
            <p:ph type="body" idx="1"/>
          </p:nvPr>
        </p:nvSpPr>
        <p:spPr>
          <a:xfrm>
            <a:off x="1645295" y="669727"/>
            <a:ext cx="5853410" cy="3804047"/>
          </a:xfrm>
          <a:prstGeom prst="rect">
            <a:avLst/>
          </a:prstGeom>
        </p:spPr>
        <p:txBody>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75"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054649029"/>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2" name="Изображение"/>
          <p:cNvSpPr>
            <a:spLocks noGrp="1"/>
          </p:cNvSpPr>
          <p:nvPr>
            <p:ph type="pic" sz="quarter" idx="13"/>
          </p:nvPr>
        </p:nvSpPr>
        <p:spPr>
          <a:xfrm>
            <a:off x="4665762" y="2652117"/>
            <a:ext cx="3192933" cy="2129731"/>
          </a:xfrm>
          <a:prstGeom prst="rect">
            <a:avLst/>
          </a:prstGeom>
        </p:spPr>
        <p:txBody>
          <a:bodyPr lIns="91439" tIns="45719" rIns="91439" bIns="45719" anchor="t">
            <a:noAutofit/>
          </a:bodyPr>
          <a:lstStyle/>
          <a:p>
            <a:endParaRPr/>
          </a:p>
        </p:txBody>
      </p:sp>
      <p:sp>
        <p:nvSpPr>
          <p:cNvPr id="83" name="Изображение"/>
          <p:cNvSpPr>
            <a:spLocks noGrp="1"/>
          </p:cNvSpPr>
          <p:nvPr>
            <p:ph type="pic" sz="quarter" idx="14"/>
          </p:nvPr>
        </p:nvSpPr>
        <p:spPr>
          <a:xfrm>
            <a:off x="4572000" y="468809"/>
            <a:ext cx="3094137" cy="2062758"/>
          </a:xfrm>
          <a:prstGeom prst="rect">
            <a:avLst/>
          </a:prstGeom>
        </p:spPr>
        <p:txBody>
          <a:bodyPr lIns="91439" tIns="45719" rIns="91439" bIns="45719" anchor="t">
            <a:noAutofit/>
          </a:bodyPr>
          <a:lstStyle/>
          <a:p>
            <a:endParaRPr/>
          </a:p>
        </p:txBody>
      </p:sp>
      <p:sp>
        <p:nvSpPr>
          <p:cNvPr id="84" name="Изображение"/>
          <p:cNvSpPr>
            <a:spLocks noGrp="1"/>
          </p:cNvSpPr>
          <p:nvPr>
            <p:ph type="pic" idx="15"/>
          </p:nvPr>
        </p:nvSpPr>
        <p:spPr>
          <a:xfrm>
            <a:off x="-109389" y="468808"/>
            <a:ext cx="6318870" cy="4212581"/>
          </a:xfrm>
          <a:prstGeom prst="rect">
            <a:avLst/>
          </a:prstGeom>
        </p:spPr>
        <p:txBody>
          <a:bodyPr lIns="91439" tIns="45719" rIns="91439" bIns="45719" anchor="t">
            <a:noAutofit/>
          </a:bodyPr>
          <a:lstStyle/>
          <a:p>
            <a:endParaRPr/>
          </a:p>
        </p:txBody>
      </p:sp>
      <p:sp>
        <p:nvSpPr>
          <p:cNvPr id="85"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248996311"/>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2" name="–Johnny Appleseed"/>
          <p:cNvSpPr txBox="1">
            <a:spLocks noGrp="1"/>
          </p:cNvSpPr>
          <p:nvPr>
            <p:ph type="body" sz="quarter" idx="13"/>
          </p:nvPr>
        </p:nvSpPr>
        <p:spPr>
          <a:xfrm>
            <a:off x="1812727" y="3355330"/>
            <a:ext cx="5518547" cy="301748"/>
          </a:xfrm>
          <a:prstGeom prst="rect">
            <a:avLst/>
          </a:prstGeom>
        </p:spPr>
        <p:txBody>
          <a:bodyPr anchor="t">
            <a:spAutoFit/>
          </a:bodyPr>
          <a:lstStyle>
            <a:lvl1pPr marL="0" indent="0">
              <a:lnSpc>
                <a:spcPts val="1388"/>
              </a:lnSpc>
              <a:spcBef>
                <a:spcPts val="0"/>
              </a:spcBef>
              <a:buSzTx/>
              <a:buNone/>
              <a:defRPr sz="713" spc="0"/>
            </a:lvl1pPr>
          </a:lstStyle>
          <a:p>
            <a:r>
              <a:t>–Johnny Appleseed</a:t>
            </a:r>
          </a:p>
        </p:txBody>
      </p:sp>
      <p:sp>
        <p:nvSpPr>
          <p:cNvPr id="93" name="“Type a quote here.”"/>
          <p:cNvSpPr txBox="1">
            <a:spLocks noGrp="1"/>
          </p:cNvSpPr>
          <p:nvPr>
            <p:ph type="body" sz="quarter" idx="14"/>
          </p:nvPr>
        </p:nvSpPr>
        <p:spPr>
          <a:xfrm>
            <a:off x="1812727" y="2180152"/>
            <a:ext cx="5518547" cy="461728"/>
          </a:xfrm>
          <a:prstGeom prst="rect">
            <a:avLst/>
          </a:prstGeom>
        </p:spPr>
        <p:txBody>
          <a:bodyPr>
            <a:spAutoFit/>
          </a:bodyPr>
          <a:lstStyle>
            <a:lvl1pPr marL="0" indent="0">
              <a:buSzTx/>
              <a:buNone/>
            </a:lvl1pPr>
          </a:lstStyle>
          <a:p>
            <a:r>
              <a:t>“Type a quote here.” </a:t>
            </a:r>
          </a:p>
        </p:txBody>
      </p:sp>
      <p:sp>
        <p:nvSpPr>
          <p:cNvPr id="94"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789334364"/>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1" name="Изображение"/>
          <p:cNvSpPr>
            <a:spLocks noGrp="1"/>
          </p:cNvSpPr>
          <p:nvPr>
            <p:ph type="pic" idx="13"/>
          </p:nvPr>
        </p:nvSpPr>
        <p:spPr>
          <a:xfrm>
            <a:off x="642101" y="0"/>
            <a:ext cx="7859799" cy="5243959"/>
          </a:xfrm>
          <a:prstGeom prst="rect">
            <a:avLst/>
          </a:prstGeom>
        </p:spPr>
        <p:txBody>
          <a:bodyPr lIns="91439" tIns="45719" rIns="91439" bIns="45719" anchor="t">
            <a:noAutofit/>
          </a:bodyPr>
          <a:lstStyle/>
          <a:p>
            <a:endParaRPr/>
          </a:p>
        </p:txBody>
      </p:sp>
      <p:sp>
        <p:nvSpPr>
          <p:cNvPr id="102"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97143360"/>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cxnSp>
        <p:nvCxnSpPr>
          <p:cNvPr id="8" name="Straight Connector 7"/>
          <p:cNvCxnSpPr/>
          <p:nvPr userDrawn="1"/>
        </p:nvCxnSpPr>
        <p:spPr>
          <a:xfrm>
            <a:off x="0" y="1447800"/>
            <a:ext cx="9144000" cy="0"/>
          </a:xfrm>
          <a:prstGeom prst="line">
            <a:avLst/>
          </a:prstGeom>
          <a:ln>
            <a:solidFill>
              <a:srgbClr val="57BEBA"/>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0" y="1860550"/>
            <a:ext cx="9144000" cy="0"/>
          </a:xfrm>
          <a:prstGeom prst="line">
            <a:avLst/>
          </a:prstGeom>
          <a:ln>
            <a:solidFill>
              <a:srgbClr val="57BEBA"/>
            </a:solidFill>
          </a:ln>
        </p:spPr>
        <p:style>
          <a:lnRef idx="2">
            <a:schemeClr val="accent1"/>
          </a:lnRef>
          <a:fillRef idx="0">
            <a:schemeClr val="accent1"/>
          </a:fillRef>
          <a:effectRef idx="1">
            <a:schemeClr val="accent1"/>
          </a:effectRef>
          <a:fontRef idx="minor">
            <a:schemeClr val="tx1"/>
          </a:fontRef>
        </p:style>
      </p:cxnSp>
      <p:sp useBgFill="1">
        <p:nvSpPr>
          <p:cNvPr id="10" name="Oval 9"/>
          <p:cNvSpPr/>
          <p:nvPr userDrawn="1"/>
        </p:nvSpPr>
        <p:spPr>
          <a:xfrm>
            <a:off x="3556000" y="723900"/>
            <a:ext cx="1962150" cy="1962150"/>
          </a:xfrm>
          <a:prstGeom prst="ellipse">
            <a:avLst/>
          </a:prstGeom>
          <a:ln w="31750">
            <a:solidFill>
              <a:srgbClr val="57BEBA"/>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dirty="0"/>
          </a:p>
        </p:txBody>
      </p:sp>
      <p:sp useBgFill="1">
        <p:nvSpPr>
          <p:cNvPr id="11" name="Oval 10"/>
          <p:cNvSpPr/>
          <p:nvPr userDrawn="1"/>
        </p:nvSpPr>
        <p:spPr>
          <a:xfrm>
            <a:off x="6413500" y="723900"/>
            <a:ext cx="1962150" cy="1962150"/>
          </a:xfrm>
          <a:prstGeom prst="ellipse">
            <a:avLst/>
          </a:prstGeom>
          <a:ln w="31750">
            <a:solidFill>
              <a:srgbClr val="57BEBA"/>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dirty="0"/>
          </a:p>
        </p:txBody>
      </p:sp>
      <p:sp useBgFill="1">
        <p:nvSpPr>
          <p:cNvPr id="12" name="Oval 11"/>
          <p:cNvSpPr/>
          <p:nvPr userDrawn="1"/>
        </p:nvSpPr>
        <p:spPr>
          <a:xfrm>
            <a:off x="704850" y="723900"/>
            <a:ext cx="1962150" cy="1962150"/>
          </a:xfrm>
          <a:prstGeom prst="ellipse">
            <a:avLst/>
          </a:prstGeom>
          <a:ln w="31750">
            <a:solidFill>
              <a:srgbClr val="57BEBA"/>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dirty="0"/>
          </a:p>
        </p:txBody>
      </p:sp>
      <p:sp>
        <p:nvSpPr>
          <p:cNvPr id="19" name="Text Placeholder 33"/>
          <p:cNvSpPr>
            <a:spLocks noGrp="1"/>
          </p:cNvSpPr>
          <p:nvPr>
            <p:ph type="body" sz="quarter" idx="12"/>
          </p:nvPr>
        </p:nvSpPr>
        <p:spPr>
          <a:xfrm>
            <a:off x="6794065" y="2924825"/>
            <a:ext cx="1301228" cy="1444496"/>
          </a:xfrm>
          <a:prstGeom prst="rect">
            <a:avLst/>
          </a:prstGeom>
        </p:spPr>
        <p:txBody>
          <a:bodyPr>
            <a:noAutofit/>
          </a:bodyPr>
          <a:lstStyle>
            <a:lvl1pPr marL="0" indent="0" algn="ctr">
              <a:buNone/>
              <a:defRPr sz="2000" baseline="0">
                <a:effectLst/>
                <a:latin typeface="+mj-lt"/>
              </a:defRPr>
            </a:lvl1pPr>
          </a:lstStyle>
          <a:p>
            <a:pPr lvl="0"/>
            <a:r>
              <a:rPr lang="en-US"/>
              <a:t>Click to edit Master text styles</a:t>
            </a:r>
          </a:p>
        </p:txBody>
      </p:sp>
      <p:sp>
        <p:nvSpPr>
          <p:cNvPr id="20" name="Text Placeholder 14"/>
          <p:cNvSpPr>
            <a:spLocks noGrp="1" noChangeAspect="1"/>
          </p:cNvSpPr>
          <p:nvPr>
            <p:ph type="body" sz="quarter" idx="14" hasCustomPrompt="1"/>
          </p:nvPr>
        </p:nvSpPr>
        <p:spPr>
          <a:xfrm>
            <a:off x="3879415" y="837004"/>
            <a:ext cx="1301228" cy="1485421"/>
          </a:xfrm>
          <a:prstGeom prst="rect">
            <a:avLst/>
          </a:prstGeom>
        </p:spPr>
        <p:txBody>
          <a:bodyPr anchor="ctr" anchorCtr="0">
            <a:noAutofit/>
          </a:bodyPr>
          <a:lstStyle>
            <a:lvl1pPr marL="0" indent="0" algn="ctr">
              <a:buNone/>
              <a:defRPr sz="10000">
                <a:solidFill>
                  <a:srgbClr val="118BCF"/>
                </a:solidFill>
                <a:effectLst/>
              </a:defRPr>
            </a:lvl1pPr>
          </a:lstStyle>
          <a:p>
            <a:pPr lvl="0"/>
            <a:r>
              <a:rPr lang="en-AU" dirty="0"/>
              <a:t>2</a:t>
            </a:r>
          </a:p>
        </p:txBody>
      </p:sp>
      <p:sp>
        <p:nvSpPr>
          <p:cNvPr id="21" name="Text Placeholder 14"/>
          <p:cNvSpPr>
            <a:spLocks noGrp="1" noChangeAspect="1"/>
          </p:cNvSpPr>
          <p:nvPr>
            <p:ph type="body" sz="quarter" idx="15" hasCustomPrompt="1"/>
          </p:nvPr>
        </p:nvSpPr>
        <p:spPr>
          <a:xfrm>
            <a:off x="6794065" y="838004"/>
            <a:ext cx="1301228" cy="1485421"/>
          </a:xfrm>
          <a:prstGeom prst="rect">
            <a:avLst/>
          </a:prstGeom>
        </p:spPr>
        <p:txBody>
          <a:bodyPr anchor="ctr" anchorCtr="0">
            <a:noAutofit/>
          </a:bodyPr>
          <a:lstStyle>
            <a:lvl1pPr marL="0" indent="0" algn="ctr">
              <a:buNone/>
              <a:defRPr sz="10000">
                <a:solidFill>
                  <a:srgbClr val="118BCF"/>
                </a:solidFill>
                <a:effectLst/>
              </a:defRPr>
            </a:lvl1pPr>
          </a:lstStyle>
          <a:p>
            <a:pPr lvl="0"/>
            <a:r>
              <a:rPr lang="en-AU" dirty="0"/>
              <a:t>3</a:t>
            </a:r>
          </a:p>
        </p:txBody>
      </p:sp>
      <p:sp>
        <p:nvSpPr>
          <p:cNvPr id="24" name="Text Placeholder 14"/>
          <p:cNvSpPr>
            <a:spLocks noGrp="1" noChangeAspect="1"/>
          </p:cNvSpPr>
          <p:nvPr>
            <p:ph type="body" sz="quarter" idx="13" hasCustomPrompt="1"/>
          </p:nvPr>
        </p:nvSpPr>
        <p:spPr>
          <a:xfrm>
            <a:off x="1022350" y="838156"/>
            <a:ext cx="1301228" cy="1485421"/>
          </a:xfrm>
          <a:prstGeom prst="rect">
            <a:avLst/>
          </a:prstGeom>
        </p:spPr>
        <p:txBody>
          <a:bodyPr anchor="ctr" anchorCtr="0">
            <a:noAutofit/>
          </a:bodyPr>
          <a:lstStyle>
            <a:lvl1pPr marL="0" indent="0" algn="ctr">
              <a:buNone/>
              <a:defRPr sz="10000">
                <a:solidFill>
                  <a:srgbClr val="118BCF"/>
                </a:solidFill>
                <a:effectLst/>
              </a:defRPr>
            </a:lvl1pPr>
          </a:lstStyle>
          <a:p>
            <a:pPr lvl="0"/>
            <a:r>
              <a:rPr lang="en-AU" dirty="0"/>
              <a:t>1</a:t>
            </a:r>
          </a:p>
        </p:txBody>
      </p:sp>
      <p:sp>
        <p:nvSpPr>
          <p:cNvPr id="25" name="Text Placeholder 33"/>
          <p:cNvSpPr>
            <a:spLocks noGrp="1"/>
          </p:cNvSpPr>
          <p:nvPr>
            <p:ph type="body" sz="quarter" idx="16"/>
          </p:nvPr>
        </p:nvSpPr>
        <p:spPr>
          <a:xfrm>
            <a:off x="3886461" y="2924825"/>
            <a:ext cx="1301228" cy="1444496"/>
          </a:xfrm>
          <a:prstGeom prst="rect">
            <a:avLst/>
          </a:prstGeom>
        </p:spPr>
        <p:txBody>
          <a:bodyPr>
            <a:noAutofit/>
          </a:bodyPr>
          <a:lstStyle>
            <a:lvl1pPr marL="0" indent="0" algn="ctr">
              <a:buNone/>
              <a:defRPr sz="2000" baseline="0">
                <a:effectLst/>
                <a:latin typeface="+mj-lt"/>
              </a:defRPr>
            </a:lvl1pPr>
          </a:lstStyle>
          <a:p>
            <a:pPr lvl="0"/>
            <a:r>
              <a:rPr lang="en-US"/>
              <a:t>Click to edit Master text styles</a:t>
            </a:r>
          </a:p>
        </p:txBody>
      </p:sp>
      <p:sp>
        <p:nvSpPr>
          <p:cNvPr id="26" name="Text Placeholder 33"/>
          <p:cNvSpPr>
            <a:spLocks noGrp="1"/>
          </p:cNvSpPr>
          <p:nvPr>
            <p:ph type="body" sz="quarter" idx="17"/>
          </p:nvPr>
        </p:nvSpPr>
        <p:spPr>
          <a:xfrm>
            <a:off x="977813" y="2939614"/>
            <a:ext cx="1301228" cy="1444496"/>
          </a:xfrm>
          <a:prstGeom prst="rect">
            <a:avLst/>
          </a:prstGeom>
        </p:spPr>
        <p:txBody>
          <a:bodyPr>
            <a:noAutofit/>
          </a:bodyPr>
          <a:lstStyle>
            <a:lvl1pPr marL="0" indent="0" algn="ctr">
              <a:buNone/>
              <a:defRPr sz="2000" baseline="0">
                <a:effectLst/>
                <a:latin typeface="+mj-lt"/>
              </a:defRPr>
            </a:lvl1pPr>
          </a:lstStyle>
          <a:p>
            <a:pPr lvl="0"/>
            <a:r>
              <a:rPr lang="en-US" dirty="0"/>
              <a:t>Click to edit Master text styles</a:t>
            </a:r>
          </a:p>
        </p:txBody>
      </p:sp>
    </p:spTree>
    <p:extLst>
      <p:ext uri="{BB962C8B-B14F-4D97-AF65-F5344CB8AC3E}">
        <p14:creationId xmlns:p14="http://schemas.microsoft.com/office/powerpoint/2010/main" val="279634513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812727" y="863947"/>
            <a:ext cx="5518547" cy="1741289"/>
          </a:xfrm>
          <a:prstGeom prst="rect">
            <a:avLst/>
          </a:prstGeom>
        </p:spPr>
        <p:txBody>
          <a:bodyPr anchor="b"/>
          <a:lstStyle/>
          <a:p>
            <a:r>
              <a:t>Title Text</a:t>
            </a:r>
          </a:p>
        </p:txBody>
      </p:sp>
      <p:sp>
        <p:nvSpPr>
          <p:cNvPr id="12" name="Body Level One…"/>
          <p:cNvSpPr txBox="1">
            <a:spLocks noGrp="1"/>
          </p:cNvSpPr>
          <p:nvPr>
            <p:ph type="body" sz="quarter" idx="1"/>
          </p:nvPr>
        </p:nvSpPr>
        <p:spPr>
          <a:xfrm>
            <a:off x="1812727" y="2658814"/>
            <a:ext cx="5518547" cy="596057"/>
          </a:xfrm>
          <a:prstGeom prst="rect">
            <a:avLst/>
          </a:prstGeom>
        </p:spPr>
        <p:txBody>
          <a:bodyPr anchor="t"/>
          <a:lstStyle>
            <a:lvl1pPr marL="0" indent="0" algn="ctr">
              <a:spcBef>
                <a:spcPts val="0"/>
              </a:spcBef>
              <a:buSzTx/>
              <a:buNone/>
              <a:defRPr sz="1950"/>
            </a:lvl1pPr>
            <a:lvl2pPr marL="0" indent="0" algn="ctr">
              <a:spcBef>
                <a:spcPts val="0"/>
              </a:spcBef>
              <a:buSzTx/>
              <a:buNone/>
              <a:defRPr sz="1950"/>
            </a:lvl2pPr>
            <a:lvl3pPr marL="0" indent="0" algn="ctr">
              <a:spcBef>
                <a:spcPts val="0"/>
              </a:spcBef>
              <a:buSzTx/>
              <a:buNone/>
              <a:defRPr sz="1950"/>
            </a:lvl3pPr>
            <a:lvl4pPr marL="0" indent="0" algn="ctr">
              <a:spcBef>
                <a:spcPts val="0"/>
              </a:spcBef>
              <a:buSzTx/>
              <a:buNone/>
              <a:defRPr sz="1950"/>
            </a:lvl4pPr>
            <a:lvl5pPr marL="0" indent="0" algn="ctr">
              <a:spcBef>
                <a:spcPts val="0"/>
              </a:spcBef>
              <a:buSzTx/>
              <a:buNone/>
              <a:defRPr sz="195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extLst>
      <p:ext uri="{BB962C8B-B14F-4D97-AF65-F5344CB8AC3E}">
        <p14:creationId xmlns:p14="http://schemas.microsoft.com/office/powerpoint/2010/main" val="1355611081"/>
      </p:ext>
    </p:extLst>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812727" y="1701106"/>
            <a:ext cx="5518547" cy="1741289"/>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890101678"/>
      </p:ext>
    </p:extLst>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sz="half" idx="13"/>
          </p:nvPr>
        </p:nvSpPr>
        <p:spPr>
          <a:xfrm>
            <a:off x="4685853" y="334863"/>
            <a:ext cx="2812852" cy="4333131"/>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45295" y="334863"/>
            <a:ext cx="2812852" cy="2102942"/>
          </a:xfrm>
          <a:prstGeom prst="rect">
            <a:avLst/>
          </a:prstGeom>
        </p:spPr>
        <p:txBody>
          <a:bodyPr anchor="b"/>
          <a:lstStyle>
            <a:lvl1pPr>
              <a:defRPr sz="3150"/>
            </a:lvl1pPr>
          </a:lstStyle>
          <a:p>
            <a:r>
              <a:t>Title Text</a:t>
            </a:r>
          </a:p>
        </p:txBody>
      </p:sp>
      <p:sp>
        <p:nvSpPr>
          <p:cNvPr id="40" name="Body Level One…"/>
          <p:cNvSpPr txBox="1">
            <a:spLocks noGrp="1"/>
          </p:cNvSpPr>
          <p:nvPr>
            <p:ph type="body" sz="quarter" idx="1"/>
          </p:nvPr>
        </p:nvSpPr>
        <p:spPr>
          <a:xfrm>
            <a:off x="1645295" y="2491383"/>
            <a:ext cx="2812852" cy="2169914"/>
          </a:xfrm>
          <a:prstGeom prst="rect">
            <a:avLst/>
          </a:prstGeom>
        </p:spPr>
        <p:txBody>
          <a:bodyPr anchor="t"/>
          <a:lstStyle>
            <a:lvl1pPr marL="0" indent="0" algn="ctr">
              <a:spcBef>
                <a:spcPts val="0"/>
              </a:spcBef>
              <a:buSzTx/>
              <a:buNone/>
              <a:defRPr sz="1950"/>
            </a:lvl1pPr>
            <a:lvl2pPr marL="0" indent="0" algn="ctr">
              <a:spcBef>
                <a:spcPts val="0"/>
              </a:spcBef>
              <a:buSzTx/>
              <a:buNone/>
              <a:defRPr sz="1950"/>
            </a:lvl2pPr>
            <a:lvl3pPr marL="0" indent="0" algn="ctr">
              <a:spcBef>
                <a:spcPts val="0"/>
              </a:spcBef>
              <a:buSzTx/>
              <a:buNone/>
              <a:defRPr sz="1950"/>
            </a:lvl3pPr>
            <a:lvl4pPr marL="0" indent="0" algn="ctr">
              <a:spcBef>
                <a:spcPts val="0"/>
              </a:spcBef>
              <a:buSzTx/>
              <a:buNone/>
              <a:defRPr sz="1950"/>
            </a:lvl4pPr>
            <a:lvl5pPr marL="0" indent="0" algn="ctr">
              <a:spcBef>
                <a:spcPts val="0"/>
              </a:spcBef>
              <a:buSzTx/>
              <a:buNone/>
              <a:defRPr sz="195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009087169"/>
      </p:ext>
    </p:extLst>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08176463"/>
      </p:ext>
    </p:extLst>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78018854"/>
      </p:ext>
    </p:extLst>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sz="quarter" idx="13"/>
          </p:nvPr>
        </p:nvSpPr>
        <p:spPr>
          <a:xfrm>
            <a:off x="4685853" y="1366242"/>
            <a:ext cx="2812852" cy="3315147"/>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quarter" idx="1"/>
          </p:nvPr>
        </p:nvSpPr>
        <p:spPr>
          <a:xfrm>
            <a:off x="1645295" y="1366242"/>
            <a:ext cx="2812852" cy="3315147"/>
          </a:xfrm>
          <a:prstGeom prst="rect">
            <a:avLst/>
          </a:prstGeom>
        </p:spPr>
        <p:txBody>
          <a:bodyPr/>
          <a:lstStyle>
            <a:lvl1pPr marL="174512" indent="-174512">
              <a:spcBef>
                <a:spcPts val="1688"/>
              </a:spcBef>
              <a:defRPr sz="1425"/>
            </a:lvl1pPr>
            <a:lvl2pPr marL="303099" indent="-174512">
              <a:spcBef>
                <a:spcPts val="1688"/>
              </a:spcBef>
              <a:defRPr sz="1425"/>
            </a:lvl2pPr>
            <a:lvl3pPr marL="431687" indent="-174512">
              <a:spcBef>
                <a:spcPts val="1688"/>
              </a:spcBef>
              <a:defRPr sz="1425"/>
            </a:lvl3pPr>
            <a:lvl4pPr marL="560274" indent="-174512">
              <a:spcBef>
                <a:spcPts val="1688"/>
              </a:spcBef>
              <a:defRPr sz="1425"/>
            </a:lvl4pPr>
            <a:lvl5pPr marL="688862" indent="-174512">
              <a:spcBef>
                <a:spcPts val="1688"/>
              </a:spcBef>
              <a:defRPr sz="1425"/>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xfrm>
            <a:off x="4482789" y="4902398"/>
            <a:ext cx="286937" cy="271227"/>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extLst>
      <p:ext uri="{BB962C8B-B14F-4D97-AF65-F5344CB8AC3E}">
        <p14:creationId xmlns:p14="http://schemas.microsoft.com/office/powerpoint/2010/main" val="94678749"/>
      </p:ext>
    </p:extLst>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45295" y="669727"/>
            <a:ext cx="5853410" cy="380404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15670823"/>
      </p:ext>
    </p:extLst>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4685853" y="2685604"/>
            <a:ext cx="2812852" cy="1989088"/>
          </a:xfrm>
          <a:prstGeom prst="rect">
            <a:avLst/>
          </a:prstGeom>
        </p:spPr>
        <p:txBody>
          <a:bodyPr lIns="91439" tIns="45719" rIns="91439" bIns="45719" anchor="t">
            <a:noAutofit/>
          </a:bodyPr>
          <a:lstStyle/>
          <a:p>
            <a:endParaRPr/>
          </a:p>
        </p:txBody>
      </p:sp>
      <p:sp>
        <p:nvSpPr>
          <p:cNvPr id="84" name="Image"/>
          <p:cNvSpPr>
            <a:spLocks noGrp="1"/>
          </p:cNvSpPr>
          <p:nvPr>
            <p:ph type="pic" sz="quarter" idx="14"/>
          </p:nvPr>
        </p:nvSpPr>
        <p:spPr>
          <a:xfrm>
            <a:off x="4685853" y="468809"/>
            <a:ext cx="2812852" cy="1989088"/>
          </a:xfrm>
          <a:prstGeom prst="rect">
            <a:avLst/>
          </a:prstGeom>
        </p:spPr>
        <p:txBody>
          <a:bodyPr lIns="91439" tIns="45719" rIns="91439" bIns="45719" anchor="t">
            <a:noAutofit/>
          </a:bodyPr>
          <a:lstStyle/>
          <a:p>
            <a:endParaRPr/>
          </a:p>
        </p:txBody>
      </p:sp>
      <p:sp>
        <p:nvSpPr>
          <p:cNvPr id="85" name="Image"/>
          <p:cNvSpPr>
            <a:spLocks noGrp="1"/>
          </p:cNvSpPr>
          <p:nvPr>
            <p:ph type="pic" sz="half" idx="15"/>
          </p:nvPr>
        </p:nvSpPr>
        <p:spPr>
          <a:xfrm>
            <a:off x="1645295" y="468809"/>
            <a:ext cx="2812852" cy="4205883"/>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70316051"/>
      </p:ext>
    </p:extLst>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812727" y="3355330"/>
            <a:ext cx="5518547" cy="328935"/>
          </a:xfrm>
          <a:prstGeom prst="rect">
            <a:avLst/>
          </a:prstGeom>
        </p:spPr>
        <p:txBody>
          <a:bodyPr anchor="t">
            <a:spAutoFit/>
          </a:bodyPr>
          <a:lstStyle>
            <a:lvl1pPr marL="0" indent="0" algn="ctr">
              <a:spcBef>
                <a:spcPts val="0"/>
              </a:spcBef>
              <a:buSzTx/>
              <a:buNone/>
              <a:defRPr sz="1200" i="1"/>
            </a:lvl1pPr>
          </a:lstStyle>
          <a:p>
            <a:r>
              <a:t>–Johnny Appleseed</a:t>
            </a:r>
          </a:p>
        </p:txBody>
      </p:sp>
      <p:sp>
        <p:nvSpPr>
          <p:cNvPr id="94" name="“Type a quote here.”"/>
          <p:cNvSpPr txBox="1">
            <a:spLocks noGrp="1"/>
          </p:cNvSpPr>
          <p:nvPr>
            <p:ph type="body" sz="quarter" idx="14"/>
          </p:nvPr>
        </p:nvSpPr>
        <p:spPr>
          <a:xfrm>
            <a:off x="1812727" y="2206153"/>
            <a:ext cx="5518547" cy="409727"/>
          </a:xfrm>
          <a:prstGeom prst="rect">
            <a:avLst/>
          </a:prstGeom>
        </p:spPr>
        <p:txBody>
          <a:bodyPr>
            <a:spAutoFit/>
          </a:bodyPr>
          <a:lstStyle>
            <a:lvl1pPr marL="0" indent="0" algn="ctr">
              <a:spcBef>
                <a:spcPts val="0"/>
              </a:spcBef>
              <a:buSzTx/>
              <a:buNone/>
              <a:defRPr sz="1725">
                <a:latin typeface="+mn-lt"/>
                <a:ea typeface="+mn-ea"/>
                <a:cs typeface="+mn-cs"/>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25766400"/>
      </p:ext>
    </p:extLst>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1143000" y="0"/>
            <a:ext cx="6858000" cy="5143500"/>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012464291"/>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useBgFill="1">
        <p:nvSpPr>
          <p:cNvPr id="6" name="Oval 5"/>
          <p:cNvSpPr/>
          <p:nvPr userDrawn="1"/>
        </p:nvSpPr>
        <p:spPr>
          <a:xfrm>
            <a:off x="376238" y="630238"/>
            <a:ext cx="1962150" cy="1962150"/>
          </a:xfrm>
          <a:prstGeom prst="ellipse">
            <a:avLst/>
          </a:prstGeom>
          <a:ln w="31750">
            <a:solidFill>
              <a:srgbClr val="57BEBA"/>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dirty="0"/>
          </a:p>
        </p:txBody>
      </p:sp>
      <p:sp>
        <p:nvSpPr>
          <p:cNvPr id="17" name="Text Placeholder 16"/>
          <p:cNvSpPr>
            <a:spLocks noGrp="1"/>
          </p:cNvSpPr>
          <p:nvPr>
            <p:ph type="body" sz="quarter" idx="13"/>
          </p:nvPr>
        </p:nvSpPr>
        <p:spPr>
          <a:xfrm>
            <a:off x="2799299" y="1422094"/>
            <a:ext cx="4318000" cy="2162175"/>
          </a:xfrm>
          <a:prstGeom prst="rect">
            <a:avLst/>
          </a:prstGeom>
        </p:spPr>
        <p:txBody>
          <a:bodyPr>
            <a:normAutofit/>
          </a:bodyPr>
          <a:lstStyle>
            <a:lvl1pPr marL="0" indent="0" algn="ctr">
              <a:lnSpc>
                <a:spcPct val="70000"/>
              </a:lnSpc>
              <a:buNone/>
              <a:defRPr sz="4400"/>
            </a:lvl1pPr>
          </a:lstStyle>
          <a:p>
            <a:pPr lvl="0"/>
            <a:r>
              <a:rPr lang="en-US"/>
              <a:t>Click to edit Master text styles</a:t>
            </a:r>
          </a:p>
        </p:txBody>
      </p:sp>
      <p:sp>
        <p:nvSpPr>
          <p:cNvPr id="10" name="Text Placeholder 14"/>
          <p:cNvSpPr>
            <a:spLocks noGrp="1"/>
          </p:cNvSpPr>
          <p:nvPr>
            <p:ph type="body" sz="quarter" idx="12" hasCustomPrompt="1"/>
          </p:nvPr>
        </p:nvSpPr>
        <p:spPr>
          <a:xfrm>
            <a:off x="706807" y="751890"/>
            <a:ext cx="1250950" cy="1282700"/>
          </a:xfrm>
          <a:prstGeom prst="rect">
            <a:avLst/>
          </a:prstGeom>
        </p:spPr>
        <p:txBody>
          <a:bodyPr anchor="ctr" anchorCtr="0">
            <a:noAutofit/>
          </a:bodyPr>
          <a:lstStyle>
            <a:lvl1pPr marL="0" indent="0" algn="ctr">
              <a:buNone/>
              <a:defRPr sz="10000">
                <a:solidFill>
                  <a:srgbClr val="118BCF"/>
                </a:solidFill>
                <a:effectLst/>
              </a:defRPr>
            </a:lvl1pPr>
          </a:lstStyle>
          <a:p>
            <a:pPr lvl="0"/>
            <a:r>
              <a:rPr lang="en-AU" dirty="0"/>
              <a:t>1</a:t>
            </a:r>
          </a:p>
        </p:txBody>
      </p:sp>
    </p:spTree>
    <p:extLst>
      <p:ext uri="{BB962C8B-B14F-4D97-AF65-F5344CB8AC3E}">
        <p14:creationId xmlns:p14="http://schemas.microsoft.com/office/powerpoint/2010/main" val="237314395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62061074"/>
      </p:ext>
    </p:extLst>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cSld name="1_Title &amp; Subtitle">
    <p:spTree>
      <p:nvGrpSpPr>
        <p:cNvPr id="1" name=""/>
        <p:cNvGrpSpPr/>
        <p:nvPr/>
      </p:nvGrpSpPr>
      <p:grpSpPr>
        <a:xfrm>
          <a:off x="0" y="0"/>
          <a:ext cx="0" cy="0"/>
          <a:chOff x="0" y="0"/>
          <a:chExt cx="0" cy="0"/>
        </a:xfrm>
      </p:grpSpPr>
      <p:pic>
        <p:nvPicPr>
          <p:cNvPr id="11" name="ACN_1C_Blue.png" descr="ACN_1C_Blue.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98416" y="4725004"/>
            <a:ext cx="760087" cy="198157"/>
          </a:xfrm>
          <a:prstGeom prst="rect">
            <a:avLst/>
          </a:prstGeom>
          <a:ln w="12700">
            <a:miter lim="400000"/>
          </a:ln>
        </p:spPr>
      </p:pic>
      <p:sp>
        <p:nvSpPr>
          <p:cNvPr id="12" name="Номер слайда"/>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extLst>
      <p:ext uri="{BB962C8B-B14F-4D97-AF65-F5344CB8AC3E}">
        <p14:creationId xmlns:p14="http://schemas.microsoft.com/office/powerpoint/2010/main" val="2389551196"/>
      </p:ext>
    </p:extLst>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pic>
        <p:nvPicPr>
          <p:cNvPr id="11" name="ACN_1C_Blue.png" descr="ACN_1C_Blue.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98417" y="4725005"/>
            <a:ext cx="760087" cy="198157"/>
          </a:xfrm>
          <a:prstGeom prst="rect">
            <a:avLst/>
          </a:prstGeom>
          <a:ln w="12700">
            <a:miter lim="400000"/>
          </a:ln>
        </p:spPr>
      </p:pic>
      <p:sp>
        <p:nvSpPr>
          <p:cNvPr id="12" name="Номер слайда"/>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extLst>
      <p:ext uri="{BB962C8B-B14F-4D97-AF65-F5344CB8AC3E}">
        <p14:creationId xmlns:p14="http://schemas.microsoft.com/office/powerpoint/2010/main" val="1798615243"/>
      </p:ext>
    </p:extLst>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19" name="Изображение"/>
          <p:cNvSpPr>
            <a:spLocks noGrp="1"/>
          </p:cNvSpPr>
          <p:nvPr>
            <p:ph type="pic" sz="half" idx="13"/>
          </p:nvPr>
        </p:nvSpPr>
        <p:spPr>
          <a:xfrm>
            <a:off x="1998400" y="152456"/>
            <a:ext cx="5143501" cy="3430787"/>
          </a:xfrm>
          <a:prstGeom prst="rect">
            <a:avLst/>
          </a:prstGeom>
        </p:spPr>
        <p:txBody>
          <a:bodyPr lIns="91439" tIns="45719" rIns="91439" bIns="45719" anchor="t">
            <a:noAutofit/>
          </a:bodyPr>
          <a:lstStyle/>
          <a:p>
            <a:endParaRPr/>
          </a:p>
        </p:txBody>
      </p:sp>
      <p:sp>
        <p:nvSpPr>
          <p:cNvPr id="20" name="Текст заголовка"/>
          <p:cNvSpPr txBox="1">
            <a:spLocks noGrp="1"/>
          </p:cNvSpPr>
          <p:nvPr>
            <p:ph type="title"/>
          </p:nvPr>
        </p:nvSpPr>
        <p:spPr>
          <a:xfrm>
            <a:off x="1812728" y="3542854"/>
            <a:ext cx="5518547" cy="750094"/>
          </a:xfrm>
          <a:prstGeom prst="rect">
            <a:avLst/>
          </a:prstGeom>
        </p:spPr>
        <p:txBody>
          <a:bodyPr anchor="b"/>
          <a:lstStyle/>
          <a:p>
            <a:r>
              <a:t>Текст заголовка</a:t>
            </a:r>
          </a:p>
        </p:txBody>
      </p:sp>
      <p:sp>
        <p:nvSpPr>
          <p:cNvPr id="21" name="Уровень текста 1…"/>
          <p:cNvSpPr txBox="1">
            <a:spLocks noGrp="1"/>
          </p:cNvSpPr>
          <p:nvPr>
            <p:ph type="body" sz="quarter" idx="1"/>
          </p:nvPr>
        </p:nvSpPr>
        <p:spPr>
          <a:xfrm>
            <a:off x="1812728" y="4299645"/>
            <a:ext cx="5518547" cy="596057"/>
          </a:xfrm>
          <a:prstGeom prst="rect">
            <a:avLst/>
          </a:prstGeom>
        </p:spPr>
        <p:txBody>
          <a:bodyPr anchor="t"/>
          <a:lstStyle>
            <a:lvl1pPr marL="0" indent="0">
              <a:lnSpc>
                <a:spcPct val="80000"/>
              </a:lnSpc>
              <a:spcBef>
                <a:spcPts val="0"/>
              </a:spcBef>
              <a:buSzTx/>
              <a:buNone/>
              <a:defRPr sz="3375" b="1" spc="0">
                <a:solidFill>
                  <a:srgbClr val="4F92D3"/>
                </a:solidFill>
              </a:defRPr>
            </a:lvl1pPr>
            <a:lvl2pPr marL="0" indent="0">
              <a:lnSpc>
                <a:spcPct val="80000"/>
              </a:lnSpc>
              <a:spcBef>
                <a:spcPts val="0"/>
              </a:spcBef>
              <a:buSzTx/>
              <a:buNone/>
              <a:defRPr sz="3375" b="1" spc="0">
                <a:solidFill>
                  <a:srgbClr val="4F92D3"/>
                </a:solidFill>
              </a:defRPr>
            </a:lvl2pPr>
            <a:lvl3pPr marL="0" indent="0">
              <a:lnSpc>
                <a:spcPct val="80000"/>
              </a:lnSpc>
              <a:spcBef>
                <a:spcPts val="0"/>
              </a:spcBef>
              <a:buSzTx/>
              <a:buNone/>
              <a:defRPr sz="3375" b="1" spc="0">
                <a:solidFill>
                  <a:srgbClr val="4F92D3"/>
                </a:solidFill>
              </a:defRPr>
            </a:lvl3pPr>
            <a:lvl4pPr marL="0" indent="0">
              <a:lnSpc>
                <a:spcPct val="80000"/>
              </a:lnSpc>
              <a:spcBef>
                <a:spcPts val="0"/>
              </a:spcBef>
              <a:buSzTx/>
              <a:buNone/>
              <a:defRPr sz="3375" b="1" spc="0">
                <a:solidFill>
                  <a:srgbClr val="4F92D3"/>
                </a:solidFill>
              </a:defRPr>
            </a:lvl4pPr>
            <a:lvl5pPr marL="0" indent="0">
              <a:lnSpc>
                <a:spcPct val="80000"/>
              </a:lnSpc>
              <a:spcBef>
                <a:spcPts val="0"/>
              </a:spcBef>
              <a:buSzTx/>
              <a:buNone/>
              <a:defRPr sz="3375" b="1" spc="0">
                <a:solidFill>
                  <a:srgbClr val="4F92D3"/>
                </a:solidFill>
              </a:defRPr>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22"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21681295"/>
      </p:ext>
    </p:extLst>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29" name="Текст заголовка"/>
          <p:cNvSpPr txBox="1">
            <a:spLocks noGrp="1"/>
          </p:cNvSpPr>
          <p:nvPr>
            <p:ph type="title"/>
          </p:nvPr>
        </p:nvSpPr>
        <p:spPr>
          <a:xfrm>
            <a:off x="1812728" y="1701107"/>
            <a:ext cx="5518547" cy="1741289"/>
          </a:xfrm>
          <a:prstGeom prst="rect">
            <a:avLst/>
          </a:prstGeom>
        </p:spPr>
        <p:txBody>
          <a:bodyPr/>
          <a:lstStyle/>
          <a:p>
            <a:r>
              <a:t>Текст заголовка</a:t>
            </a:r>
          </a:p>
        </p:txBody>
      </p:sp>
      <p:sp>
        <p:nvSpPr>
          <p:cNvPr id="30"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787842190"/>
      </p:ext>
    </p:extLst>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7" name="Изображение"/>
          <p:cNvSpPr>
            <a:spLocks noGrp="1"/>
          </p:cNvSpPr>
          <p:nvPr>
            <p:ph type="pic" idx="13"/>
          </p:nvPr>
        </p:nvSpPr>
        <p:spPr>
          <a:xfrm>
            <a:off x="2336788" y="323702"/>
            <a:ext cx="6539880" cy="4359921"/>
          </a:xfrm>
          <a:prstGeom prst="rect">
            <a:avLst/>
          </a:prstGeom>
        </p:spPr>
        <p:txBody>
          <a:bodyPr lIns="91439" tIns="45719" rIns="91439" bIns="45719" anchor="t">
            <a:noAutofit/>
          </a:bodyPr>
          <a:lstStyle/>
          <a:p>
            <a:endParaRPr/>
          </a:p>
        </p:txBody>
      </p:sp>
      <p:sp>
        <p:nvSpPr>
          <p:cNvPr id="38" name="Текст заголовка"/>
          <p:cNvSpPr txBox="1">
            <a:spLocks noGrp="1"/>
          </p:cNvSpPr>
          <p:nvPr>
            <p:ph type="title"/>
          </p:nvPr>
        </p:nvSpPr>
        <p:spPr>
          <a:xfrm>
            <a:off x="1645295" y="334863"/>
            <a:ext cx="2812852" cy="2102942"/>
          </a:xfrm>
          <a:prstGeom prst="rect">
            <a:avLst/>
          </a:prstGeom>
        </p:spPr>
        <p:txBody>
          <a:bodyPr anchor="b"/>
          <a:lstStyle/>
          <a:p>
            <a:r>
              <a:t>Текст заголовка</a:t>
            </a:r>
          </a:p>
        </p:txBody>
      </p:sp>
      <p:sp>
        <p:nvSpPr>
          <p:cNvPr id="39" name="Уровень текста 1…"/>
          <p:cNvSpPr txBox="1">
            <a:spLocks noGrp="1"/>
          </p:cNvSpPr>
          <p:nvPr>
            <p:ph type="body" sz="quarter" idx="1"/>
          </p:nvPr>
        </p:nvSpPr>
        <p:spPr>
          <a:xfrm>
            <a:off x="1645295" y="2491383"/>
            <a:ext cx="2812852" cy="2169914"/>
          </a:xfrm>
          <a:prstGeom prst="rect">
            <a:avLst/>
          </a:prstGeom>
        </p:spPr>
        <p:txBody>
          <a:bodyPr anchor="t"/>
          <a:lstStyle>
            <a:lvl1pPr marL="0" indent="0">
              <a:lnSpc>
                <a:spcPct val="80000"/>
              </a:lnSpc>
              <a:spcBef>
                <a:spcPts val="0"/>
              </a:spcBef>
              <a:buSzTx/>
              <a:buNone/>
              <a:defRPr sz="3375" b="1" spc="0">
                <a:solidFill>
                  <a:srgbClr val="4F92D3"/>
                </a:solidFill>
              </a:defRPr>
            </a:lvl1pPr>
            <a:lvl2pPr marL="0" indent="0">
              <a:lnSpc>
                <a:spcPct val="80000"/>
              </a:lnSpc>
              <a:spcBef>
                <a:spcPts val="0"/>
              </a:spcBef>
              <a:buSzTx/>
              <a:buNone/>
              <a:defRPr sz="3375" b="1" spc="0">
                <a:solidFill>
                  <a:srgbClr val="4F92D3"/>
                </a:solidFill>
              </a:defRPr>
            </a:lvl2pPr>
            <a:lvl3pPr marL="0" indent="0">
              <a:lnSpc>
                <a:spcPct val="80000"/>
              </a:lnSpc>
              <a:spcBef>
                <a:spcPts val="0"/>
              </a:spcBef>
              <a:buSzTx/>
              <a:buNone/>
              <a:defRPr sz="3375" b="1" spc="0">
                <a:solidFill>
                  <a:srgbClr val="4F92D3"/>
                </a:solidFill>
              </a:defRPr>
            </a:lvl3pPr>
            <a:lvl4pPr marL="0" indent="0">
              <a:lnSpc>
                <a:spcPct val="80000"/>
              </a:lnSpc>
              <a:spcBef>
                <a:spcPts val="0"/>
              </a:spcBef>
              <a:buSzTx/>
              <a:buNone/>
              <a:defRPr sz="3375" b="1" spc="0">
                <a:solidFill>
                  <a:srgbClr val="4F92D3"/>
                </a:solidFill>
              </a:defRPr>
            </a:lvl4pPr>
            <a:lvl5pPr marL="0" indent="0">
              <a:lnSpc>
                <a:spcPct val="80000"/>
              </a:lnSpc>
              <a:spcBef>
                <a:spcPts val="0"/>
              </a:spcBef>
              <a:buSzTx/>
              <a:buNone/>
              <a:defRPr sz="3375" b="1" spc="0">
                <a:solidFill>
                  <a:srgbClr val="4F92D3"/>
                </a:solidFill>
              </a:defRPr>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40"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15508667"/>
      </p:ext>
    </p:extLst>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7" name="Текст заголовка"/>
          <p:cNvSpPr txBox="1">
            <a:spLocks noGrp="1"/>
          </p:cNvSpPr>
          <p:nvPr>
            <p:ph type="title"/>
          </p:nvPr>
        </p:nvSpPr>
        <p:spPr>
          <a:prstGeom prst="rect">
            <a:avLst/>
          </a:prstGeom>
        </p:spPr>
        <p:txBody>
          <a:bodyPr/>
          <a:lstStyle/>
          <a:p>
            <a:r>
              <a:t>Текст заголовка</a:t>
            </a:r>
          </a:p>
        </p:txBody>
      </p:sp>
      <p:sp>
        <p:nvSpPr>
          <p:cNvPr id="48"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88642018"/>
      </p:ext>
    </p:extLst>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5" name="Текст заголовка"/>
          <p:cNvSpPr txBox="1">
            <a:spLocks noGrp="1"/>
          </p:cNvSpPr>
          <p:nvPr>
            <p:ph type="title"/>
          </p:nvPr>
        </p:nvSpPr>
        <p:spPr>
          <a:prstGeom prst="rect">
            <a:avLst/>
          </a:prstGeom>
        </p:spPr>
        <p:txBody>
          <a:bodyPr/>
          <a:lstStyle/>
          <a:p>
            <a:r>
              <a:t>Текст заголовка</a:t>
            </a:r>
          </a:p>
        </p:txBody>
      </p:sp>
      <p:sp>
        <p:nvSpPr>
          <p:cNvPr id="56" name="Уровень текста 1…"/>
          <p:cNvSpPr txBox="1">
            <a:spLocks noGrp="1"/>
          </p:cNvSpPr>
          <p:nvPr>
            <p:ph type="body" idx="1"/>
          </p:nvPr>
        </p:nvSpPr>
        <p:spPr>
          <a:prstGeom prst="rect">
            <a:avLst/>
          </a:prstGeom>
        </p:spPr>
        <p:txBody>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57"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31809604"/>
      </p:ext>
    </p:extLst>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4" name="Изображение"/>
          <p:cNvSpPr>
            <a:spLocks noGrp="1"/>
          </p:cNvSpPr>
          <p:nvPr>
            <p:ph type="pic" sz="half" idx="13"/>
          </p:nvPr>
        </p:nvSpPr>
        <p:spPr>
          <a:xfrm>
            <a:off x="3297845" y="1364010"/>
            <a:ext cx="4972720" cy="3315147"/>
          </a:xfrm>
          <a:prstGeom prst="rect">
            <a:avLst/>
          </a:prstGeom>
        </p:spPr>
        <p:txBody>
          <a:bodyPr lIns="91439" tIns="45719" rIns="91439" bIns="45719" anchor="t">
            <a:noAutofit/>
          </a:bodyPr>
          <a:lstStyle/>
          <a:p>
            <a:endParaRPr/>
          </a:p>
        </p:txBody>
      </p:sp>
      <p:sp>
        <p:nvSpPr>
          <p:cNvPr id="65" name="Текст заголовка"/>
          <p:cNvSpPr txBox="1">
            <a:spLocks noGrp="1"/>
          </p:cNvSpPr>
          <p:nvPr>
            <p:ph type="title"/>
          </p:nvPr>
        </p:nvSpPr>
        <p:spPr>
          <a:prstGeom prst="rect">
            <a:avLst/>
          </a:prstGeom>
        </p:spPr>
        <p:txBody>
          <a:bodyPr/>
          <a:lstStyle/>
          <a:p>
            <a:r>
              <a:t>Текст заголовка</a:t>
            </a:r>
          </a:p>
        </p:txBody>
      </p:sp>
      <p:sp>
        <p:nvSpPr>
          <p:cNvPr id="66" name="Уровень текста 1…"/>
          <p:cNvSpPr txBox="1">
            <a:spLocks noGrp="1"/>
          </p:cNvSpPr>
          <p:nvPr>
            <p:ph type="body" sz="quarter" idx="1"/>
          </p:nvPr>
        </p:nvSpPr>
        <p:spPr>
          <a:xfrm>
            <a:off x="1645295" y="1366242"/>
            <a:ext cx="2812852" cy="3315147"/>
          </a:xfrm>
          <a:prstGeom prst="rect">
            <a:avLst/>
          </a:prstGeom>
        </p:spPr>
        <p:txBody>
          <a:bodyPr/>
          <a:lstStyle>
            <a:lvl1pPr marL="252585" indent="-252585"/>
            <a:lvl2pPr marL="381175" indent="-252585"/>
            <a:lvl3pPr marL="509763" indent="-252585"/>
            <a:lvl4pPr marL="638353" indent="-252585"/>
            <a:lvl5pPr marL="766942" indent="-252585"/>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67" name="Номер слайда"/>
          <p:cNvSpPr txBox="1">
            <a:spLocks noGrp="1"/>
          </p:cNvSpPr>
          <p:nvPr>
            <p:ph type="sldNum" sz="quarter" idx="2"/>
          </p:nvPr>
        </p:nvSpPr>
        <p:spPr>
          <a:xfrm>
            <a:off x="4528275" y="4902399"/>
            <a:ext cx="286937" cy="271227"/>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extLst>
      <p:ext uri="{BB962C8B-B14F-4D97-AF65-F5344CB8AC3E}">
        <p14:creationId xmlns:p14="http://schemas.microsoft.com/office/powerpoint/2010/main" val="2110560353"/>
      </p:ext>
    </p:extLst>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4" name="Уровень текста 1…"/>
          <p:cNvSpPr txBox="1">
            <a:spLocks noGrp="1"/>
          </p:cNvSpPr>
          <p:nvPr>
            <p:ph type="body" idx="1"/>
          </p:nvPr>
        </p:nvSpPr>
        <p:spPr>
          <a:xfrm>
            <a:off x="1645295" y="669728"/>
            <a:ext cx="5853410" cy="3804047"/>
          </a:xfrm>
          <a:prstGeom prst="rect">
            <a:avLst/>
          </a:prstGeom>
        </p:spPr>
        <p:txBody>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75"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59019453"/>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05979"/>
            <a:ext cx="7924800" cy="857250"/>
          </a:xfrm>
        </p:spPr>
        <p:txBody>
          <a:bodyPr anchor="ctr" anchorCtr="0"/>
          <a:lstStyle>
            <a:lvl1pPr algn="ctr">
              <a:defRPr/>
            </a:lvl1pPr>
          </a:lstStyle>
          <a:p>
            <a:r>
              <a:rPr lang="en-US"/>
              <a:t>Click to edit Master title style</a:t>
            </a:r>
            <a:endParaRPr 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2" name="Изображение"/>
          <p:cNvSpPr>
            <a:spLocks noGrp="1"/>
          </p:cNvSpPr>
          <p:nvPr>
            <p:ph type="pic" sz="quarter" idx="13"/>
          </p:nvPr>
        </p:nvSpPr>
        <p:spPr>
          <a:xfrm>
            <a:off x="4665762" y="2652118"/>
            <a:ext cx="3192933" cy="2129731"/>
          </a:xfrm>
          <a:prstGeom prst="rect">
            <a:avLst/>
          </a:prstGeom>
        </p:spPr>
        <p:txBody>
          <a:bodyPr lIns="91439" tIns="45719" rIns="91439" bIns="45719" anchor="t">
            <a:noAutofit/>
          </a:bodyPr>
          <a:lstStyle/>
          <a:p>
            <a:endParaRPr/>
          </a:p>
        </p:txBody>
      </p:sp>
      <p:sp>
        <p:nvSpPr>
          <p:cNvPr id="83" name="Изображение"/>
          <p:cNvSpPr>
            <a:spLocks noGrp="1"/>
          </p:cNvSpPr>
          <p:nvPr>
            <p:ph type="pic" sz="quarter" idx="14"/>
          </p:nvPr>
        </p:nvSpPr>
        <p:spPr>
          <a:xfrm>
            <a:off x="4572000" y="468809"/>
            <a:ext cx="3094137" cy="2062758"/>
          </a:xfrm>
          <a:prstGeom prst="rect">
            <a:avLst/>
          </a:prstGeom>
        </p:spPr>
        <p:txBody>
          <a:bodyPr lIns="91439" tIns="45719" rIns="91439" bIns="45719" anchor="t">
            <a:noAutofit/>
          </a:bodyPr>
          <a:lstStyle/>
          <a:p>
            <a:endParaRPr/>
          </a:p>
        </p:txBody>
      </p:sp>
      <p:sp>
        <p:nvSpPr>
          <p:cNvPr id="84" name="Изображение"/>
          <p:cNvSpPr>
            <a:spLocks noGrp="1"/>
          </p:cNvSpPr>
          <p:nvPr>
            <p:ph type="pic" idx="15"/>
          </p:nvPr>
        </p:nvSpPr>
        <p:spPr>
          <a:xfrm>
            <a:off x="-109389" y="468809"/>
            <a:ext cx="6318870" cy="4212581"/>
          </a:xfrm>
          <a:prstGeom prst="rect">
            <a:avLst/>
          </a:prstGeom>
        </p:spPr>
        <p:txBody>
          <a:bodyPr lIns="91439" tIns="45719" rIns="91439" bIns="45719" anchor="t">
            <a:noAutofit/>
          </a:bodyPr>
          <a:lstStyle/>
          <a:p>
            <a:endParaRPr/>
          </a:p>
        </p:txBody>
      </p:sp>
      <p:sp>
        <p:nvSpPr>
          <p:cNvPr id="85"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591499186"/>
      </p:ext>
    </p:extLst>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2" name="–Johnny Appleseed"/>
          <p:cNvSpPr txBox="1">
            <a:spLocks noGrp="1"/>
          </p:cNvSpPr>
          <p:nvPr>
            <p:ph type="body" sz="quarter" idx="13"/>
          </p:nvPr>
        </p:nvSpPr>
        <p:spPr>
          <a:xfrm>
            <a:off x="1812728" y="3355330"/>
            <a:ext cx="5518547" cy="301748"/>
          </a:xfrm>
          <a:prstGeom prst="rect">
            <a:avLst/>
          </a:prstGeom>
        </p:spPr>
        <p:txBody>
          <a:bodyPr anchor="t">
            <a:spAutoFit/>
          </a:bodyPr>
          <a:lstStyle>
            <a:lvl1pPr marL="0" indent="0">
              <a:lnSpc>
                <a:spcPts val="1388"/>
              </a:lnSpc>
              <a:spcBef>
                <a:spcPts val="0"/>
              </a:spcBef>
              <a:buSzTx/>
              <a:buNone/>
              <a:defRPr sz="713" spc="0"/>
            </a:lvl1pPr>
          </a:lstStyle>
          <a:p>
            <a:r>
              <a:t>–Johnny Appleseed</a:t>
            </a:r>
          </a:p>
        </p:txBody>
      </p:sp>
      <p:sp>
        <p:nvSpPr>
          <p:cNvPr id="93" name="“Type a quote here.”"/>
          <p:cNvSpPr txBox="1">
            <a:spLocks noGrp="1"/>
          </p:cNvSpPr>
          <p:nvPr>
            <p:ph type="body" sz="quarter" idx="14"/>
          </p:nvPr>
        </p:nvSpPr>
        <p:spPr>
          <a:xfrm>
            <a:off x="1812728" y="2180152"/>
            <a:ext cx="5518547" cy="461728"/>
          </a:xfrm>
          <a:prstGeom prst="rect">
            <a:avLst/>
          </a:prstGeom>
        </p:spPr>
        <p:txBody>
          <a:bodyPr>
            <a:spAutoFit/>
          </a:bodyPr>
          <a:lstStyle>
            <a:lvl1pPr marL="0" indent="0">
              <a:buSzTx/>
              <a:buNone/>
            </a:lvl1pPr>
          </a:lstStyle>
          <a:p>
            <a:r>
              <a:t>“Type a quote here.” </a:t>
            </a:r>
          </a:p>
        </p:txBody>
      </p:sp>
      <p:sp>
        <p:nvSpPr>
          <p:cNvPr id="94"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63355824"/>
      </p:ext>
    </p:extLst>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1" name="Изображение"/>
          <p:cNvSpPr>
            <a:spLocks noGrp="1"/>
          </p:cNvSpPr>
          <p:nvPr>
            <p:ph type="pic" idx="13"/>
          </p:nvPr>
        </p:nvSpPr>
        <p:spPr>
          <a:xfrm>
            <a:off x="642102" y="1"/>
            <a:ext cx="7859799" cy="5243959"/>
          </a:xfrm>
          <a:prstGeom prst="rect">
            <a:avLst/>
          </a:prstGeom>
        </p:spPr>
        <p:txBody>
          <a:bodyPr lIns="91439" tIns="45719" rIns="91439" bIns="45719" anchor="t">
            <a:noAutofit/>
          </a:bodyPr>
          <a:lstStyle/>
          <a:p>
            <a:endParaRPr/>
          </a:p>
        </p:txBody>
      </p:sp>
      <p:sp>
        <p:nvSpPr>
          <p:cNvPr id="102"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25228088"/>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3.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4.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5.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6.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05979"/>
            <a:ext cx="7924800" cy="857250"/>
          </a:xfrm>
          <a:prstGeom prst="rect">
            <a:avLst/>
          </a:prstGeom>
        </p:spPr>
        <p:txBody>
          <a:bodyPr vert="horz" lIns="91440" tIns="45720" rIns="91440" bIns="45720" rtlCol="0" anchor="ctr" anchorCtr="0">
            <a:noAutofit/>
          </a:bodyPr>
          <a:lstStyle/>
          <a:p>
            <a:r>
              <a:rPr lang="en-US" dirty="0"/>
              <a:t>Click to edit Master title style</a:t>
            </a:r>
          </a:p>
        </p:txBody>
      </p:sp>
      <p:sp>
        <p:nvSpPr>
          <p:cNvPr id="3" name="Text Placeholder 2"/>
          <p:cNvSpPr>
            <a:spLocks noGrp="1"/>
          </p:cNvSpPr>
          <p:nvPr>
            <p:ph type="body" idx="1"/>
          </p:nvPr>
        </p:nvSpPr>
        <p:spPr>
          <a:xfrm>
            <a:off x="609600" y="1200151"/>
            <a:ext cx="7924800" cy="339447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5" descr="ACN Logo_White.ai"/>
          <p:cNvPicPr>
            <a:picLocks noChangeAspect="1"/>
          </p:cNvPicPr>
          <p:nvPr/>
        </p:nvPicPr>
        <p:blipFill rotWithShape="1">
          <a:blip r:embed="rId27" cstate="email">
            <a:extLst>
              <a:ext uri="{28A0092B-C50C-407E-A947-70E740481C1C}">
                <a14:useLocalDpi xmlns:a14="http://schemas.microsoft.com/office/drawing/2010/main" val="0"/>
              </a:ext>
            </a:extLst>
          </a:blip>
          <a:srcRect t="31203" b="31395"/>
          <a:stretch/>
        </p:blipFill>
        <p:spPr bwMode="auto">
          <a:xfrm>
            <a:off x="8071415" y="4782338"/>
            <a:ext cx="1078369" cy="2849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 name="TextBox 10"/>
          <p:cNvSpPr txBox="1"/>
          <p:nvPr/>
        </p:nvSpPr>
        <p:spPr>
          <a:xfrm>
            <a:off x="38100" y="4858232"/>
            <a:ext cx="1508312" cy="215444"/>
          </a:xfrm>
          <a:prstGeom prst="rect">
            <a:avLst/>
          </a:prstGeom>
          <a:noFill/>
        </p:spPr>
        <p:txBody>
          <a:bodyPr wrap="square" rtlCol="0">
            <a:spAutoFit/>
          </a:bodyPr>
          <a:lstStyle/>
          <a:p>
            <a:r>
              <a:rPr lang="en-US" sz="800" b="0" i="0" spc="0" dirty="0" err="1">
                <a:solidFill>
                  <a:schemeClr val="tx1"/>
                </a:solidFill>
                <a:latin typeface="Arial"/>
                <a:cs typeface="Arial"/>
              </a:rPr>
              <a:t>www.acn.com</a:t>
            </a:r>
            <a:endParaRPr lang="en-US" sz="800" b="0" i="0" spc="0" dirty="0">
              <a:solidFill>
                <a:schemeClr val="tx1"/>
              </a:solidFill>
              <a:latin typeface="Arial"/>
              <a:cs typeface="Arial"/>
            </a:endParaRPr>
          </a:p>
        </p:txBody>
      </p:sp>
    </p:spTree>
  </p:cSld>
  <p:clrMap bg1="lt1" tx1="dk1" bg2="lt2" tx2="dk2" accent1="accent1" accent2="accent2" accent3="accent3" accent4="accent4" accent5="accent5" accent6="accent6" hlink="hlink" folHlink="folHlink"/>
  <p:sldLayoutIdLst>
    <p:sldLayoutId id="2147484729" r:id="rId1"/>
    <p:sldLayoutId id="2147484730" r:id="rId2"/>
    <p:sldLayoutId id="2147484731" r:id="rId3"/>
    <p:sldLayoutId id="2147484732" r:id="rId4"/>
    <p:sldLayoutId id="2147484733" r:id="rId5"/>
    <p:sldLayoutId id="2147484740" r:id="rId6"/>
    <p:sldLayoutId id="2147484741" r:id="rId7"/>
    <p:sldLayoutId id="2147484734" r:id="rId8"/>
    <p:sldLayoutId id="2147484735" r:id="rId9"/>
    <p:sldLayoutId id="2147484736" r:id="rId10"/>
    <p:sldLayoutId id="2147484737" r:id="rId11"/>
    <p:sldLayoutId id="2147484738" r:id="rId12"/>
    <p:sldLayoutId id="2147484739" r:id="rId13"/>
    <p:sldLayoutId id="2147484744" r:id="rId14"/>
    <p:sldLayoutId id="2147484745" r:id="rId15"/>
    <p:sldLayoutId id="2147484747" r:id="rId16"/>
    <p:sldLayoutId id="2147484748" r:id="rId17"/>
    <p:sldLayoutId id="2147484749" r:id="rId18"/>
    <p:sldLayoutId id="2147484752" r:id="rId19"/>
    <p:sldLayoutId id="2147484782" r:id="rId20"/>
    <p:sldLayoutId id="2147484783" r:id="rId21"/>
    <p:sldLayoutId id="2147484784" r:id="rId22"/>
    <p:sldLayoutId id="2147484785" r:id="rId23"/>
    <p:sldLayoutId id="2147484786" r:id="rId24"/>
    <p:sldLayoutId id="2147484788" r:id="rId25"/>
  </p:sldLayoutIdLst>
  <p:hf sldNum="0" hdr="0" ftr="0" dt="0"/>
  <p:txStyles>
    <p:titleStyle>
      <a:lvl1pPr algn="ctr" defTabSz="914400" rtl="0" eaLnBrk="1" latinLnBrk="0" hangingPunct="1">
        <a:spcBef>
          <a:spcPct val="0"/>
        </a:spcBef>
        <a:buNone/>
        <a:defRPr sz="3600" b="1" kern="1200" cap="none" spc="50" baseline="0">
          <a:solidFill>
            <a:srgbClr val="118BCF"/>
          </a:solidFill>
          <a:latin typeface="Candara"/>
          <a:ea typeface="+mj-ea"/>
          <a:cs typeface="Candara"/>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Clr>
          <a:srgbClr val="57BEBA"/>
        </a:buClr>
        <a:buFont typeface="Arial" pitchFamily="34" charset="0"/>
        <a:buChar char="•"/>
        <a:defRPr sz="1700" kern="1200" spc="30" baseline="0">
          <a:solidFill>
            <a:schemeClr val="tx2">
              <a:lumMod val="75000"/>
              <a:lumOff val="25000"/>
            </a:schemeClr>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rgbClr val="57BEBA"/>
        </a:buClr>
        <a:buFont typeface="Arial" pitchFamily="34" charset="0"/>
        <a:buChar char="•"/>
        <a:defRPr sz="1700" kern="1200" spc="30" baseline="0">
          <a:solidFill>
            <a:schemeClr val="tx2">
              <a:lumMod val="75000"/>
              <a:lumOff val="25000"/>
            </a:schemeClr>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rgbClr val="57BEBA"/>
        </a:buClr>
        <a:buFont typeface="Arial" pitchFamily="34" charset="0"/>
        <a:buChar char="•"/>
        <a:defRPr sz="1700" kern="1200" spc="30" baseline="0">
          <a:solidFill>
            <a:schemeClr val="tx2">
              <a:lumMod val="75000"/>
              <a:lumOff val="25000"/>
            </a:schemeClr>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rgbClr val="57BEBA"/>
        </a:buClr>
        <a:buFont typeface="Arial" pitchFamily="34" charset="0"/>
        <a:buChar char="•"/>
        <a:defRPr sz="1700" kern="1200" spc="30" baseline="0">
          <a:solidFill>
            <a:schemeClr val="tx2">
              <a:lumMod val="75000"/>
              <a:lumOff val="25000"/>
            </a:schemeClr>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rgbClr val="57BEBA"/>
        </a:buClr>
        <a:buFont typeface="Arial" pitchFamily="34" charset="0"/>
        <a:buChar char="•"/>
        <a:defRPr sz="1700" kern="1200" spc="30" baseline="0">
          <a:solidFill>
            <a:schemeClr val="tx2">
              <a:lumMod val="75000"/>
              <a:lumOff val="25000"/>
            </a:schemeClr>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45295" y="133945"/>
            <a:ext cx="5853410" cy="1138536"/>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Title Text</a:t>
            </a:r>
          </a:p>
        </p:txBody>
      </p:sp>
      <p:sp>
        <p:nvSpPr>
          <p:cNvPr id="3" name="Body Level One…"/>
          <p:cNvSpPr txBox="1">
            <a:spLocks noGrp="1"/>
          </p:cNvSpPr>
          <p:nvPr>
            <p:ph type="body" idx="1"/>
          </p:nvPr>
        </p:nvSpPr>
        <p:spPr>
          <a:xfrm>
            <a:off x="1645295" y="1366242"/>
            <a:ext cx="5853410" cy="3315147"/>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4482789" y="4902398"/>
            <a:ext cx="258083" cy="271227"/>
          </a:xfrm>
          <a:prstGeom prst="rect">
            <a:avLst/>
          </a:prstGeom>
          <a:ln w="12700">
            <a:miter lim="400000"/>
          </a:ln>
        </p:spPr>
        <p:txBody>
          <a:bodyPr wrap="none" lIns="71437" tIns="71437" rIns="71437" bIns="71437">
            <a:spAutoFit/>
          </a:bodyPr>
          <a:lstStyle>
            <a:lvl1pPr>
              <a:defRPr sz="825" b="0">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1410357212"/>
      </p:ext>
    </p:extLst>
  </p:cSld>
  <p:clrMap bg1="lt1" tx1="dk1" bg2="lt2" tx2="dk2" accent1="accent1" accent2="accent2" accent3="accent3" accent4="accent4" accent5="accent5" accent6="accent6" hlink="hlink" folHlink="folHlink"/>
  <p:sldLayoutIdLst>
    <p:sldLayoutId id="2147484818" r:id="rId1"/>
    <p:sldLayoutId id="2147484819" r:id="rId2"/>
    <p:sldLayoutId id="2147484820" r:id="rId3"/>
    <p:sldLayoutId id="2147484821" r:id="rId4"/>
    <p:sldLayoutId id="2147484822" r:id="rId5"/>
    <p:sldLayoutId id="2147484823" r:id="rId6"/>
    <p:sldLayoutId id="2147484824" r:id="rId7"/>
    <p:sldLayoutId id="2147484825" r:id="rId8"/>
    <p:sldLayoutId id="2147484826" r:id="rId9"/>
    <p:sldLayoutId id="2147484827" r:id="rId10"/>
    <p:sldLayoutId id="2147484828" r:id="rId11"/>
  </p:sldLayoutIdLst>
  <p:transition spd="med"/>
  <p:txStyles>
    <p:titleStyle>
      <a:lvl1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1pPr>
      <a:lvl2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2pPr>
      <a:lvl3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3pPr>
      <a:lvl4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4pPr>
      <a:lvl5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5pPr>
      <a:lvl6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6pPr>
      <a:lvl7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7pPr>
      <a:lvl8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8pPr>
      <a:lvl9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9pPr>
    </p:titleStyle>
    <p:bodyStyle>
      <a:lvl1pPr marL="229195"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1pPr>
      <a:lvl2pPr marL="395883"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2pPr>
      <a:lvl3pPr marL="562570"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3pPr>
      <a:lvl4pPr marL="729258"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4pPr>
      <a:lvl5pPr marL="895945"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5pPr>
      <a:lvl6pPr marL="1062633"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6pPr>
      <a:lvl7pPr marL="1229320"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7pPr>
      <a:lvl8pPr marL="1396008"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8pPr>
      <a:lvl9pPr marL="1562695"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1pPr>
      <a:lvl2pPr marL="0" marR="0" indent="85725"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2pPr>
      <a:lvl3pPr marL="0" marR="0" indent="171450"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3pPr>
      <a:lvl4pPr marL="0" marR="0" indent="257175"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4pPr>
      <a:lvl5pPr marL="0" marR="0" indent="342900"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5pPr>
      <a:lvl6pPr marL="0" marR="0" indent="428625"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6pPr>
      <a:lvl7pPr marL="0" marR="0" indent="514350"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7pPr>
      <a:lvl8pPr marL="0" marR="0" indent="600075"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8pPr>
      <a:lvl9pPr marL="0" marR="0" indent="685800"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45295" y="133945"/>
            <a:ext cx="5853410" cy="1138536"/>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Title Text</a:t>
            </a:r>
          </a:p>
        </p:txBody>
      </p:sp>
      <p:sp>
        <p:nvSpPr>
          <p:cNvPr id="3" name="Body Level One…"/>
          <p:cNvSpPr txBox="1">
            <a:spLocks noGrp="1"/>
          </p:cNvSpPr>
          <p:nvPr>
            <p:ph type="body" idx="1"/>
          </p:nvPr>
        </p:nvSpPr>
        <p:spPr>
          <a:xfrm>
            <a:off x="1645295" y="1366242"/>
            <a:ext cx="5853410" cy="3315147"/>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4527674" y="4902399"/>
            <a:ext cx="258083" cy="271227"/>
          </a:xfrm>
          <a:prstGeom prst="rect">
            <a:avLst/>
          </a:prstGeom>
          <a:ln w="12700">
            <a:miter lim="400000"/>
          </a:ln>
        </p:spPr>
        <p:txBody>
          <a:bodyPr wrap="none" lIns="71437" tIns="71437" rIns="71437" bIns="71437">
            <a:spAutoFit/>
          </a:bodyPr>
          <a:lstStyle>
            <a:lvl1pPr>
              <a:defRPr sz="825" b="0">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1234035645"/>
      </p:ext>
    </p:extLst>
  </p:cSld>
  <p:clrMap bg1="lt1" tx1="dk1" bg2="lt2" tx2="dk2" accent1="accent1" accent2="accent2" accent3="accent3" accent4="accent4" accent5="accent5" accent6="accent6" hlink="hlink" folHlink="folHlink"/>
  <p:sldLayoutIdLst>
    <p:sldLayoutId id="2147484830" r:id="rId1"/>
    <p:sldLayoutId id="2147484831" r:id="rId2"/>
    <p:sldLayoutId id="2147484832" r:id="rId3"/>
    <p:sldLayoutId id="2147484833" r:id="rId4"/>
    <p:sldLayoutId id="2147484834" r:id="rId5"/>
    <p:sldLayoutId id="2147484835" r:id="rId6"/>
    <p:sldLayoutId id="2147484836" r:id="rId7"/>
    <p:sldLayoutId id="2147484837" r:id="rId8"/>
    <p:sldLayoutId id="2147484838" r:id="rId9"/>
    <p:sldLayoutId id="2147484839" r:id="rId10"/>
    <p:sldLayoutId id="2147484840" r:id="rId11"/>
    <p:sldLayoutId id="2147484841" r:id="rId12"/>
  </p:sldLayoutIdLst>
  <p:transition spd="med"/>
  <p:txStyles>
    <p:titleStyle>
      <a:lvl1pPr marL="0" marR="0" indent="0" algn="ctr" defTabSz="308078"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1pPr>
      <a:lvl2pPr marL="0" marR="0" indent="0" algn="ctr" defTabSz="308078"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2pPr>
      <a:lvl3pPr marL="0" marR="0" indent="0" algn="ctr" defTabSz="308078"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3pPr>
      <a:lvl4pPr marL="0" marR="0" indent="0" algn="ctr" defTabSz="308078"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4pPr>
      <a:lvl5pPr marL="0" marR="0" indent="0" algn="ctr" defTabSz="308078"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5pPr>
      <a:lvl6pPr marL="0" marR="0" indent="0" algn="ctr" defTabSz="308078"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6pPr>
      <a:lvl7pPr marL="0" marR="0" indent="0" algn="ctr" defTabSz="308078"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7pPr>
      <a:lvl8pPr marL="0" marR="0" indent="0" algn="ctr" defTabSz="308078"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8pPr>
      <a:lvl9pPr marL="0" marR="0" indent="0" algn="ctr" defTabSz="308078"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9pPr>
    </p:titleStyle>
    <p:bodyStyle>
      <a:lvl1pPr marL="229198" marR="0" indent="-229198" algn="l" defTabSz="308078"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1pPr>
      <a:lvl2pPr marL="395888" marR="0" indent="-229198" algn="l" defTabSz="308078"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2pPr>
      <a:lvl3pPr marL="562577" marR="0" indent="-229198" algn="l" defTabSz="308078"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3pPr>
      <a:lvl4pPr marL="729267" marR="0" indent="-229198" algn="l" defTabSz="308078"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4pPr>
      <a:lvl5pPr marL="895956" marR="0" indent="-229198" algn="l" defTabSz="308078"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5pPr>
      <a:lvl6pPr marL="1062646" marR="0" indent="-229198" algn="l" defTabSz="308078"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6pPr>
      <a:lvl7pPr marL="1229336" marR="0" indent="-229198" algn="l" defTabSz="308078"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7pPr>
      <a:lvl8pPr marL="1396026" marR="0" indent="-229198" algn="l" defTabSz="308078"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8pPr>
      <a:lvl9pPr marL="1562715" marR="0" indent="-229198" algn="l" defTabSz="308078"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308078"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1pPr>
      <a:lvl2pPr marL="0" marR="0" indent="85726" algn="ctr" defTabSz="308078"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2pPr>
      <a:lvl3pPr marL="0" marR="0" indent="171452" algn="ctr" defTabSz="308078"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3pPr>
      <a:lvl4pPr marL="0" marR="0" indent="257178" algn="ctr" defTabSz="308078"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4pPr>
      <a:lvl5pPr marL="0" marR="0" indent="342904" algn="ctr" defTabSz="308078"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5pPr>
      <a:lvl6pPr marL="0" marR="0" indent="428630" algn="ctr" defTabSz="308078"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6pPr>
      <a:lvl7pPr marL="0" marR="0" indent="514356" algn="ctr" defTabSz="308078"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7pPr>
      <a:lvl8pPr marL="0" marR="0" indent="600083" algn="ctr" defTabSz="308078"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8pPr>
      <a:lvl9pPr marL="0" marR="0" indent="685809" algn="ctr" defTabSz="308078"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Текст заголовка"/>
          <p:cNvSpPr txBox="1">
            <a:spLocks noGrp="1"/>
          </p:cNvSpPr>
          <p:nvPr>
            <p:ph type="title"/>
          </p:nvPr>
        </p:nvSpPr>
        <p:spPr>
          <a:xfrm>
            <a:off x="1645295" y="133945"/>
            <a:ext cx="5853410" cy="1138536"/>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Текст заголовка</a:t>
            </a:r>
          </a:p>
        </p:txBody>
      </p:sp>
      <p:sp>
        <p:nvSpPr>
          <p:cNvPr id="3" name="Уровень текста 1…"/>
          <p:cNvSpPr txBox="1">
            <a:spLocks noGrp="1"/>
          </p:cNvSpPr>
          <p:nvPr>
            <p:ph type="body" idx="1"/>
          </p:nvPr>
        </p:nvSpPr>
        <p:spPr>
          <a:xfrm>
            <a:off x="1645295" y="1366242"/>
            <a:ext cx="5853410" cy="3315147"/>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4" name="Номер слайда"/>
          <p:cNvSpPr txBox="1">
            <a:spLocks noGrp="1"/>
          </p:cNvSpPr>
          <p:nvPr>
            <p:ph type="sldNum" sz="quarter" idx="2"/>
          </p:nvPr>
        </p:nvSpPr>
        <p:spPr>
          <a:xfrm>
            <a:off x="4482789" y="4902398"/>
            <a:ext cx="258083" cy="271227"/>
          </a:xfrm>
          <a:prstGeom prst="rect">
            <a:avLst/>
          </a:prstGeom>
          <a:ln w="12700">
            <a:miter lim="400000"/>
          </a:ln>
        </p:spPr>
        <p:txBody>
          <a:bodyPr wrap="none" lIns="71437" tIns="71437" rIns="71437" bIns="71437">
            <a:spAutoFit/>
          </a:bodyPr>
          <a:lstStyle>
            <a:lvl1pPr defTabSz="308074">
              <a:lnSpc>
                <a:spcPct val="100000"/>
              </a:lnSpc>
              <a:defRPr sz="825">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2723735718"/>
      </p:ext>
    </p:extLst>
  </p:cSld>
  <p:clrMap bg1="lt1" tx1="dk1" bg2="lt2" tx2="dk2" accent1="accent1" accent2="accent2" accent3="accent3" accent4="accent4" accent5="accent5" accent6="accent6" hlink="hlink" folHlink="folHlink"/>
  <p:sldLayoutIdLst>
    <p:sldLayoutId id="2147484843" r:id="rId1"/>
    <p:sldLayoutId id="2147484844" r:id="rId2"/>
    <p:sldLayoutId id="2147484845" r:id="rId3"/>
    <p:sldLayoutId id="2147484846" r:id="rId4"/>
    <p:sldLayoutId id="2147484847" r:id="rId5"/>
    <p:sldLayoutId id="2147484848" r:id="rId6"/>
    <p:sldLayoutId id="2147484849" r:id="rId7"/>
    <p:sldLayoutId id="2147484850" r:id="rId8"/>
    <p:sldLayoutId id="2147484851" r:id="rId9"/>
    <p:sldLayoutId id="2147484852" r:id="rId10"/>
    <p:sldLayoutId id="2147484853" r:id="rId11"/>
  </p:sldLayoutIdLst>
  <p:transition spd="med"/>
  <p:txStyles>
    <p:titleStyle>
      <a:lvl1pPr marL="0" marR="0" indent="0" algn="l" defTabSz="308074"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1pPr>
      <a:lvl2pPr marL="0" marR="0" indent="0" algn="l" defTabSz="308074"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2pPr>
      <a:lvl3pPr marL="0" marR="0" indent="0" algn="l" defTabSz="308074"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3pPr>
      <a:lvl4pPr marL="0" marR="0" indent="0" algn="l" defTabSz="308074"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4pPr>
      <a:lvl5pPr marL="0" marR="0" indent="0" algn="l" defTabSz="308074"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5pPr>
      <a:lvl6pPr marL="0" marR="0" indent="0" algn="l" defTabSz="308074"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6pPr>
      <a:lvl7pPr marL="0" marR="0" indent="0" algn="l" defTabSz="308074"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7pPr>
      <a:lvl8pPr marL="0" marR="0" indent="0" algn="l" defTabSz="308074"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8pPr>
      <a:lvl9pPr marL="0" marR="0" indent="0" algn="l" defTabSz="308074"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9pPr>
    </p:titleStyle>
    <p:bodyStyle>
      <a:lvl1pPr marL="286494" marR="0" indent="-286494" algn="ctr" defTabSz="171450"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1pPr>
      <a:lvl2pPr marL="453182" marR="0" indent="-286494" algn="ctr" defTabSz="171450"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2pPr>
      <a:lvl3pPr marL="619869" marR="0" indent="-286494" algn="ctr" defTabSz="171450"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3pPr>
      <a:lvl4pPr marL="786557" marR="0" indent="-286494" algn="ctr" defTabSz="171450"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4pPr>
      <a:lvl5pPr marL="953244" marR="0" indent="-286494" algn="ctr" defTabSz="171450"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5pPr>
      <a:lvl6pPr marL="1119932" marR="0" indent="-286494" algn="ctr" defTabSz="171450"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6pPr>
      <a:lvl7pPr marL="1286619" marR="0" indent="-286494" algn="ctr" defTabSz="171450"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7pPr>
      <a:lvl8pPr marL="1453307" marR="0" indent="-286494" algn="ctr" defTabSz="171450"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8pPr>
      <a:lvl9pPr marL="1619994" marR="0" indent="-286494" algn="ctr" defTabSz="171450"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9pPr>
    </p:bodyStyle>
    <p:otherStyle>
      <a:lvl1pPr marL="0" marR="0" indent="0" algn="ctr" defTabSz="308074"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1pPr>
      <a:lvl2pPr marL="0" marR="0" indent="85725" algn="ctr" defTabSz="308074"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2pPr>
      <a:lvl3pPr marL="0" marR="0" indent="171450" algn="ctr" defTabSz="308074"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3pPr>
      <a:lvl4pPr marL="0" marR="0" indent="257175" algn="ctr" defTabSz="308074"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4pPr>
      <a:lvl5pPr marL="0" marR="0" indent="342900" algn="ctr" defTabSz="308074"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5pPr>
      <a:lvl6pPr marL="0" marR="0" indent="428625" algn="ctr" defTabSz="308074"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6pPr>
      <a:lvl7pPr marL="0" marR="0" indent="514350" algn="ctr" defTabSz="308074"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7pPr>
      <a:lvl8pPr marL="0" marR="0" indent="600075" algn="ctr" defTabSz="308074"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8pPr>
      <a:lvl9pPr marL="0" marR="0" indent="685800" algn="ctr" defTabSz="308074"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45295" y="133945"/>
            <a:ext cx="5853410" cy="1138536"/>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Title Text</a:t>
            </a:r>
          </a:p>
        </p:txBody>
      </p:sp>
      <p:sp>
        <p:nvSpPr>
          <p:cNvPr id="3" name="Body Level One…"/>
          <p:cNvSpPr txBox="1">
            <a:spLocks noGrp="1"/>
          </p:cNvSpPr>
          <p:nvPr>
            <p:ph type="body" idx="1"/>
          </p:nvPr>
        </p:nvSpPr>
        <p:spPr>
          <a:xfrm>
            <a:off x="1645295" y="1366242"/>
            <a:ext cx="5853410" cy="3315147"/>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4482789" y="4902398"/>
            <a:ext cx="258083" cy="271227"/>
          </a:xfrm>
          <a:prstGeom prst="rect">
            <a:avLst/>
          </a:prstGeom>
          <a:ln w="12700">
            <a:miter lim="400000"/>
          </a:ln>
        </p:spPr>
        <p:txBody>
          <a:bodyPr wrap="none" lIns="71437" tIns="71437" rIns="71437" bIns="71437">
            <a:spAutoFit/>
          </a:bodyPr>
          <a:lstStyle>
            <a:lvl1pPr>
              <a:defRPr sz="825" b="0">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1749528631"/>
      </p:ext>
    </p:extLst>
  </p:cSld>
  <p:clrMap bg1="lt1" tx1="dk1" bg2="lt2" tx2="dk2" accent1="accent1" accent2="accent2" accent3="accent3" accent4="accent4" accent5="accent5" accent6="accent6" hlink="hlink" folHlink="folHlink"/>
  <p:sldLayoutIdLst>
    <p:sldLayoutId id="2147484855" r:id="rId1"/>
    <p:sldLayoutId id="2147484856" r:id="rId2"/>
    <p:sldLayoutId id="2147484857" r:id="rId3"/>
    <p:sldLayoutId id="2147484858" r:id="rId4"/>
    <p:sldLayoutId id="2147484859" r:id="rId5"/>
    <p:sldLayoutId id="2147484860" r:id="rId6"/>
    <p:sldLayoutId id="2147484861" r:id="rId7"/>
    <p:sldLayoutId id="2147484862" r:id="rId8"/>
    <p:sldLayoutId id="2147484863" r:id="rId9"/>
    <p:sldLayoutId id="2147484864" r:id="rId10"/>
    <p:sldLayoutId id="2147484865" r:id="rId11"/>
    <p:sldLayoutId id="2147484866" r:id="rId12"/>
  </p:sldLayoutIdLst>
  <p:transition spd="med"/>
  <p:txStyles>
    <p:titleStyle>
      <a:lvl1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1pPr>
      <a:lvl2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2pPr>
      <a:lvl3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3pPr>
      <a:lvl4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4pPr>
      <a:lvl5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5pPr>
      <a:lvl6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6pPr>
      <a:lvl7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7pPr>
      <a:lvl8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8pPr>
      <a:lvl9pPr marL="0" marR="0" indent="0" algn="ctr" defTabSz="30807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Medium"/>
        </a:defRPr>
      </a:lvl9pPr>
    </p:titleStyle>
    <p:bodyStyle>
      <a:lvl1pPr marL="229195"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1pPr>
      <a:lvl2pPr marL="395883"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2pPr>
      <a:lvl3pPr marL="562570"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3pPr>
      <a:lvl4pPr marL="729258"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4pPr>
      <a:lvl5pPr marL="895945"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5pPr>
      <a:lvl6pPr marL="1062633"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6pPr>
      <a:lvl7pPr marL="1229320"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7pPr>
      <a:lvl8pPr marL="1396008"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8pPr>
      <a:lvl9pPr marL="1562695" marR="0" indent="-229195" algn="l" defTabSz="308074" rtl="0" latinLnBrk="0">
        <a:lnSpc>
          <a:spcPct val="100000"/>
        </a:lnSpc>
        <a:spcBef>
          <a:spcPts val="2213"/>
        </a:spcBef>
        <a:spcAft>
          <a:spcPts val="0"/>
        </a:spcAft>
        <a:buClrTx/>
        <a:buSzPct val="145000"/>
        <a:buFontTx/>
        <a:buChar char="•"/>
        <a:tabLst/>
        <a:defRPr sz="165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1pPr>
      <a:lvl2pPr marL="0" marR="0" indent="85725"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2pPr>
      <a:lvl3pPr marL="0" marR="0" indent="171450"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3pPr>
      <a:lvl4pPr marL="0" marR="0" indent="257175"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4pPr>
      <a:lvl5pPr marL="0" marR="0" indent="342900"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5pPr>
      <a:lvl6pPr marL="0" marR="0" indent="428625"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6pPr>
      <a:lvl7pPr marL="0" marR="0" indent="514350"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7pPr>
      <a:lvl8pPr marL="0" marR="0" indent="600075"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8pPr>
      <a:lvl9pPr marL="0" marR="0" indent="685800" algn="ctr" defTabSz="308074" latinLnBrk="0">
        <a:lnSpc>
          <a:spcPct val="100000"/>
        </a:lnSpc>
        <a:spcBef>
          <a:spcPts val="0"/>
        </a:spcBef>
        <a:spcAft>
          <a:spcPts val="0"/>
        </a:spcAft>
        <a:buClrTx/>
        <a:buSzTx/>
        <a:buFontTx/>
        <a:buNone/>
        <a:tabLst/>
        <a:defRPr sz="825"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Текст заголовка"/>
          <p:cNvSpPr txBox="1">
            <a:spLocks noGrp="1"/>
          </p:cNvSpPr>
          <p:nvPr>
            <p:ph type="title"/>
          </p:nvPr>
        </p:nvSpPr>
        <p:spPr>
          <a:xfrm>
            <a:off x="1645295" y="133945"/>
            <a:ext cx="5853410" cy="1138536"/>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Текст заголовка</a:t>
            </a:r>
          </a:p>
        </p:txBody>
      </p:sp>
      <p:sp>
        <p:nvSpPr>
          <p:cNvPr id="3" name="Уровень текста 1…"/>
          <p:cNvSpPr txBox="1">
            <a:spLocks noGrp="1"/>
          </p:cNvSpPr>
          <p:nvPr>
            <p:ph type="body" idx="1"/>
          </p:nvPr>
        </p:nvSpPr>
        <p:spPr>
          <a:xfrm>
            <a:off x="1645295" y="1366242"/>
            <a:ext cx="5853410" cy="3315147"/>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4" name="Номер слайда"/>
          <p:cNvSpPr txBox="1">
            <a:spLocks noGrp="1"/>
          </p:cNvSpPr>
          <p:nvPr>
            <p:ph type="sldNum" sz="quarter" idx="2"/>
          </p:nvPr>
        </p:nvSpPr>
        <p:spPr>
          <a:xfrm>
            <a:off x="4527674" y="4902399"/>
            <a:ext cx="258083" cy="271227"/>
          </a:xfrm>
          <a:prstGeom prst="rect">
            <a:avLst/>
          </a:prstGeom>
          <a:ln w="12700">
            <a:miter lim="400000"/>
          </a:ln>
        </p:spPr>
        <p:txBody>
          <a:bodyPr wrap="none" lIns="71437" tIns="71437" rIns="71437" bIns="71437">
            <a:spAutoFit/>
          </a:bodyPr>
          <a:lstStyle>
            <a:lvl1pPr defTabSz="308078">
              <a:lnSpc>
                <a:spcPct val="100000"/>
              </a:lnSpc>
              <a:defRPr sz="825">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3613022961"/>
      </p:ext>
    </p:extLst>
  </p:cSld>
  <p:clrMap bg1="lt1" tx1="dk1" bg2="lt2" tx2="dk2" accent1="accent1" accent2="accent2" accent3="accent3" accent4="accent4" accent5="accent5" accent6="accent6" hlink="hlink" folHlink="folHlink"/>
  <p:sldLayoutIdLst>
    <p:sldLayoutId id="2147484868" r:id="rId1"/>
    <p:sldLayoutId id="2147484869" r:id="rId2"/>
    <p:sldLayoutId id="2147484870" r:id="rId3"/>
    <p:sldLayoutId id="2147484871" r:id="rId4"/>
    <p:sldLayoutId id="2147484872" r:id="rId5"/>
    <p:sldLayoutId id="2147484873" r:id="rId6"/>
    <p:sldLayoutId id="2147484874" r:id="rId7"/>
    <p:sldLayoutId id="2147484875" r:id="rId8"/>
    <p:sldLayoutId id="2147484876" r:id="rId9"/>
    <p:sldLayoutId id="2147484877" r:id="rId10"/>
    <p:sldLayoutId id="2147484878" r:id="rId11"/>
  </p:sldLayoutIdLst>
  <p:transition spd="med"/>
  <p:txStyles>
    <p:titleStyle>
      <a:lvl1pPr marL="0" marR="0" indent="0" algn="l" defTabSz="308078"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1pPr>
      <a:lvl2pPr marL="0" marR="0" indent="0" algn="l" defTabSz="308078"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2pPr>
      <a:lvl3pPr marL="0" marR="0" indent="0" algn="l" defTabSz="308078"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3pPr>
      <a:lvl4pPr marL="0" marR="0" indent="0" algn="l" defTabSz="308078"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4pPr>
      <a:lvl5pPr marL="0" marR="0" indent="0" algn="l" defTabSz="308078"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5pPr>
      <a:lvl6pPr marL="0" marR="0" indent="0" algn="l" defTabSz="308078"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6pPr>
      <a:lvl7pPr marL="0" marR="0" indent="0" algn="l" defTabSz="308078"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7pPr>
      <a:lvl8pPr marL="0" marR="0" indent="0" algn="l" defTabSz="308078"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8pPr>
      <a:lvl9pPr marL="0" marR="0" indent="0" algn="l" defTabSz="308078" rtl="0" latinLnBrk="0">
        <a:lnSpc>
          <a:spcPct val="100000"/>
        </a:lnSpc>
        <a:spcBef>
          <a:spcPts val="0"/>
        </a:spcBef>
        <a:spcAft>
          <a:spcPts val="0"/>
        </a:spcAft>
        <a:buClrTx/>
        <a:buSzTx/>
        <a:buFontTx/>
        <a:buNone/>
        <a:tabLst/>
        <a:defRPr sz="4050" b="0" i="0" u="none" strike="noStrike" cap="none" spc="0" baseline="0">
          <a:solidFill>
            <a:srgbClr val="3D7AC1"/>
          </a:solidFill>
          <a:uFillTx/>
          <a:latin typeface="+mj-lt"/>
          <a:ea typeface="+mj-ea"/>
          <a:cs typeface="+mj-cs"/>
          <a:sym typeface="Abril Fatface"/>
        </a:defRPr>
      </a:lvl9pPr>
    </p:titleStyle>
    <p:bodyStyle>
      <a:lvl1pPr marL="286498" marR="0" indent="-286498" algn="ctr" defTabSz="171452"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1pPr>
      <a:lvl2pPr marL="453188" marR="0" indent="-286498" algn="ctr" defTabSz="171452"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2pPr>
      <a:lvl3pPr marL="619877" marR="0" indent="-286498" algn="ctr" defTabSz="171452"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3pPr>
      <a:lvl4pPr marL="786567" marR="0" indent="-286498" algn="ctr" defTabSz="171452"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4pPr>
      <a:lvl5pPr marL="953256" marR="0" indent="-286498" algn="ctr" defTabSz="171452"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5pPr>
      <a:lvl6pPr marL="1119946" marR="0" indent="-286498" algn="ctr" defTabSz="171452"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6pPr>
      <a:lvl7pPr marL="1286635" marR="0" indent="-286498" algn="ctr" defTabSz="171452"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7pPr>
      <a:lvl8pPr marL="1453325" marR="0" indent="-286498" algn="ctr" defTabSz="171452"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8pPr>
      <a:lvl9pPr marL="1620014" marR="0" indent="-286498" algn="ctr" defTabSz="171452" rtl="0" latinLnBrk="0">
        <a:lnSpc>
          <a:spcPct val="100000"/>
        </a:lnSpc>
        <a:spcBef>
          <a:spcPts val="1125"/>
        </a:spcBef>
        <a:spcAft>
          <a:spcPts val="0"/>
        </a:spcAft>
        <a:buClrTx/>
        <a:buSzPct val="145000"/>
        <a:buFontTx/>
        <a:buChar char="•"/>
        <a:tabLst/>
        <a:defRPr sz="2063" b="0" i="0" u="none" strike="noStrike" cap="none" spc="-62" baseline="0">
          <a:solidFill>
            <a:srgbClr val="5E5E5E"/>
          </a:solidFill>
          <a:uFillTx/>
          <a:latin typeface="+mn-lt"/>
          <a:ea typeface="+mn-ea"/>
          <a:cs typeface="+mn-cs"/>
          <a:sym typeface="Myriad Pro"/>
        </a:defRPr>
      </a:lvl9pPr>
    </p:bodyStyle>
    <p:otherStyle>
      <a:lvl1pPr marL="0" marR="0" indent="0" algn="ctr" defTabSz="308078"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1pPr>
      <a:lvl2pPr marL="0" marR="0" indent="85726" algn="ctr" defTabSz="308078"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2pPr>
      <a:lvl3pPr marL="0" marR="0" indent="171452" algn="ctr" defTabSz="308078"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3pPr>
      <a:lvl4pPr marL="0" marR="0" indent="257178" algn="ctr" defTabSz="308078"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4pPr>
      <a:lvl5pPr marL="0" marR="0" indent="342904" algn="ctr" defTabSz="308078"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5pPr>
      <a:lvl6pPr marL="0" marR="0" indent="428630" algn="ctr" defTabSz="308078"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6pPr>
      <a:lvl7pPr marL="0" marR="0" indent="514356" algn="ctr" defTabSz="308078"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7pPr>
      <a:lvl8pPr marL="0" marR="0" indent="600083" algn="ctr" defTabSz="308078"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8pPr>
      <a:lvl9pPr marL="0" marR="0" indent="685809" algn="ctr" defTabSz="308078" latinLnBrk="0">
        <a:lnSpc>
          <a:spcPct val="100000"/>
        </a:lnSpc>
        <a:spcBef>
          <a:spcPts val="0"/>
        </a:spcBef>
        <a:spcAft>
          <a:spcPts val="0"/>
        </a:spcAft>
        <a:buClrTx/>
        <a:buSzTx/>
        <a:buFontTx/>
        <a:buNone/>
        <a:tabLst/>
        <a:defRPr sz="825"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48.xml"/></Relationships>
</file>

<file path=ppt/slides/_rels/slide1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2.xml"/></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72.xml"/></Relationships>
</file>

<file path=ppt/slides/_rels/slide1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png"/><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60.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5.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9.xml"/><Relationship Id="rId1" Type="http://schemas.openxmlformats.org/officeDocument/2006/relationships/slideLayout" Target="../slideLayouts/slideLayout60.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8.xml"/><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5.xml"/><Relationship Id="rId1" Type="http://schemas.openxmlformats.org/officeDocument/2006/relationships/slideLayout" Target="../slideLayouts/slideLayout8.xml"/><Relationship Id="rId5" Type="http://schemas.openxmlformats.org/officeDocument/2006/relationships/image" Target="../media/image70.png"/><Relationship Id="rId4" Type="http://schemas.openxmlformats.org/officeDocument/2006/relationships/image" Target="../media/image69.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3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5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emf"/><Relationship Id="rId1" Type="http://schemas.openxmlformats.org/officeDocument/2006/relationships/slideLayout" Target="../slideLayouts/slideLayout8.xml"/><Relationship Id="rId5" Type="http://schemas.openxmlformats.org/officeDocument/2006/relationships/image" Target="../media/image78.png"/><Relationship Id="rId4" Type="http://schemas.openxmlformats.org/officeDocument/2006/relationships/image" Target="../media/image77.png"/></Relationships>
</file>

<file path=ppt/slides/_rels/slide6.xml.rels><?xml version="1.0" encoding="UTF-8" standalone="yes"?>
<Relationships xmlns="http://schemas.openxmlformats.org/package/2006/relationships"><Relationship Id="rId8" Type="http://schemas.openxmlformats.org/officeDocument/2006/relationships/image" Target="../media/image18.emf"/><Relationship Id="rId13" Type="http://schemas.openxmlformats.org/officeDocument/2006/relationships/image" Target="../media/image23.emf"/><Relationship Id="rId3" Type="http://schemas.openxmlformats.org/officeDocument/2006/relationships/image" Target="../media/image13.png"/><Relationship Id="rId7" Type="http://schemas.openxmlformats.org/officeDocument/2006/relationships/image" Target="../media/image17.emf"/><Relationship Id="rId12"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37.xml"/><Relationship Id="rId6" Type="http://schemas.openxmlformats.org/officeDocument/2006/relationships/image" Target="../media/image16.emf"/><Relationship Id="rId11" Type="http://schemas.openxmlformats.org/officeDocument/2006/relationships/image" Target="../media/image21.emf"/><Relationship Id="rId5" Type="http://schemas.openxmlformats.org/officeDocument/2006/relationships/image" Target="../media/image15.png"/><Relationship Id="rId15" Type="http://schemas.openxmlformats.org/officeDocument/2006/relationships/image" Target="../media/image25.png"/><Relationship Id="rId10" Type="http://schemas.openxmlformats.org/officeDocument/2006/relationships/image" Target="../media/image20.emf"/><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49.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9.png"/><Relationship Id="rId2" Type="http://schemas.openxmlformats.org/officeDocument/2006/relationships/notesSlide" Target="../notesSlides/notesSlide3.xml"/><Relationship Id="rId1" Type="http://schemas.openxmlformats.org/officeDocument/2006/relationships/slideLayout" Target="../slideLayouts/slideLayout60.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xml"/><Relationship Id="rId1" Type="http://schemas.openxmlformats.org/officeDocument/2006/relationships/slideLayout" Target="../slideLayouts/slideLayout7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Title 2"/>
          <p:cNvSpPr>
            <a:spLocks noGrp="1"/>
          </p:cNvSpPr>
          <p:nvPr>
            <p:ph type="ctrTitle" idx="4294967295"/>
          </p:nvPr>
        </p:nvSpPr>
        <p:spPr>
          <a:xfrm>
            <a:off x="-758952" y="800078"/>
            <a:ext cx="5768975" cy="2471737"/>
          </a:xfrm>
        </p:spPr>
        <p:txBody>
          <a:bodyPr>
            <a:normAutofit/>
          </a:bodyPr>
          <a:lstStyle/>
          <a:p>
            <a:r>
              <a:rPr lang="en-AU" sz="3000" b="1" kern="0" spc="-60" dirty="0">
                <a:solidFill>
                  <a:srgbClr val="4F92D3"/>
                </a:solidFill>
                <a:latin typeface="Candara" panose="020E0502030303020204" pitchFamily="34" charset="0"/>
              </a:rPr>
              <a:t>Business Training </a:t>
            </a:r>
            <a:br>
              <a:rPr lang="en-AU" sz="3000" b="1" kern="0" spc="-60" dirty="0">
                <a:solidFill>
                  <a:srgbClr val="4F92D3"/>
                </a:solidFill>
                <a:latin typeface="Candara" panose="020E0502030303020204" pitchFamily="34" charset="0"/>
              </a:rPr>
            </a:br>
            <a:r>
              <a:rPr lang="en-AU" sz="3000" b="1" kern="0" spc="-60" dirty="0">
                <a:solidFill>
                  <a:srgbClr val="4F92D3"/>
                </a:solidFill>
                <a:latin typeface="Candara" panose="020E0502030303020204" pitchFamily="34" charset="0"/>
              </a:rPr>
              <a:t>Australia</a:t>
            </a:r>
            <a:br>
              <a:rPr lang="en-AU" sz="3000" b="1" kern="0" spc="-60" dirty="0">
                <a:solidFill>
                  <a:srgbClr val="4F92D3"/>
                </a:solidFill>
                <a:latin typeface="Helvetica"/>
              </a:rPr>
            </a:br>
            <a:endParaRPr lang="en-US" sz="3000" b="1" kern="0" spc="-60" dirty="0">
              <a:solidFill>
                <a:srgbClr val="4F92D3"/>
              </a:solidFill>
              <a:latin typeface="Helvetica"/>
            </a:endParaRPr>
          </a:p>
        </p:txBody>
      </p:sp>
      <p:sp>
        <p:nvSpPr>
          <p:cNvPr id="8" name="TextBox 7">
            <a:extLst>
              <a:ext uri="{FF2B5EF4-FFF2-40B4-BE49-F238E27FC236}">
                <a16:creationId xmlns:a16="http://schemas.microsoft.com/office/drawing/2014/main" id="{171B0112-3DEE-B843-8292-741986657503}"/>
              </a:ext>
            </a:extLst>
          </p:cNvPr>
          <p:cNvSpPr txBox="1"/>
          <p:nvPr/>
        </p:nvSpPr>
        <p:spPr>
          <a:xfrm>
            <a:off x="36830" y="4835723"/>
            <a:ext cx="1887982" cy="307777"/>
          </a:xfrm>
          <a:prstGeom prst="rect">
            <a:avLst/>
          </a:prstGeom>
          <a:solidFill>
            <a:schemeClr val="bg1"/>
          </a:solidFill>
        </p:spPr>
        <p:txBody>
          <a:bodyPr wrap="square" rtlCol="0">
            <a:spAutoFit/>
          </a:bodyPr>
          <a:lstStyle/>
          <a:p>
            <a:r>
              <a:rPr lang="en-US" sz="1400" dirty="0" err="1">
                <a:solidFill>
                  <a:srgbClr val="305C9F"/>
                </a:solidFill>
              </a:rPr>
              <a:t>www.acn.com</a:t>
            </a:r>
            <a:endParaRPr lang="en-US" sz="1400" dirty="0">
              <a:solidFill>
                <a:srgbClr val="305C9F"/>
              </a:solidFill>
            </a:endParaRPr>
          </a:p>
        </p:txBody>
      </p:sp>
      <p:pic>
        <p:nvPicPr>
          <p:cNvPr id="6" name="ACN_1C_Blue.png" descr="ACN_1C_Blue.png">
            <a:extLst>
              <a:ext uri="{FF2B5EF4-FFF2-40B4-BE49-F238E27FC236}">
                <a16:creationId xmlns:a16="http://schemas.microsoft.com/office/drawing/2014/main" id="{B4BA0BFF-75D7-6D47-9D2F-62AF68BD122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4405" y="201882"/>
            <a:ext cx="1098242" cy="286315"/>
          </a:xfrm>
          <a:prstGeom prst="rect">
            <a:avLst/>
          </a:prstGeom>
          <a:ln w="12700">
            <a:miter lim="400000"/>
          </a:ln>
        </p:spPr>
      </p:pic>
    </p:spTree>
    <p:extLst>
      <p:ext uri="{BB962C8B-B14F-4D97-AF65-F5344CB8AC3E}">
        <p14:creationId xmlns:p14="http://schemas.microsoft.com/office/powerpoint/2010/main" val="5207504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Residual Income"/>
          <p:cNvSpPr txBox="1"/>
          <p:nvPr/>
        </p:nvSpPr>
        <p:spPr>
          <a:xfrm>
            <a:off x="1596226" y="601898"/>
            <a:ext cx="5951550" cy="384641"/>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spAutoFit/>
          </a:bodyPr>
          <a:lstStyle/>
          <a:p>
            <a:pPr algn="ctr" defTabSz="308078" hangingPunct="0">
              <a:lnSpc>
                <a:spcPct val="80000"/>
              </a:lnSpc>
              <a:defRPr sz="9000" b="1">
                <a:solidFill>
                  <a:srgbClr val="4F92D3"/>
                </a:solidFill>
              </a:defRPr>
            </a:pPr>
            <a:r>
              <a:rPr lang="en-US" sz="2588" b="1" kern="0" dirty="0">
                <a:solidFill>
                  <a:srgbClr val="4F92D3"/>
                </a:solidFill>
                <a:latin typeface="Helvetica" pitchFamily="2" charset="0"/>
                <a:ea typeface="Helvetica Neue"/>
                <a:cs typeface="Helvetica Neue"/>
                <a:sym typeface="Helvetica Neue"/>
              </a:rPr>
              <a:t>Monthly Personal Customer Bonuses</a:t>
            </a:r>
            <a:endParaRPr sz="2588" b="1" kern="0" dirty="0">
              <a:solidFill>
                <a:srgbClr val="000000">
                  <a:alpha val="84705"/>
                </a:srgbClr>
              </a:solidFill>
              <a:latin typeface="Helvetica" pitchFamily="2" charset="0"/>
              <a:ea typeface="Helvetica Neue"/>
              <a:cs typeface="Helvetica Neue"/>
              <a:sym typeface="Helvetica Neue"/>
            </a:endParaRPr>
          </a:p>
        </p:txBody>
      </p:sp>
      <p:sp>
        <p:nvSpPr>
          <p:cNvPr id="253" name="Линия"/>
          <p:cNvSpPr/>
          <p:nvPr/>
        </p:nvSpPr>
        <p:spPr>
          <a:xfrm>
            <a:off x="518019" y="1058836"/>
            <a:ext cx="8107965" cy="0"/>
          </a:xfrm>
          <a:prstGeom prst="line">
            <a:avLst/>
          </a:prstGeom>
          <a:ln w="12700">
            <a:solidFill>
              <a:srgbClr val="102C53"/>
            </a:solidFill>
            <a:miter lim="400000"/>
          </a:ln>
        </p:spPr>
        <p:txBody>
          <a:bodyPr lIns="26789" tIns="26789" rIns="26789" bIns="26789" anchor="ctr"/>
          <a:lstStyle/>
          <a:p>
            <a:pPr algn="ctr" defTabSz="308078" hangingPunct="0">
              <a:defRPr sz="3000">
                <a:solidFill>
                  <a:srgbClr val="FFFFFF"/>
                </a:solidFill>
                <a:latin typeface="Helvetica Neue Medium"/>
                <a:ea typeface="Helvetica Neue Medium"/>
                <a:cs typeface="Helvetica Neue Medium"/>
                <a:sym typeface="Helvetica Neue Medium"/>
              </a:defRPr>
            </a:pPr>
            <a:endParaRPr sz="1125" b="1" kern="0">
              <a:solidFill>
                <a:srgbClr val="FFFFFF"/>
              </a:solidFill>
              <a:latin typeface="Helvetica Neue Medium"/>
              <a:ea typeface="Helvetica Neue Medium"/>
              <a:cs typeface="Helvetica Neue Medium"/>
              <a:sym typeface="Helvetica Neue Medium"/>
            </a:endParaRPr>
          </a:p>
        </p:txBody>
      </p:sp>
      <p:sp>
        <p:nvSpPr>
          <p:cNvPr id="11" name="Circle">
            <a:extLst>
              <a:ext uri="{FF2B5EF4-FFF2-40B4-BE49-F238E27FC236}">
                <a16:creationId xmlns:a16="http://schemas.microsoft.com/office/drawing/2014/main" id="{16E4BB33-6CFF-C34F-AB70-16DFD85B6A19}"/>
              </a:ext>
            </a:extLst>
          </p:cNvPr>
          <p:cNvSpPr/>
          <p:nvPr/>
        </p:nvSpPr>
        <p:spPr>
          <a:xfrm>
            <a:off x="209550" y="209550"/>
            <a:ext cx="320092" cy="320092"/>
          </a:xfrm>
          <a:prstGeom prst="ellipse">
            <a:avLst/>
          </a:prstGeom>
          <a:solidFill>
            <a:srgbClr val="4F92D3"/>
          </a:solidFill>
          <a:ln w="12700">
            <a:miter lim="400000"/>
          </a:ln>
        </p:spPr>
        <p:txBody>
          <a:bodyPr lIns="26789" tIns="26789" rIns="26789" bIns="26789" anchor="ctr"/>
          <a:lstStyle/>
          <a:p>
            <a:pPr algn="ctr" defTabSz="308078"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17" name="6">
            <a:extLst>
              <a:ext uri="{FF2B5EF4-FFF2-40B4-BE49-F238E27FC236}">
                <a16:creationId xmlns:a16="http://schemas.microsoft.com/office/drawing/2014/main" id="{D76E8553-6322-B246-B576-14C55444EFCA}"/>
              </a:ext>
            </a:extLst>
          </p:cNvPr>
          <p:cNvSpPr txBox="1"/>
          <p:nvPr/>
        </p:nvSpPr>
        <p:spPr>
          <a:xfrm>
            <a:off x="288846" y="227131"/>
            <a:ext cx="161503" cy="284934"/>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sz="4000">
                <a:solidFill>
                  <a:srgbClr val="FFFFFF"/>
                </a:solidFill>
              </a:defRPr>
            </a:lvl1pPr>
          </a:lstStyle>
          <a:p>
            <a:pPr algn="ctr" defTabSz="308078" hangingPunct="0"/>
            <a:r>
              <a:rPr lang="en-AU" sz="1500" b="1" kern="0" dirty="0">
                <a:latin typeface="Helvetica Neue"/>
                <a:ea typeface="Helvetica Neue"/>
                <a:cs typeface="Helvetica Neue"/>
                <a:sym typeface="Helvetica Neue"/>
              </a:rPr>
              <a:t>5</a:t>
            </a:r>
            <a:endParaRPr sz="1500" b="1" kern="0" dirty="0">
              <a:latin typeface="Helvetica Neue"/>
              <a:ea typeface="Helvetica Neue"/>
              <a:cs typeface="Helvetica Neue"/>
              <a:sym typeface="Helvetica Neue"/>
            </a:endParaRPr>
          </a:p>
        </p:txBody>
      </p:sp>
      <p:pic>
        <p:nvPicPr>
          <p:cNvPr id="3" name="Picture 2" descr="A picture containing drawing&#10;&#10;Description automatically generated">
            <a:extLst>
              <a:ext uri="{FF2B5EF4-FFF2-40B4-BE49-F238E27FC236}">
                <a16:creationId xmlns:a16="http://schemas.microsoft.com/office/drawing/2014/main" id="{316B5142-0999-C84A-98DA-F6E849656EE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24889" y="2327779"/>
            <a:ext cx="2266450" cy="1058444"/>
          </a:xfrm>
          <a:prstGeom prst="rect">
            <a:avLst/>
          </a:prstGeom>
        </p:spPr>
      </p:pic>
      <p:sp>
        <p:nvSpPr>
          <p:cNvPr id="12" name="Complete Business Tracking &amp; Reporting">
            <a:extLst>
              <a:ext uri="{FF2B5EF4-FFF2-40B4-BE49-F238E27FC236}">
                <a16:creationId xmlns:a16="http://schemas.microsoft.com/office/drawing/2014/main" id="{96A3738A-A854-EB4E-BE96-FBC918C63368}"/>
              </a:ext>
            </a:extLst>
          </p:cNvPr>
          <p:cNvSpPr txBox="1"/>
          <p:nvPr/>
        </p:nvSpPr>
        <p:spPr>
          <a:xfrm>
            <a:off x="3127227" y="1005583"/>
            <a:ext cx="2889548" cy="56461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6789" tIns="26789" rIns="26789" bIns="26789" numCol="1" anchor="ctr">
            <a:noAutofit/>
          </a:bodyPr>
          <a:lstStyle/>
          <a:p>
            <a:pPr algn="ctr" defTabSz="308074" hangingPunct="0">
              <a:spcBef>
                <a:spcPts val="1125"/>
              </a:spcBef>
              <a:defRPr sz="5500" spc="-165"/>
            </a:pPr>
            <a:r>
              <a:rPr lang="en-US" sz="1875" i="1" kern="0" spc="-62" dirty="0">
                <a:solidFill>
                  <a:srgbClr val="5E5E5D"/>
                </a:solidFill>
                <a:latin typeface="Helvetica Neue"/>
                <a:ea typeface="Helvetica Neue"/>
                <a:cs typeface="Helvetica Neue"/>
                <a:sym typeface="Helvetica Neue"/>
              </a:rPr>
              <a:t>Acquire Customers totaling:</a:t>
            </a:r>
            <a:endParaRPr sz="1875" i="1" kern="0" spc="-62" dirty="0">
              <a:solidFill>
                <a:srgbClr val="5E5E5D"/>
              </a:solidFill>
              <a:latin typeface="Helvetica Neue"/>
              <a:ea typeface="Helvetica Neue"/>
              <a:cs typeface="Helvetica Neue"/>
              <a:sym typeface="Helvetica Neue"/>
            </a:endParaRPr>
          </a:p>
        </p:txBody>
      </p:sp>
      <p:sp>
        <p:nvSpPr>
          <p:cNvPr id="13" name="Rectangle 12">
            <a:extLst>
              <a:ext uri="{FF2B5EF4-FFF2-40B4-BE49-F238E27FC236}">
                <a16:creationId xmlns:a16="http://schemas.microsoft.com/office/drawing/2014/main" id="{3BA3546E-A5A3-6349-A741-141FF9AB2079}"/>
              </a:ext>
            </a:extLst>
          </p:cNvPr>
          <p:cNvSpPr/>
          <p:nvPr/>
        </p:nvSpPr>
        <p:spPr>
          <a:xfrm>
            <a:off x="1378409" y="2670059"/>
            <a:ext cx="2279791" cy="600164"/>
          </a:xfrm>
          <a:prstGeom prst="rect">
            <a:avLst/>
          </a:prstGeom>
        </p:spPr>
        <p:txBody>
          <a:bodyPr wrap="none">
            <a:spAutoFit/>
          </a:bodyPr>
          <a:lstStyle/>
          <a:p>
            <a:pPr algn="ctr" defTabSz="308074" hangingPunct="0"/>
            <a:r>
              <a:rPr lang="en-US" sz="1650" b="1" kern="0" dirty="0">
                <a:solidFill>
                  <a:srgbClr val="4E92D4"/>
                </a:solidFill>
                <a:latin typeface="Helvetica Neue"/>
                <a:ea typeface="Helvetica Neue"/>
                <a:cs typeface="Helvetica Neue"/>
                <a:sym typeface="Helvetica Neue"/>
              </a:rPr>
              <a:t>Plus $100 for every</a:t>
            </a:r>
          </a:p>
          <a:p>
            <a:pPr algn="ctr" defTabSz="308074" hangingPunct="0"/>
            <a:r>
              <a:rPr lang="en-US" sz="1650" b="1" kern="0" dirty="0">
                <a:solidFill>
                  <a:srgbClr val="4E92D4"/>
                </a:solidFill>
                <a:latin typeface="Helvetica Neue"/>
                <a:ea typeface="Helvetica Neue"/>
                <a:cs typeface="Helvetica Neue"/>
                <a:sym typeface="Helvetica Neue"/>
              </a:rPr>
              <a:t>additional 3 Services</a:t>
            </a:r>
          </a:p>
        </p:txBody>
      </p:sp>
      <p:sp>
        <p:nvSpPr>
          <p:cNvPr id="15" name="Complete Business Tracking &amp; Reporting">
            <a:extLst>
              <a:ext uri="{FF2B5EF4-FFF2-40B4-BE49-F238E27FC236}">
                <a16:creationId xmlns:a16="http://schemas.microsoft.com/office/drawing/2014/main" id="{0FB8D15D-F12A-E24A-BC66-663D1736B792}"/>
              </a:ext>
            </a:extLst>
          </p:cNvPr>
          <p:cNvSpPr txBox="1"/>
          <p:nvPr/>
        </p:nvSpPr>
        <p:spPr>
          <a:xfrm>
            <a:off x="986203" y="2165745"/>
            <a:ext cx="3178503" cy="46662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6789" tIns="26789" rIns="26789" bIns="26789" numCol="1" anchor="ctr">
            <a:noAutofit/>
          </a:bodyPr>
          <a:lstStyle/>
          <a:p>
            <a:pPr algn="ctr" defTabSz="308074" hangingPunct="0">
              <a:spcBef>
                <a:spcPts val="1125"/>
              </a:spcBef>
              <a:defRPr sz="5500" spc="-165"/>
            </a:pPr>
            <a:r>
              <a:rPr lang="en-US" sz="1875" kern="0" spc="-62" dirty="0">
                <a:solidFill>
                  <a:srgbClr val="5E5E5D"/>
                </a:solidFill>
                <a:latin typeface="Helvetica Neue"/>
                <a:ea typeface="Helvetica Neue"/>
                <a:cs typeface="Helvetica Neue"/>
                <a:sym typeface="Helvetica Neue"/>
              </a:rPr>
              <a:t>5 Services = </a:t>
            </a:r>
            <a:r>
              <a:rPr lang="en-US" sz="1875" b="1" kern="0" spc="-62" dirty="0">
                <a:solidFill>
                  <a:srgbClr val="5E5E5D"/>
                </a:solidFill>
                <a:latin typeface="Helvetica Neue"/>
                <a:ea typeface="Helvetica Neue"/>
                <a:cs typeface="Helvetica Neue"/>
                <a:sym typeface="Helvetica Neue"/>
              </a:rPr>
              <a:t>$150</a:t>
            </a:r>
            <a:endParaRPr sz="1875" b="1" kern="0" spc="-62" dirty="0">
              <a:solidFill>
                <a:srgbClr val="5E5E5D"/>
              </a:solidFill>
              <a:latin typeface="Helvetica Neue"/>
              <a:ea typeface="Helvetica Neue"/>
              <a:cs typeface="Helvetica Neue"/>
              <a:sym typeface="Helvetica Neue"/>
            </a:endParaRPr>
          </a:p>
        </p:txBody>
      </p:sp>
      <p:sp>
        <p:nvSpPr>
          <p:cNvPr id="19" name="Complete Business Tracking &amp; Reporting">
            <a:extLst>
              <a:ext uri="{FF2B5EF4-FFF2-40B4-BE49-F238E27FC236}">
                <a16:creationId xmlns:a16="http://schemas.microsoft.com/office/drawing/2014/main" id="{97D0FBBC-1881-9D4A-AFE9-055FDB07EF31}"/>
              </a:ext>
            </a:extLst>
          </p:cNvPr>
          <p:cNvSpPr txBox="1"/>
          <p:nvPr/>
        </p:nvSpPr>
        <p:spPr>
          <a:xfrm>
            <a:off x="918846" y="1790952"/>
            <a:ext cx="3178503" cy="4242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6789" tIns="26789" rIns="26789" bIns="26789" numCol="1" anchor="ctr">
            <a:noAutofit/>
          </a:bodyPr>
          <a:lstStyle/>
          <a:p>
            <a:pPr algn="ctr" defTabSz="308074" hangingPunct="0">
              <a:spcBef>
                <a:spcPts val="1125"/>
              </a:spcBef>
              <a:defRPr sz="5500" spc="-165"/>
            </a:pPr>
            <a:r>
              <a:rPr lang="en-US" sz="1875" kern="0" spc="-62" dirty="0">
                <a:solidFill>
                  <a:srgbClr val="5E5E5D"/>
                </a:solidFill>
                <a:latin typeface="Helvetica Neue"/>
                <a:ea typeface="Helvetica Neue"/>
                <a:cs typeface="Helvetica Neue"/>
                <a:sym typeface="Helvetica Neue"/>
              </a:rPr>
              <a:t>3 Services = </a:t>
            </a:r>
            <a:r>
              <a:rPr lang="en-US" sz="1875" b="1" kern="0" spc="-62" dirty="0">
                <a:solidFill>
                  <a:srgbClr val="5E5E5D"/>
                </a:solidFill>
                <a:latin typeface="Helvetica Neue"/>
                <a:ea typeface="Helvetica Neue"/>
                <a:cs typeface="Helvetica Neue"/>
                <a:sym typeface="Helvetica Neue"/>
              </a:rPr>
              <a:t>$75</a:t>
            </a:r>
            <a:endParaRPr sz="1875" b="1" kern="0" spc="-62" dirty="0">
              <a:solidFill>
                <a:srgbClr val="5E5E5D"/>
              </a:solidFill>
              <a:latin typeface="Helvetica Neue"/>
              <a:ea typeface="Helvetica Neue"/>
              <a:cs typeface="Helvetica Neue"/>
              <a:sym typeface="Helvetica Neue"/>
            </a:endParaRPr>
          </a:p>
        </p:txBody>
      </p:sp>
      <p:sp>
        <p:nvSpPr>
          <p:cNvPr id="20" name="Complete Business Tracking &amp; Reporting">
            <a:extLst>
              <a:ext uri="{FF2B5EF4-FFF2-40B4-BE49-F238E27FC236}">
                <a16:creationId xmlns:a16="http://schemas.microsoft.com/office/drawing/2014/main" id="{1DD8311A-1947-D74A-8622-652B667F16BB}"/>
              </a:ext>
            </a:extLst>
          </p:cNvPr>
          <p:cNvSpPr txBox="1"/>
          <p:nvPr/>
        </p:nvSpPr>
        <p:spPr>
          <a:xfrm>
            <a:off x="986202" y="3291893"/>
            <a:ext cx="3178503" cy="46662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6789" tIns="26789" rIns="26789" bIns="26789" numCol="1" anchor="ctr">
            <a:noAutofit/>
          </a:bodyPr>
          <a:lstStyle/>
          <a:p>
            <a:pPr algn="ctr" defTabSz="308074" hangingPunct="0">
              <a:spcBef>
                <a:spcPts val="1125"/>
              </a:spcBef>
              <a:defRPr sz="5500" spc="-165"/>
            </a:pPr>
            <a:r>
              <a:rPr lang="en-US" sz="1875" kern="0" spc="-62" dirty="0">
                <a:solidFill>
                  <a:srgbClr val="5E5E5D"/>
                </a:solidFill>
                <a:latin typeface="Helvetica Neue"/>
                <a:ea typeface="Helvetica Neue"/>
                <a:cs typeface="Helvetica Neue"/>
                <a:sym typeface="Helvetica Neue"/>
              </a:rPr>
              <a:t>8 Services = </a:t>
            </a:r>
            <a:r>
              <a:rPr lang="en-US" sz="1875" b="1" kern="0" spc="-62" dirty="0">
                <a:solidFill>
                  <a:srgbClr val="5E5E5D"/>
                </a:solidFill>
                <a:latin typeface="Helvetica Neue"/>
                <a:ea typeface="Helvetica Neue"/>
                <a:cs typeface="Helvetica Neue"/>
                <a:sym typeface="Helvetica Neue"/>
              </a:rPr>
              <a:t>$250</a:t>
            </a:r>
            <a:endParaRPr sz="1875" b="1" kern="0" spc="-62" dirty="0">
              <a:solidFill>
                <a:srgbClr val="5E5E5D"/>
              </a:solidFill>
              <a:latin typeface="Helvetica Neue"/>
              <a:ea typeface="Helvetica Neue"/>
              <a:cs typeface="Helvetica Neue"/>
              <a:sym typeface="Helvetica Neue"/>
            </a:endParaRPr>
          </a:p>
        </p:txBody>
      </p:sp>
      <p:sp>
        <p:nvSpPr>
          <p:cNvPr id="21" name="Complete Business Tracking &amp; Reporting">
            <a:extLst>
              <a:ext uri="{FF2B5EF4-FFF2-40B4-BE49-F238E27FC236}">
                <a16:creationId xmlns:a16="http://schemas.microsoft.com/office/drawing/2014/main" id="{8E6E8491-075B-CA4A-8B4F-6AA9BE4DA4C1}"/>
              </a:ext>
            </a:extLst>
          </p:cNvPr>
          <p:cNvSpPr txBox="1"/>
          <p:nvPr/>
        </p:nvSpPr>
        <p:spPr>
          <a:xfrm>
            <a:off x="1063323" y="3671138"/>
            <a:ext cx="2889548" cy="46662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6789" tIns="26789" rIns="26789" bIns="26789" numCol="1" anchor="ctr">
            <a:noAutofit/>
          </a:bodyPr>
          <a:lstStyle/>
          <a:p>
            <a:pPr algn="ctr" defTabSz="308074" hangingPunct="0">
              <a:spcBef>
                <a:spcPts val="1125"/>
              </a:spcBef>
              <a:defRPr sz="5500" spc="-165"/>
            </a:pPr>
            <a:r>
              <a:rPr lang="en-US" sz="1875" kern="0" spc="-62" dirty="0">
                <a:solidFill>
                  <a:srgbClr val="5E5E5D"/>
                </a:solidFill>
                <a:latin typeface="Helvetica Neue"/>
                <a:ea typeface="Helvetica Neue"/>
                <a:cs typeface="Helvetica Neue"/>
                <a:sym typeface="Helvetica Neue"/>
              </a:rPr>
              <a:t>11 Services = </a:t>
            </a:r>
            <a:r>
              <a:rPr lang="en-US" sz="1875" b="1" kern="0" spc="-62" dirty="0">
                <a:solidFill>
                  <a:srgbClr val="5E5E5D"/>
                </a:solidFill>
                <a:latin typeface="Helvetica Neue"/>
                <a:ea typeface="Helvetica Neue"/>
                <a:cs typeface="Helvetica Neue"/>
                <a:sym typeface="Helvetica Neue"/>
              </a:rPr>
              <a:t>$350</a:t>
            </a:r>
            <a:endParaRPr sz="1875" b="1" kern="0" spc="-62" dirty="0">
              <a:solidFill>
                <a:srgbClr val="5E5E5D"/>
              </a:solidFill>
              <a:latin typeface="Helvetica Neue"/>
              <a:ea typeface="Helvetica Neue"/>
              <a:cs typeface="Helvetica Neue"/>
              <a:sym typeface="Helvetica Neue"/>
            </a:endParaRPr>
          </a:p>
        </p:txBody>
      </p:sp>
      <p:sp>
        <p:nvSpPr>
          <p:cNvPr id="4" name="Rectangle 3">
            <a:extLst>
              <a:ext uri="{FF2B5EF4-FFF2-40B4-BE49-F238E27FC236}">
                <a16:creationId xmlns:a16="http://schemas.microsoft.com/office/drawing/2014/main" id="{7ADB4F6E-C60A-BA4E-8162-105C366575B8}"/>
              </a:ext>
            </a:extLst>
          </p:cNvPr>
          <p:cNvSpPr/>
          <p:nvPr/>
        </p:nvSpPr>
        <p:spPr>
          <a:xfrm>
            <a:off x="1134048" y="2605268"/>
            <a:ext cx="2882809" cy="684000"/>
          </a:xfrm>
          <a:prstGeom prst="rect">
            <a:avLst/>
          </a:prstGeom>
          <a:noFill/>
          <a:ln w="76200" cap="flat">
            <a:solidFill>
              <a:srgbClr val="6AC6C6"/>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6789" tIns="26789" rIns="26789" bIns="26789" numCol="1" spcCol="38100" rtlCol="0" anchor="ctr">
            <a:spAutoFit/>
          </a:bodyPr>
          <a:lstStyle/>
          <a:p>
            <a:pPr algn="ctr" defTabSz="308074" hangingPunct="0"/>
            <a:endParaRPr lang="en-US" sz="1125" kern="0">
              <a:solidFill>
                <a:srgbClr val="FFFFFF"/>
              </a:solidFill>
              <a:latin typeface="Helvetica Neue Medium"/>
              <a:ea typeface="Helvetica Neue Medium"/>
              <a:cs typeface="Helvetica Neue Medium"/>
              <a:sym typeface="Helvetica Neue Medium"/>
            </a:endParaRPr>
          </a:p>
        </p:txBody>
      </p:sp>
      <p:cxnSp>
        <p:nvCxnSpPr>
          <p:cNvPr id="6" name="Straight Connector 5">
            <a:extLst>
              <a:ext uri="{FF2B5EF4-FFF2-40B4-BE49-F238E27FC236}">
                <a16:creationId xmlns:a16="http://schemas.microsoft.com/office/drawing/2014/main" id="{C0D306E9-AFE4-4B45-9CA6-FF2C95F7D13B}"/>
              </a:ext>
            </a:extLst>
          </p:cNvPr>
          <p:cNvCxnSpPr/>
          <p:nvPr/>
        </p:nvCxnSpPr>
        <p:spPr>
          <a:xfrm>
            <a:off x="1078597" y="2215152"/>
            <a:ext cx="2882809" cy="0"/>
          </a:xfrm>
          <a:prstGeom prst="line">
            <a:avLst/>
          </a:prstGeom>
          <a:noFill/>
          <a:ln w="25400" cap="flat">
            <a:solidFill>
              <a:schemeClr val="bg2"/>
            </a:solidFill>
            <a:prstDash val="solid"/>
            <a:miter lim="400000"/>
          </a:ln>
          <a:effectLst/>
          <a:sp3d/>
        </p:spPr>
        <p:style>
          <a:lnRef idx="0">
            <a:scrgbClr r="0" g="0" b="0"/>
          </a:lnRef>
          <a:fillRef idx="0">
            <a:scrgbClr r="0" g="0" b="0"/>
          </a:fillRef>
          <a:effectRef idx="0">
            <a:scrgbClr r="0" g="0" b="0"/>
          </a:effectRef>
          <a:fontRef idx="none"/>
        </p:style>
      </p:cxnSp>
      <p:cxnSp>
        <p:nvCxnSpPr>
          <p:cNvPr id="22" name="Straight Connector 21">
            <a:extLst>
              <a:ext uri="{FF2B5EF4-FFF2-40B4-BE49-F238E27FC236}">
                <a16:creationId xmlns:a16="http://schemas.microsoft.com/office/drawing/2014/main" id="{88D9E98F-9671-DF48-B49C-697B291271D9}"/>
              </a:ext>
            </a:extLst>
          </p:cNvPr>
          <p:cNvCxnSpPr/>
          <p:nvPr/>
        </p:nvCxnSpPr>
        <p:spPr>
          <a:xfrm>
            <a:off x="1078597" y="3739602"/>
            <a:ext cx="2882809" cy="0"/>
          </a:xfrm>
          <a:prstGeom prst="line">
            <a:avLst/>
          </a:prstGeom>
          <a:noFill/>
          <a:ln w="25400" cap="flat">
            <a:solidFill>
              <a:schemeClr val="bg2"/>
            </a:solidFill>
            <a:prstDash val="solid"/>
            <a:miter lim="400000"/>
          </a:ln>
          <a:effectLst/>
          <a:sp3d/>
        </p:spPr>
        <p:style>
          <a:lnRef idx="0">
            <a:scrgbClr r="0" g="0" b="0"/>
          </a:lnRef>
          <a:fillRef idx="0">
            <a:scrgbClr r="0" g="0" b="0"/>
          </a:fillRef>
          <a:effectRef idx="0">
            <a:scrgbClr r="0" g="0" b="0"/>
          </a:effectRef>
          <a:fontRef idx="none"/>
        </p:style>
      </p:cxnSp>
      <p:sp>
        <p:nvSpPr>
          <p:cNvPr id="18" name="Refer to the ACN Compensation Plan for Complete Details">
            <a:extLst>
              <a:ext uri="{FF2B5EF4-FFF2-40B4-BE49-F238E27FC236}">
                <a16:creationId xmlns:a16="http://schemas.microsoft.com/office/drawing/2014/main" id="{C91FD0A8-AA88-ED4D-83CF-057B9FD20488}"/>
              </a:ext>
            </a:extLst>
          </p:cNvPr>
          <p:cNvSpPr txBox="1"/>
          <p:nvPr/>
        </p:nvSpPr>
        <p:spPr>
          <a:xfrm>
            <a:off x="2569108" y="4633592"/>
            <a:ext cx="4080845" cy="238767"/>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lgn="l" defTabSz="457200">
              <a:defRPr b="0" i="1">
                <a:solidFill>
                  <a:srgbClr val="5E5E5E"/>
                </a:solidFill>
                <a:latin typeface="Helvetica"/>
                <a:ea typeface="Helvetica"/>
                <a:cs typeface="Helvetica"/>
                <a:sym typeface="Helvetica"/>
              </a:defRPr>
            </a:lvl1pPr>
          </a:lstStyle>
          <a:p>
            <a:pPr defTabSz="171452" hangingPunct="0"/>
            <a:r>
              <a:rPr lang="en-AU" sz="1200" kern="0" dirty="0"/>
              <a:t>*</a:t>
            </a:r>
            <a:r>
              <a:rPr sz="1200" kern="0" dirty="0"/>
              <a:t>Refer to the ACN Compensation Plan for </a:t>
            </a:r>
            <a:r>
              <a:rPr lang="en-AU" sz="1200" kern="0" dirty="0"/>
              <a:t>c</a:t>
            </a:r>
            <a:r>
              <a:rPr sz="1200" kern="0" dirty="0"/>
              <a:t>omplete </a:t>
            </a:r>
            <a:r>
              <a:rPr lang="en-AU" sz="1200" kern="0" dirty="0"/>
              <a:t>d</a:t>
            </a:r>
            <a:r>
              <a:rPr sz="1200" kern="0" dirty="0"/>
              <a:t>etails</a:t>
            </a:r>
            <a:r>
              <a:rPr lang="en-AU" sz="1200" kern="0" dirty="0"/>
              <a:t>.</a:t>
            </a:r>
            <a:endParaRPr sz="1200" kern="0" dirty="0"/>
          </a:p>
        </p:txBody>
      </p:sp>
      <p:sp>
        <p:nvSpPr>
          <p:cNvPr id="23" name="Line">
            <a:extLst>
              <a:ext uri="{FF2B5EF4-FFF2-40B4-BE49-F238E27FC236}">
                <a16:creationId xmlns:a16="http://schemas.microsoft.com/office/drawing/2014/main" id="{401E3B1D-4488-D742-BCF9-E03D6ECFE643}"/>
              </a:ext>
            </a:extLst>
          </p:cNvPr>
          <p:cNvSpPr/>
          <p:nvPr/>
        </p:nvSpPr>
        <p:spPr>
          <a:xfrm>
            <a:off x="579425" y="4505570"/>
            <a:ext cx="7985150" cy="0"/>
          </a:xfrm>
          <a:prstGeom prst="line">
            <a:avLst/>
          </a:prstGeom>
          <a:ln w="25400">
            <a:solidFill>
              <a:srgbClr val="102C53"/>
            </a:solidFill>
            <a:miter lim="400000"/>
          </a:ln>
        </p:spPr>
        <p:txBody>
          <a:bodyPr lIns="26789" tIns="26789" rIns="26789" bIns="26789" anchor="ctr"/>
          <a:lstStyle/>
          <a:p>
            <a:pPr algn="ctr" defTabSz="308078" hangingPunct="0">
              <a:defRPr sz="3000" b="0">
                <a:solidFill>
                  <a:srgbClr val="FFFFFF"/>
                </a:solidFill>
                <a:latin typeface="+mn-lt"/>
                <a:ea typeface="+mn-ea"/>
                <a:cs typeface="+mn-cs"/>
                <a:sym typeface="Helvetica Neue Medium"/>
              </a:defRPr>
            </a:pPr>
            <a:endParaRPr sz="1125" kern="0">
              <a:solidFill>
                <a:srgbClr val="FFFFFF"/>
              </a:solidFill>
              <a:latin typeface="Myriad Pro"/>
              <a:sym typeface="Helvetica Neue Medium"/>
            </a:endParaRPr>
          </a:p>
        </p:txBody>
      </p:sp>
    </p:spTree>
    <p:extLst>
      <p:ext uri="{BB962C8B-B14F-4D97-AF65-F5344CB8AC3E}">
        <p14:creationId xmlns:p14="http://schemas.microsoft.com/office/powerpoint/2010/main" val="464687102"/>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Residual Income"/>
          <p:cNvSpPr txBox="1"/>
          <p:nvPr/>
        </p:nvSpPr>
        <p:spPr>
          <a:xfrm>
            <a:off x="2432993" y="595346"/>
            <a:ext cx="4278014" cy="384641"/>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spAutoFit/>
          </a:bodyPr>
          <a:lstStyle/>
          <a:p>
            <a:pPr algn="ctr" defTabSz="171452" hangingPunct="0">
              <a:lnSpc>
                <a:spcPct val="80000"/>
              </a:lnSpc>
              <a:defRPr sz="9000" b="1">
                <a:solidFill>
                  <a:srgbClr val="4F92D3"/>
                </a:solidFill>
              </a:defRPr>
            </a:pPr>
            <a:r>
              <a:rPr lang="en-US" sz="2588" b="1" kern="0" dirty="0">
                <a:solidFill>
                  <a:srgbClr val="4F92D3"/>
                </a:solidFill>
                <a:latin typeface="Helvetica" pitchFamily="2" charset="0"/>
                <a:ea typeface="Helvetica Neue"/>
                <a:cs typeface="Helvetica Neue"/>
                <a:sym typeface="Myriad Pro"/>
              </a:rPr>
              <a:t>Personal </a:t>
            </a:r>
            <a:r>
              <a:rPr sz="2588" b="1" kern="0" dirty="0">
                <a:solidFill>
                  <a:srgbClr val="4F92D3"/>
                </a:solidFill>
                <a:latin typeface="Helvetica" pitchFamily="2" charset="0"/>
                <a:ea typeface="Helvetica Neue"/>
                <a:cs typeface="Helvetica Neue"/>
                <a:sym typeface="Myriad Pro"/>
              </a:rPr>
              <a:t>Residual Income</a:t>
            </a:r>
            <a:r>
              <a:rPr sz="2588" b="1" kern="0" dirty="0">
                <a:solidFill>
                  <a:srgbClr val="000000">
                    <a:alpha val="84705"/>
                  </a:srgbClr>
                </a:solidFill>
                <a:latin typeface="Helvetica" pitchFamily="2" charset="0"/>
                <a:ea typeface="Helvetica Neue"/>
                <a:cs typeface="Helvetica Neue"/>
                <a:sym typeface="Myriad Pro"/>
              </a:rPr>
              <a:t> </a:t>
            </a:r>
          </a:p>
        </p:txBody>
      </p:sp>
      <p:sp>
        <p:nvSpPr>
          <p:cNvPr id="253" name="Линия"/>
          <p:cNvSpPr/>
          <p:nvPr/>
        </p:nvSpPr>
        <p:spPr>
          <a:xfrm>
            <a:off x="518019" y="1058836"/>
            <a:ext cx="8107965" cy="0"/>
          </a:xfrm>
          <a:prstGeom prst="line">
            <a:avLst/>
          </a:prstGeom>
          <a:ln w="12700">
            <a:solidFill>
              <a:srgbClr val="102C53"/>
            </a:solidFill>
            <a:miter lim="400000"/>
          </a:ln>
        </p:spPr>
        <p:txBody>
          <a:bodyPr lIns="26789" tIns="26789" rIns="26789" bIns="26789" anchor="ctr"/>
          <a:lstStyle/>
          <a:p>
            <a:pPr algn="ctr" defTabSz="308078" hangingPunct="0">
              <a:defRPr sz="3000">
                <a:solidFill>
                  <a:srgbClr val="FFFFFF"/>
                </a:solidFill>
                <a:latin typeface="Helvetica Neue Medium"/>
                <a:ea typeface="Helvetica Neue Medium"/>
                <a:cs typeface="Helvetica Neue Medium"/>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15" name="Rectangle 14">
            <a:extLst>
              <a:ext uri="{FF2B5EF4-FFF2-40B4-BE49-F238E27FC236}">
                <a16:creationId xmlns:a16="http://schemas.microsoft.com/office/drawing/2014/main" id="{4BDF49E6-95E8-4B17-8D87-83B86E34B576}"/>
              </a:ext>
            </a:extLst>
          </p:cNvPr>
          <p:cNvSpPr/>
          <p:nvPr/>
        </p:nvSpPr>
        <p:spPr>
          <a:xfrm>
            <a:off x="955143" y="2271977"/>
            <a:ext cx="4046856" cy="1133166"/>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1452" hangingPunct="0">
              <a:defRPr/>
            </a:pPr>
            <a:r>
              <a:rPr lang="en-US" sz="3000" b="1" kern="0" dirty="0">
                <a:solidFill>
                  <a:srgbClr val="FFFFFF"/>
                </a:solidFill>
                <a:latin typeface="Helvetica" pitchFamily="2" charset="0"/>
                <a:sym typeface="Myriad Pro"/>
              </a:rPr>
              <a:t>Up to 20%</a:t>
            </a:r>
          </a:p>
          <a:p>
            <a:pPr algn="ctr" defTabSz="171452" hangingPunct="0">
              <a:defRPr/>
            </a:pPr>
            <a:r>
              <a:rPr lang="en-US" sz="2250" kern="0" dirty="0">
                <a:solidFill>
                  <a:srgbClr val="FFFFFF"/>
                </a:solidFill>
                <a:latin typeface="Helvetica" pitchFamily="2" charset="0"/>
                <a:sym typeface="Myriad Pro"/>
              </a:rPr>
              <a:t>Commissionable Revenue*</a:t>
            </a:r>
          </a:p>
        </p:txBody>
      </p:sp>
      <p:sp>
        <p:nvSpPr>
          <p:cNvPr id="16" name="Rectangle 15">
            <a:extLst>
              <a:ext uri="{FF2B5EF4-FFF2-40B4-BE49-F238E27FC236}">
                <a16:creationId xmlns:a16="http://schemas.microsoft.com/office/drawing/2014/main" id="{B659B978-0542-4333-9A4C-8EFCB364FABD}"/>
              </a:ext>
            </a:extLst>
          </p:cNvPr>
          <p:cNvSpPr/>
          <p:nvPr/>
        </p:nvSpPr>
        <p:spPr>
          <a:xfrm>
            <a:off x="1607042" y="1880325"/>
            <a:ext cx="2743059" cy="322524"/>
          </a:xfrm>
          <a:prstGeom prst="rect">
            <a:avLst/>
          </a:prstGeom>
        </p:spPr>
        <p:txBody>
          <a:bodyPr wrap="none">
            <a:spAutoFit/>
          </a:bodyPr>
          <a:lstStyle/>
          <a:p>
            <a:pPr algn="ctr" defTabSz="171452" hangingPunct="0">
              <a:lnSpc>
                <a:spcPts val="1388"/>
              </a:lnSpc>
              <a:defRPr/>
            </a:pPr>
            <a:r>
              <a:rPr lang="en-US" sz="2700" b="1" kern="0" dirty="0">
                <a:solidFill>
                  <a:srgbClr val="00A2FF">
                    <a:lumMod val="75000"/>
                  </a:srgbClr>
                </a:solidFill>
                <a:latin typeface="Helvetica" pitchFamily="2" charset="0"/>
                <a:ea typeface="Helvetica Neue"/>
                <a:cs typeface="Helvetica Neue"/>
                <a:sym typeface="Myriad Pro"/>
              </a:rPr>
              <a:t>Your</a:t>
            </a:r>
            <a:r>
              <a:rPr lang="en-US" sz="2700" b="1" kern="0" dirty="0">
                <a:solidFill>
                  <a:srgbClr val="00A2FF"/>
                </a:solidFill>
                <a:latin typeface="Helvetica" pitchFamily="2" charset="0"/>
                <a:ea typeface="Helvetica Neue"/>
                <a:cs typeface="Helvetica Neue"/>
                <a:sym typeface="Myriad Pro"/>
              </a:rPr>
              <a:t> </a:t>
            </a:r>
            <a:r>
              <a:rPr lang="en-US" sz="2700" kern="0" dirty="0">
                <a:solidFill>
                  <a:srgbClr val="00A2FF">
                    <a:lumMod val="75000"/>
                  </a:srgbClr>
                </a:solidFill>
                <a:latin typeface="Helvetica" pitchFamily="2" charset="0"/>
                <a:ea typeface="Helvetica Neue"/>
                <a:cs typeface="Helvetica Neue"/>
                <a:sym typeface="Myriad Pro"/>
              </a:rPr>
              <a:t>Customers</a:t>
            </a:r>
            <a:endParaRPr lang="en-US" sz="2700" kern="0" dirty="0">
              <a:solidFill>
                <a:srgbClr val="5E5E5E"/>
              </a:solidFill>
              <a:latin typeface="Helvetica" pitchFamily="2" charset="0"/>
              <a:ea typeface="Helvetica Neue"/>
              <a:cs typeface="Helvetica Neue"/>
              <a:sym typeface="Myriad Pro"/>
            </a:endParaRPr>
          </a:p>
        </p:txBody>
      </p:sp>
      <p:sp>
        <p:nvSpPr>
          <p:cNvPr id="24" name="Refer to the ACN Compensation Plan for Complete Details">
            <a:extLst>
              <a:ext uri="{FF2B5EF4-FFF2-40B4-BE49-F238E27FC236}">
                <a16:creationId xmlns:a16="http://schemas.microsoft.com/office/drawing/2014/main" id="{D5B12CC9-5828-6043-86DB-8369DC9BA522}"/>
              </a:ext>
            </a:extLst>
          </p:cNvPr>
          <p:cNvSpPr txBox="1"/>
          <p:nvPr/>
        </p:nvSpPr>
        <p:spPr>
          <a:xfrm>
            <a:off x="2569108" y="4633592"/>
            <a:ext cx="4080845" cy="238767"/>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lgn="l" defTabSz="457200">
              <a:defRPr b="0" i="1">
                <a:solidFill>
                  <a:srgbClr val="5E5E5E"/>
                </a:solidFill>
                <a:latin typeface="Helvetica"/>
                <a:ea typeface="Helvetica"/>
                <a:cs typeface="Helvetica"/>
                <a:sym typeface="Helvetica"/>
              </a:defRPr>
            </a:lvl1pPr>
          </a:lstStyle>
          <a:p>
            <a:pPr defTabSz="171452" hangingPunct="0"/>
            <a:r>
              <a:rPr lang="en-AU" sz="1200" kern="0" dirty="0"/>
              <a:t>*</a:t>
            </a:r>
            <a:r>
              <a:rPr sz="1200" kern="0" dirty="0"/>
              <a:t>Refer to the ACN Compensation Plan for </a:t>
            </a:r>
            <a:r>
              <a:rPr lang="en-AU" sz="1200" kern="0" dirty="0"/>
              <a:t>c</a:t>
            </a:r>
            <a:r>
              <a:rPr sz="1200" kern="0" dirty="0"/>
              <a:t>omplete </a:t>
            </a:r>
            <a:r>
              <a:rPr lang="en-AU" sz="1200" kern="0" dirty="0"/>
              <a:t>d</a:t>
            </a:r>
            <a:r>
              <a:rPr sz="1200" kern="0" dirty="0"/>
              <a:t>etails</a:t>
            </a:r>
            <a:r>
              <a:rPr lang="en-AU" sz="1200" kern="0" dirty="0"/>
              <a:t>.</a:t>
            </a:r>
            <a:endParaRPr sz="1200" kern="0" dirty="0"/>
          </a:p>
        </p:txBody>
      </p:sp>
      <p:sp>
        <p:nvSpPr>
          <p:cNvPr id="25" name="Line">
            <a:extLst>
              <a:ext uri="{FF2B5EF4-FFF2-40B4-BE49-F238E27FC236}">
                <a16:creationId xmlns:a16="http://schemas.microsoft.com/office/drawing/2014/main" id="{788F9C46-69AD-6A48-B6CB-CDFE5FBCF692}"/>
              </a:ext>
            </a:extLst>
          </p:cNvPr>
          <p:cNvSpPr/>
          <p:nvPr/>
        </p:nvSpPr>
        <p:spPr>
          <a:xfrm>
            <a:off x="579425" y="4505570"/>
            <a:ext cx="7985150" cy="0"/>
          </a:xfrm>
          <a:prstGeom prst="line">
            <a:avLst/>
          </a:prstGeom>
          <a:ln w="25400">
            <a:solidFill>
              <a:srgbClr val="102C53"/>
            </a:solidFill>
            <a:miter lim="400000"/>
          </a:ln>
        </p:spPr>
        <p:txBody>
          <a:bodyPr lIns="26789" tIns="26789" rIns="26789" bIns="26789" anchor="ctr"/>
          <a:lstStyle/>
          <a:p>
            <a:pPr algn="ctr" defTabSz="308078" hangingPunct="0">
              <a:defRPr sz="3000" b="0">
                <a:solidFill>
                  <a:srgbClr val="FFFFFF"/>
                </a:solidFill>
                <a:latin typeface="+mn-lt"/>
                <a:ea typeface="+mn-ea"/>
                <a:cs typeface="+mn-cs"/>
                <a:sym typeface="Helvetica Neue Medium"/>
              </a:defRPr>
            </a:pPr>
            <a:endParaRPr sz="1125" kern="0">
              <a:solidFill>
                <a:srgbClr val="FFFFFF"/>
              </a:solidFill>
              <a:latin typeface="Myriad Pro"/>
              <a:sym typeface="Helvetica Neue Medium"/>
            </a:endParaRPr>
          </a:p>
        </p:txBody>
      </p:sp>
      <p:sp>
        <p:nvSpPr>
          <p:cNvPr id="26" name="Circle">
            <a:extLst>
              <a:ext uri="{FF2B5EF4-FFF2-40B4-BE49-F238E27FC236}">
                <a16:creationId xmlns:a16="http://schemas.microsoft.com/office/drawing/2014/main" id="{2A7E7D81-109F-9041-AC56-C7A3239864E6}"/>
              </a:ext>
            </a:extLst>
          </p:cNvPr>
          <p:cNvSpPr/>
          <p:nvPr/>
        </p:nvSpPr>
        <p:spPr>
          <a:xfrm>
            <a:off x="209550" y="209550"/>
            <a:ext cx="320092" cy="320092"/>
          </a:xfrm>
          <a:prstGeom prst="ellipse">
            <a:avLst/>
          </a:prstGeom>
          <a:solidFill>
            <a:srgbClr val="4F92D3"/>
          </a:solidFill>
          <a:ln w="12700">
            <a:miter lim="400000"/>
          </a:ln>
        </p:spPr>
        <p:txBody>
          <a:bodyPr lIns="26789" tIns="26789" rIns="26789" bIns="26789" anchor="ctr"/>
          <a:lstStyle/>
          <a:p>
            <a:pPr algn="ctr" defTabSz="308078" hangingPunct="0">
              <a:defRPr sz="3000" b="0">
                <a:solidFill>
                  <a:srgbClr val="FFFFFF"/>
                </a:solidFill>
                <a:latin typeface="+mn-lt"/>
                <a:ea typeface="+mn-ea"/>
                <a:cs typeface="+mn-cs"/>
                <a:sym typeface="Helvetica Neue Medium"/>
              </a:defRPr>
            </a:pPr>
            <a:endParaRPr sz="1125" kern="0">
              <a:solidFill>
                <a:srgbClr val="FFFFFF"/>
              </a:solidFill>
              <a:latin typeface="Myriad Pro"/>
              <a:sym typeface="Helvetica Neue Medium"/>
            </a:endParaRPr>
          </a:p>
        </p:txBody>
      </p:sp>
      <p:sp>
        <p:nvSpPr>
          <p:cNvPr id="27" name="6">
            <a:extLst>
              <a:ext uri="{FF2B5EF4-FFF2-40B4-BE49-F238E27FC236}">
                <a16:creationId xmlns:a16="http://schemas.microsoft.com/office/drawing/2014/main" id="{79CA0FDB-B419-C146-9C95-05F930FC0F71}"/>
              </a:ext>
            </a:extLst>
          </p:cNvPr>
          <p:cNvSpPr txBox="1"/>
          <p:nvPr/>
        </p:nvSpPr>
        <p:spPr>
          <a:xfrm>
            <a:off x="288846" y="227131"/>
            <a:ext cx="161503" cy="284934"/>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sz="4000">
                <a:solidFill>
                  <a:srgbClr val="FFFFFF"/>
                </a:solidFill>
              </a:defRPr>
            </a:lvl1pPr>
          </a:lstStyle>
          <a:p>
            <a:pPr algn="ctr" defTabSz="308078" hangingPunct="0"/>
            <a:r>
              <a:rPr lang="en-AU" sz="1500" b="1" kern="0" dirty="0">
                <a:latin typeface="Helvetica Neue"/>
                <a:ea typeface="Helvetica Neue"/>
                <a:cs typeface="Helvetica Neue"/>
                <a:sym typeface="Helvetica Neue"/>
              </a:rPr>
              <a:t>6</a:t>
            </a:r>
            <a:endParaRPr sz="1500" b="1" kern="0" dirty="0">
              <a:latin typeface="Helvetica Neue"/>
              <a:ea typeface="Helvetica Neue"/>
              <a:cs typeface="Helvetica Neue"/>
              <a:sym typeface="Helvetica Neue"/>
            </a:endParaRPr>
          </a:p>
        </p:txBody>
      </p:sp>
      <p:pic>
        <p:nvPicPr>
          <p:cNvPr id="11" name="Picture 10" descr="A picture containing drawing&#10;&#10;Description automatically generated">
            <a:extLst>
              <a:ext uri="{FF2B5EF4-FFF2-40B4-BE49-F238E27FC236}">
                <a16:creationId xmlns:a16="http://schemas.microsoft.com/office/drawing/2014/main" id="{857DEB5F-B127-B54A-BBBE-31EC0F75005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844209" y="2344053"/>
            <a:ext cx="2005548" cy="936601"/>
          </a:xfrm>
          <a:prstGeom prst="rect">
            <a:avLst/>
          </a:prstGeom>
        </p:spPr>
      </p:pic>
    </p:spTree>
    <p:extLst>
      <p:ext uri="{BB962C8B-B14F-4D97-AF65-F5344CB8AC3E}">
        <p14:creationId xmlns:p14="http://schemas.microsoft.com/office/powerpoint/2010/main" val="2656496132"/>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Residual Income"/>
          <p:cNvSpPr txBox="1"/>
          <p:nvPr/>
        </p:nvSpPr>
        <p:spPr>
          <a:xfrm>
            <a:off x="635226" y="575071"/>
            <a:ext cx="7873551" cy="372715"/>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spAutoFit/>
          </a:bodyPr>
          <a:lstStyle/>
          <a:p>
            <a:pPr algn="ctr" defTabSz="308078" hangingPunct="0">
              <a:lnSpc>
                <a:spcPct val="80000"/>
              </a:lnSpc>
              <a:defRPr sz="9000" b="1">
                <a:solidFill>
                  <a:srgbClr val="4F92D3"/>
                </a:solidFill>
              </a:defRPr>
            </a:pPr>
            <a:r>
              <a:rPr lang="en-US" sz="2588" b="1" kern="0" dirty="0">
                <a:solidFill>
                  <a:srgbClr val="4F92D3"/>
                </a:solidFill>
                <a:latin typeface="Helvetica Neue"/>
                <a:ea typeface="Helvetica Neue"/>
                <a:cs typeface="Helvetica Neue"/>
                <a:sym typeface="Helvetica Neue"/>
              </a:rPr>
              <a:t>Overriding Customer Acquisition Bonuses (CABs)</a:t>
            </a:r>
            <a:endParaRPr sz="2588" b="1" kern="0" dirty="0">
              <a:solidFill>
                <a:srgbClr val="000000">
                  <a:alpha val="84705"/>
                </a:srgbClr>
              </a:solidFill>
              <a:latin typeface="Helvetica Neue"/>
              <a:ea typeface="Helvetica Neue"/>
              <a:cs typeface="Helvetica Neue"/>
              <a:sym typeface="Helvetica Neue"/>
            </a:endParaRPr>
          </a:p>
        </p:txBody>
      </p:sp>
      <p:sp>
        <p:nvSpPr>
          <p:cNvPr id="253" name="Линия"/>
          <p:cNvSpPr/>
          <p:nvPr/>
        </p:nvSpPr>
        <p:spPr>
          <a:xfrm>
            <a:off x="518019" y="1058836"/>
            <a:ext cx="8107965" cy="0"/>
          </a:xfrm>
          <a:prstGeom prst="line">
            <a:avLst/>
          </a:prstGeom>
          <a:ln w="12700">
            <a:solidFill>
              <a:srgbClr val="102C53"/>
            </a:solidFill>
            <a:miter lim="400000"/>
          </a:ln>
        </p:spPr>
        <p:txBody>
          <a:bodyPr lIns="26789" tIns="26789" rIns="26789" bIns="26789" anchor="ctr"/>
          <a:lstStyle/>
          <a:p>
            <a:pPr algn="ctr" defTabSz="308078" hangingPunct="0">
              <a:defRPr sz="3000">
                <a:solidFill>
                  <a:srgbClr val="FFFFFF"/>
                </a:solidFill>
                <a:latin typeface="Helvetica Neue Medium"/>
                <a:ea typeface="Helvetica Neue Medium"/>
                <a:cs typeface="Helvetica Neue Medium"/>
                <a:sym typeface="Helvetica Neue Medium"/>
              </a:defRPr>
            </a:pPr>
            <a:endParaRPr sz="1125" b="1" kern="0">
              <a:solidFill>
                <a:srgbClr val="FFFFFF"/>
              </a:solidFill>
              <a:latin typeface="Helvetica Neue Medium"/>
              <a:ea typeface="Helvetica Neue Medium"/>
              <a:cs typeface="Helvetica Neue Medium"/>
              <a:sym typeface="Helvetica Neue Medium"/>
            </a:endParaRPr>
          </a:p>
        </p:txBody>
      </p:sp>
      <p:sp>
        <p:nvSpPr>
          <p:cNvPr id="15" name="Rectangle 14">
            <a:extLst>
              <a:ext uri="{FF2B5EF4-FFF2-40B4-BE49-F238E27FC236}">
                <a16:creationId xmlns:a16="http://schemas.microsoft.com/office/drawing/2014/main" id="{4BDF49E6-95E8-4B17-8D87-83B86E34B576}"/>
              </a:ext>
            </a:extLst>
          </p:cNvPr>
          <p:cNvSpPr/>
          <p:nvPr/>
        </p:nvSpPr>
        <p:spPr>
          <a:xfrm>
            <a:off x="3961312" y="2050192"/>
            <a:ext cx="4046856" cy="802316"/>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08078" hangingPunct="0"/>
            <a:r>
              <a:rPr lang="en-US" sz="3000" kern="0" dirty="0">
                <a:solidFill>
                  <a:srgbClr val="FFFFFF"/>
                </a:solidFill>
                <a:latin typeface="Helvetica" pitchFamily="2" charset="0"/>
                <a:ea typeface="Helvetica Neue Medium"/>
                <a:cs typeface="Helvetica Neue Medium"/>
                <a:sym typeface="Helvetica Neue"/>
              </a:rPr>
              <a:t>$50 - $300</a:t>
            </a:r>
          </a:p>
        </p:txBody>
      </p:sp>
      <p:sp>
        <p:nvSpPr>
          <p:cNvPr id="12" name="Rectangle 11">
            <a:extLst>
              <a:ext uri="{FF2B5EF4-FFF2-40B4-BE49-F238E27FC236}">
                <a16:creationId xmlns:a16="http://schemas.microsoft.com/office/drawing/2014/main" id="{B624B1AA-DC24-49C3-A8CE-55C96041EFAA}"/>
              </a:ext>
            </a:extLst>
          </p:cNvPr>
          <p:cNvSpPr/>
          <p:nvPr/>
        </p:nvSpPr>
        <p:spPr>
          <a:xfrm>
            <a:off x="3937800" y="1504487"/>
            <a:ext cx="4051110" cy="507831"/>
          </a:xfrm>
          <a:prstGeom prst="rect">
            <a:avLst/>
          </a:prstGeom>
        </p:spPr>
        <p:txBody>
          <a:bodyPr wrap="none">
            <a:spAutoFit/>
          </a:bodyPr>
          <a:lstStyle/>
          <a:p>
            <a:pPr algn="ctr" defTabSz="308078" hangingPunct="0"/>
            <a:r>
              <a:rPr lang="en-US" sz="2700" kern="0" dirty="0">
                <a:solidFill>
                  <a:srgbClr val="00A2FF">
                    <a:lumMod val="75000"/>
                  </a:srgbClr>
                </a:solidFill>
                <a:latin typeface="Helvetica" pitchFamily="2" charset="0"/>
                <a:ea typeface="Helvetica Neue"/>
                <a:cs typeface="Helvetica Neue"/>
                <a:sym typeface="Helvetica Neue"/>
              </a:rPr>
              <a:t>Your </a:t>
            </a:r>
            <a:r>
              <a:rPr lang="en-US" sz="2700" b="1" kern="0" dirty="0">
                <a:solidFill>
                  <a:srgbClr val="00A2FF">
                    <a:lumMod val="75000"/>
                  </a:srgbClr>
                </a:solidFill>
                <a:latin typeface="Helvetica" pitchFamily="2" charset="0"/>
                <a:ea typeface="Helvetica Neue"/>
                <a:cs typeface="Helvetica Neue"/>
                <a:sym typeface="Helvetica Neue"/>
              </a:rPr>
              <a:t>TEAM’s</a:t>
            </a:r>
            <a:r>
              <a:rPr lang="en-US" sz="2700" kern="0" dirty="0">
                <a:solidFill>
                  <a:srgbClr val="00A2FF"/>
                </a:solidFill>
                <a:latin typeface="Helvetica" pitchFamily="2" charset="0"/>
                <a:ea typeface="Helvetica Neue"/>
                <a:cs typeface="Helvetica Neue"/>
                <a:sym typeface="Helvetica Neue"/>
              </a:rPr>
              <a:t> </a:t>
            </a:r>
            <a:r>
              <a:rPr lang="en-US" sz="2700" kern="0" dirty="0">
                <a:solidFill>
                  <a:srgbClr val="00A2FF">
                    <a:lumMod val="75000"/>
                  </a:srgbClr>
                </a:solidFill>
                <a:latin typeface="Helvetica" pitchFamily="2" charset="0"/>
                <a:ea typeface="Helvetica Neue"/>
                <a:cs typeface="Helvetica Neue"/>
                <a:sym typeface="Helvetica Neue"/>
              </a:rPr>
              <a:t>Customers</a:t>
            </a:r>
            <a:endParaRPr lang="en-US" sz="2700" kern="0" dirty="0">
              <a:solidFill>
                <a:srgbClr val="000000"/>
              </a:solidFill>
              <a:latin typeface="Helvetica" pitchFamily="2" charset="0"/>
              <a:ea typeface="Helvetica Neue"/>
              <a:cs typeface="Helvetica Neue"/>
              <a:sym typeface="Helvetica Neue"/>
            </a:endParaRPr>
          </a:p>
        </p:txBody>
      </p:sp>
      <p:sp>
        <p:nvSpPr>
          <p:cNvPr id="13" name="Opportunity to earn bonuses that are paid weekly when you and your team acquire customers.***">
            <a:extLst>
              <a:ext uri="{FF2B5EF4-FFF2-40B4-BE49-F238E27FC236}">
                <a16:creationId xmlns:a16="http://schemas.microsoft.com/office/drawing/2014/main" id="{27B19119-A8FF-44AB-95BD-40F7D80B0A3F}"/>
              </a:ext>
            </a:extLst>
          </p:cNvPr>
          <p:cNvSpPr txBox="1"/>
          <p:nvPr/>
        </p:nvSpPr>
        <p:spPr>
          <a:xfrm>
            <a:off x="1064052" y="1843058"/>
            <a:ext cx="2297859" cy="1923844"/>
          </a:xfrm>
          <a:prstGeom prst="rect">
            <a:avLst/>
          </a:prstGeom>
          <a:ln w="12700">
            <a:miter lim="400000"/>
          </a:ln>
          <a:extLst>
            <a:ext uri="{C572A759-6A51-4108-AA02-DFA0A04FC94B}">
              <ma14:wrappingTextBoxFlag xmlns="" xmlns:ma14="http://schemas.microsoft.com/office/mac/drawingml/2011/main" val="1"/>
            </a:ext>
          </a:extLst>
        </p:spPr>
        <p:txBody>
          <a:bodyPr wrap="square" lIns="26789" tIns="26789" rIns="26789" bIns="26789" anchor="ctr">
            <a:spAutoFit/>
          </a:bodyPr>
          <a:lstStyle>
            <a:lvl1pPr>
              <a:lnSpc>
                <a:spcPct val="100000"/>
              </a:lnSpc>
              <a:spcBef>
                <a:spcPts val="3000"/>
              </a:spcBef>
              <a:defRPr sz="3800" i="1" spc="-114">
                <a:latin typeface="MyriadPro-It"/>
                <a:ea typeface="MyriadPro-It"/>
                <a:cs typeface="MyriadPro-It"/>
                <a:sym typeface="MyriadPro-It"/>
              </a:defRPr>
            </a:lvl1pPr>
          </a:lstStyle>
          <a:p>
            <a:pPr algn="ctr" defTabSz="308078" hangingPunct="0">
              <a:spcBef>
                <a:spcPts val="1125"/>
              </a:spcBef>
            </a:pPr>
            <a:r>
              <a:rPr sz="2025" kern="0" spc="-43" dirty="0">
                <a:solidFill>
                  <a:srgbClr val="D6D5D5">
                    <a:lumMod val="50000"/>
                  </a:srgbClr>
                </a:solidFill>
                <a:latin typeface="Helvetica" pitchFamily="2" charset="0"/>
              </a:rPr>
              <a:t>Opportunity to </a:t>
            </a:r>
            <a:r>
              <a:rPr sz="2025" b="1" kern="0" spc="-43" dirty="0">
                <a:solidFill>
                  <a:srgbClr val="D6D5D5">
                    <a:lumMod val="50000"/>
                  </a:srgbClr>
                </a:solidFill>
                <a:latin typeface="Helvetica" pitchFamily="2" charset="0"/>
              </a:rPr>
              <a:t>earn bonuses </a:t>
            </a:r>
            <a:r>
              <a:rPr lang="en-US" sz="2025" b="1" kern="0" spc="-43" dirty="0">
                <a:solidFill>
                  <a:srgbClr val="D6D5D5">
                    <a:lumMod val="50000"/>
                  </a:srgbClr>
                </a:solidFill>
                <a:latin typeface="Helvetica" pitchFamily="2" charset="0"/>
              </a:rPr>
              <a:t> </a:t>
            </a:r>
            <a:r>
              <a:rPr sz="2025" kern="0" spc="-43" dirty="0">
                <a:solidFill>
                  <a:srgbClr val="D6D5D5">
                    <a:lumMod val="50000"/>
                  </a:srgbClr>
                </a:solidFill>
                <a:latin typeface="Helvetica" pitchFamily="2" charset="0"/>
              </a:rPr>
              <a:t>that are paid weekly when you and </a:t>
            </a:r>
            <a:r>
              <a:rPr sz="2025" b="1" kern="0" spc="-43" dirty="0">
                <a:solidFill>
                  <a:srgbClr val="D6D5D5">
                    <a:lumMod val="50000"/>
                  </a:srgbClr>
                </a:solidFill>
                <a:latin typeface="Helvetica" pitchFamily="2" charset="0"/>
              </a:rPr>
              <a:t>your </a:t>
            </a:r>
            <a:r>
              <a:rPr lang="en-AU" sz="2025" b="1" kern="0" spc="-43" dirty="0">
                <a:solidFill>
                  <a:srgbClr val="D6D5D5">
                    <a:lumMod val="50000"/>
                  </a:srgbClr>
                </a:solidFill>
                <a:latin typeface="Helvetica" pitchFamily="2" charset="0"/>
              </a:rPr>
              <a:t>TEAM</a:t>
            </a:r>
            <a:r>
              <a:rPr sz="2025" kern="0" spc="-43" dirty="0">
                <a:solidFill>
                  <a:srgbClr val="D6D5D5">
                    <a:lumMod val="50000"/>
                  </a:srgbClr>
                </a:solidFill>
                <a:latin typeface="Helvetica" pitchFamily="2" charset="0"/>
              </a:rPr>
              <a:t> acquire</a:t>
            </a:r>
            <a:r>
              <a:rPr lang="en-AU" sz="2025" kern="0" spc="-43" dirty="0">
                <a:solidFill>
                  <a:srgbClr val="D6D5D5">
                    <a:lumMod val="50000"/>
                  </a:srgbClr>
                </a:solidFill>
                <a:latin typeface="Helvetica" pitchFamily="2" charset="0"/>
              </a:rPr>
              <a:t>s</a:t>
            </a:r>
            <a:r>
              <a:rPr sz="2025" kern="0" spc="-43" dirty="0">
                <a:solidFill>
                  <a:srgbClr val="D6D5D5">
                    <a:lumMod val="50000"/>
                  </a:srgbClr>
                </a:solidFill>
                <a:latin typeface="Helvetica" pitchFamily="2" charset="0"/>
              </a:rPr>
              <a:t> customers.*</a:t>
            </a:r>
          </a:p>
        </p:txBody>
      </p:sp>
      <p:sp>
        <p:nvSpPr>
          <p:cNvPr id="17" name="Circle">
            <a:extLst>
              <a:ext uri="{FF2B5EF4-FFF2-40B4-BE49-F238E27FC236}">
                <a16:creationId xmlns:a16="http://schemas.microsoft.com/office/drawing/2014/main" id="{DFEA3D17-9F31-9F4E-BF48-F2E3F30D7CEE}"/>
              </a:ext>
            </a:extLst>
          </p:cNvPr>
          <p:cNvSpPr/>
          <p:nvPr/>
        </p:nvSpPr>
        <p:spPr>
          <a:xfrm>
            <a:off x="209550" y="209550"/>
            <a:ext cx="320092" cy="320092"/>
          </a:xfrm>
          <a:prstGeom prst="ellipse">
            <a:avLst/>
          </a:prstGeom>
          <a:solidFill>
            <a:srgbClr val="4F92D3"/>
          </a:solidFill>
          <a:ln w="12700">
            <a:miter lim="400000"/>
          </a:ln>
        </p:spPr>
        <p:txBody>
          <a:bodyPr lIns="26789" tIns="26789" rIns="26789" bIns="26789" anchor="ctr"/>
          <a:lstStyle/>
          <a:p>
            <a:pPr algn="ctr" defTabSz="308078"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18" name="6">
            <a:extLst>
              <a:ext uri="{FF2B5EF4-FFF2-40B4-BE49-F238E27FC236}">
                <a16:creationId xmlns:a16="http://schemas.microsoft.com/office/drawing/2014/main" id="{803BFBCA-2FD8-FD4E-90B6-3453754F5ED3}"/>
              </a:ext>
            </a:extLst>
          </p:cNvPr>
          <p:cNvSpPr txBox="1"/>
          <p:nvPr/>
        </p:nvSpPr>
        <p:spPr>
          <a:xfrm>
            <a:off x="288846" y="227131"/>
            <a:ext cx="161503" cy="284934"/>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sz="4000">
                <a:solidFill>
                  <a:srgbClr val="FFFFFF"/>
                </a:solidFill>
              </a:defRPr>
            </a:lvl1pPr>
          </a:lstStyle>
          <a:p>
            <a:pPr algn="ctr" defTabSz="308078" hangingPunct="0"/>
            <a:r>
              <a:rPr lang="en-AU" sz="1500" b="1" kern="0" dirty="0">
                <a:latin typeface="Helvetica Neue"/>
                <a:ea typeface="Helvetica Neue"/>
                <a:cs typeface="Helvetica Neue"/>
                <a:sym typeface="Helvetica Neue"/>
              </a:rPr>
              <a:t>7</a:t>
            </a:r>
            <a:endParaRPr sz="1500" b="1" kern="0" dirty="0">
              <a:latin typeface="Helvetica Neue"/>
              <a:ea typeface="Helvetica Neue"/>
              <a:cs typeface="Helvetica Neue"/>
              <a:sym typeface="Helvetica Neue"/>
            </a:endParaRPr>
          </a:p>
        </p:txBody>
      </p:sp>
      <p:pic>
        <p:nvPicPr>
          <p:cNvPr id="23" name="Picture 22" descr="A picture containing drawing&#10;&#10;Description automatically generated">
            <a:extLst>
              <a:ext uri="{FF2B5EF4-FFF2-40B4-BE49-F238E27FC236}">
                <a16:creationId xmlns:a16="http://schemas.microsoft.com/office/drawing/2014/main" id="{8A2F18F8-5852-9D47-9AFE-4C1609F6060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22297" y="3208562"/>
            <a:ext cx="2482115" cy="766085"/>
          </a:xfrm>
          <a:prstGeom prst="rect">
            <a:avLst/>
          </a:prstGeom>
        </p:spPr>
      </p:pic>
      <p:sp>
        <p:nvSpPr>
          <p:cNvPr id="19" name="Refer to the ACN Compensation Plan for Complete Details">
            <a:extLst>
              <a:ext uri="{FF2B5EF4-FFF2-40B4-BE49-F238E27FC236}">
                <a16:creationId xmlns:a16="http://schemas.microsoft.com/office/drawing/2014/main" id="{8CAFA8DE-FAB0-1948-9A15-7E513856F490}"/>
              </a:ext>
            </a:extLst>
          </p:cNvPr>
          <p:cNvSpPr txBox="1"/>
          <p:nvPr/>
        </p:nvSpPr>
        <p:spPr>
          <a:xfrm>
            <a:off x="2569108" y="4633592"/>
            <a:ext cx="4080845" cy="238767"/>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lgn="l" defTabSz="457200">
              <a:defRPr b="0" i="1">
                <a:solidFill>
                  <a:srgbClr val="5E5E5E"/>
                </a:solidFill>
                <a:latin typeface="Helvetica"/>
                <a:ea typeface="Helvetica"/>
                <a:cs typeface="Helvetica"/>
                <a:sym typeface="Helvetica"/>
              </a:defRPr>
            </a:lvl1pPr>
          </a:lstStyle>
          <a:p>
            <a:pPr defTabSz="171452" hangingPunct="0"/>
            <a:r>
              <a:rPr lang="en-AU" sz="1200" kern="0" dirty="0"/>
              <a:t>*</a:t>
            </a:r>
            <a:r>
              <a:rPr sz="1200" kern="0" dirty="0"/>
              <a:t>Refer to the ACN Compensation Plan for </a:t>
            </a:r>
            <a:r>
              <a:rPr lang="en-AU" sz="1200" kern="0" dirty="0"/>
              <a:t>c</a:t>
            </a:r>
            <a:r>
              <a:rPr sz="1200" kern="0" dirty="0"/>
              <a:t>omplete </a:t>
            </a:r>
            <a:r>
              <a:rPr lang="en-AU" sz="1200" kern="0" dirty="0"/>
              <a:t>d</a:t>
            </a:r>
            <a:r>
              <a:rPr sz="1200" kern="0" dirty="0"/>
              <a:t>etails</a:t>
            </a:r>
            <a:r>
              <a:rPr lang="en-AU" sz="1200" kern="0" dirty="0"/>
              <a:t>.</a:t>
            </a:r>
            <a:endParaRPr sz="1200" kern="0" dirty="0"/>
          </a:p>
        </p:txBody>
      </p:sp>
      <p:sp>
        <p:nvSpPr>
          <p:cNvPr id="20" name="Line">
            <a:extLst>
              <a:ext uri="{FF2B5EF4-FFF2-40B4-BE49-F238E27FC236}">
                <a16:creationId xmlns:a16="http://schemas.microsoft.com/office/drawing/2014/main" id="{A28F6A52-DEE3-7146-881A-BC7F0C6E30E7}"/>
              </a:ext>
            </a:extLst>
          </p:cNvPr>
          <p:cNvSpPr/>
          <p:nvPr/>
        </p:nvSpPr>
        <p:spPr>
          <a:xfrm>
            <a:off x="579425" y="4505570"/>
            <a:ext cx="7985150" cy="0"/>
          </a:xfrm>
          <a:prstGeom prst="line">
            <a:avLst/>
          </a:prstGeom>
          <a:ln w="25400">
            <a:solidFill>
              <a:srgbClr val="102C53"/>
            </a:solidFill>
            <a:miter lim="400000"/>
          </a:ln>
        </p:spPr>
        <p:txBody>
          <a:bodyPr lIns="26789" tIns="26789" rIns="26789" bIns="26789" anchor="ctr"/>
          <a:lstStyle/>
          <a:p>
            <a:pPr algn="ctr" defTabSz="308078" hangingPunct="0">
              <a:defRPr sz="3000" b="0">
                <a:solidFill>
                  <a:srgbClr val="FFFFFF"/>
                </a:solidFill>
                <a:latin typeface="+mn-lt"/>
                <a:ea typeface="+mn-ea"/>
                <a:cs typeface="+mn-cs"/>
                <a:sym typeface="Helvetica Neue Medium"/>
              </a:defRPr>
            </a:pPr>
            <a:endParaRPr sz="1125" kern="0">
              <a:solidFill>
                <a:srgbClr val="FFFFFF"/>
              </a:solidFill>
              <a:latin typeface="Myriad Pro"/>
              <a:sym typeface="Helvetica Neue Medium"/>
            </a:endParaRPr>
          </a:p>
        </p:txBody>
      </p:sp>
    </p:spTree>
    <p:extLst>
      <p:ext uri="{BB962C8B-B14F-4D97-AF65-F5344CB8AC3E}">
        <p14:creationId xmlns:p14="http://schemas.microsoft.com/office/powerpoint/2010/main" val="365970311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Residual Income"/>
          <p:cNvSpPr txBox="1"/>
          <p:nvPr/>
        </p:nvSpPr>
        <p:spPr>
          <a:xfrm>
            <a:off x="2355932" y="599358"/>
            <a:ext cx="4462359" cy="384641"/>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spAutoFit/>
          </a:bodyPr>
          <a:lstStyle/>
          <a:p>
            <a:pPr algn="ctr" defTabSz="171452" hangingPunct="0">
              <a:lnSpc>
                <a:spcPct val="80000"/>
              </a:lnSpc>
              <a:defRPr sz="9000" b="1">
                <a:solidFill>
                  <a:srgbClr val="4F92D3"/>
                </a:solidFill>
              </a:defRPr>
            </a:pPr>
            <a:r>
              <a:rPr lang="en-US" sz="2588" b="1" kern="0" dirty="0">
                <a:solidFill>
                  <a:srgbClr val="4F92D3"/>
                </a:solidFill>
                <a:latin typeface="Helvetica" pitchFamily="2" charset="0"/>
                <a:ea typeface="Helvetica Neue"/>
                <a:cs typeface="Helvetica Neue"/>
                <a:sym typeface="Myriad Pro"/>
              </a:rPr>
              <a:t>Overriding Residual Income</a:t>
            </a:r>
            <a:endParaRPr sz="2588" b="1" kern="0" dirty="0">
              <a:solidFill>
                <a:srgbClr val="000000">
                  <a:alpha val="84705"/>
                </a:srgbClr>
              </a:solidFill>
              <a:latin typeface="Helvetica" pitchFamily="2" charset="0"/>
              <a:ea typeface="Helvetica Neue"/>
              <a:cs typeface="Helvetica Neue"/>
              <a:sym typeface="Myriad Pro"/>
            </a:endParaRPr>
          </a:p>
        </p:txBody>
      </p:sp>
      <p:sp>
        <p:nvSpPr>
          <p:cNvPr id="253" name="Линия"/>
          <p:cNvSpPr/>
          <p:nvPr/>
        </p:nvSpPr>
        <p:spPr>
          <a:xfrm>
            <a:off x="518019" y="1058836"/>
            <a:ext cx="8107965" cy="0"/>
          </a:xfrm>
          <a:prstGeom prst="line">
            <a:avLst/>
          </a:prstGeom>
          <a:ln w="12700">
            <a:solidFill>
              <a:srgbClr val="102C53"/>
            </a:solidFill>
            <a:miter lim="400000"/>
          </a:ln>
        </p:spPr>
        <p:txBody>
          <a:bodyPr lIns="26789" tIns="26789" rIns="26789" bIns="26789" anchor="ctr"/>
          <a:lstStyle/>
          <a:p>
            <a:pPr algn="ctr" defTabSz="308078" hangingPunct="0">
              <a:defRPr sz="3000">
                <a:solidFill>
                  <a:srgbClr val="FFFFFF"/>
                </a:solidFill>
                <a:latin typeface="Helvetica Neue Medium"/>
                <a:ea typeface="Helvetica Neue Medium"/>
                <a:cs typeface="Helvetica Neue Medium"/>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B624B1AA-DC24-49C3-A8CE-55C96041EFAA}"/>
              </a:ext>
            </a:extLst>
          </p:cNvPr>
          <p:cNvSpPr/>
          <p:nvPr/>
        </p:nvSpPr>
        <p:spPr>
          <a:xfrm>
            <a:off x="2546446" y="1449217"/>
            <a:ext cx="4051110" cy="322524"/>
          </a:xfrm>
          <a:prstGeom prst="rect">
            <a:avLst/>
          </a:prstGeom>
        </p:spPr>
        <p:txBody>
          <a:bodyPr wrap="none">
            <a:spAutoFit/>
          </a:bodyPr>
          <a:lstStyle/>
          <a:p>
            <a:pPr algn="ctr" defTabSz="171452" hangingPunct="0">
              <a:lnSpc>
                <a:spcPts val="1388"/>
              </a:lnSpc>
              <a:defRPr/>
            </a:pPr>
            <a:r>
              <a:rPr lang="en-US" sz="2700" kern="0" dirty="0">
                <a:solidFill>
                  <a:srgbClr val="00A2FF">
                    <a:lumMod val="75000"/>
                  </a:srgbClr>
                </a:solidFill>
                <a:latin typeface="Helvetica" pitchFamily="2" charset="0"/>
                <a:ea typeface="Helvetica Neue"/>
                <a:cs typeface="Helvetica Neue"/>
                <a:sym typeface="Myriad Pro"/>
              </a:rPr>
              <a:t>Your </a:t>
            </a:r>
            <a:r>
              <a:rPr lang="en-US" sz="2700" b="1" kern="0" dirty="0">
                <a:solidFill>
                  <a:srgbClr val="00A2FF">
                    <a:lumMod val="75000"/>
                  </a:srgbClr>
                </a:solidFill>
                <a:latin typeface="Helvetica" pitchFamily="2" charset="0"/>
                <a:ea typeface="Helvetica Neue"/>
                <a:cs typeface="Helvetica Neue"/>
                <a:sym typeface="Myriad Pro"/>
              </a:rPr>
              <a:t>TEAM’s</a:t>
            </a:r>
            <a:r>
              <a:rPr lang="en-US" sz="2700" b="1" kern="0" dirty="0">
                <a:solidFill>
                  <a:srgbClr val="00A2FF"/>
                </a:solidFill>
                <a:latin typeface="Helvetica" pitchFamily="2" charset="0"/>
                <a:ea typeface="Helvetica Neue"/>
                <a:cs typeface="Helvetica Neue"/>
                <a:sym typeface="Myriad Pro"/>
              </a:rPr>
              <a:t> </a:t>
            </a:r>
            <a:r>
              <a:rPr lang="en-US" sz="2700" kern="0" dirty="0">
                <a:solidFill>
                  <a:srgbClr val="00A2FF">
                    <a:lumMod val="75000"/>
                  </a:srgbClr>
                </a:solidFill>
                <a:latin typeface="Helvetica" pitchFamily="2" charset="0"/>
                <a:ea typeface="Helvetica Neue"/>
                <a:cs typeface="Helvetica Neue"/>
                <a:sym typeface="Myriad Pro"/>
              </a:rPr>
              <a:t>Customers</a:t>
            </a:r>
            <a:endParaRPr lang="en-US" sz="2700" kern="0" dirty="0">
              <a:solidFill>
                <a:srgbClr val="5E5E5E"/>
              </a:solidFill>
              <a:latin typeface="Helvetica" pitchFamily="2" charset="0"/>
              <a:ea typeface="Helvetica Neue"/>
              <a:cs typeface="Helvetica Neue"/>
              <a:sym typeface="Myriad Pro"/>
            </a:endParaRPr>
          </a:p>
        </p:txBody>
      </p:sp>
      <p:sp>
        <p:nvSpPr>
          <p:cNvPr id="13" name="Rectangle 12">
            <a:extLst>
              <a:ext uri="{FF2B5EF4-FFF2-40B4-BE49-F238E27FC236}">
                <a16:creationId xmlns:a16="http://schemas.microsoft.com/office/drawing/2014/main" id="{B31CBF70-E609-4801-B292-29BBF666C783}"/>
              </a:ext>
            </a:extLst>
          </p:cNvPr>
          <p:cNvSpPr/>
          <p:nvPr/>
        </p:nvSpPr>
        <p:spPr>
          <a:xfrm>
            <a:off x="2563681" y="1817957"/>
            <a:ext cx="4046856" cy="1274483"/>
          </a:xfrm>
          <a:prstGeom prst="rect">
            <a:avLst/>
          </a:prstGeom>
          <a:solidFill>
            <a:srgbClr val="4F92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1452" hangingPunct="0">
              <a:defRPr/>
            </a:pPr>
            <a:r>
              <a:rPr lang="en-US" sz="3000" b="1" kern="0" dirty="0">
                <a:solidFill>
                  <a:srgbClr val="FFFFFF"/>
                </a:solidFill>
                <a:latin typeface="Helvetica" pitchFamily="2" charset="0"/>
                <a:sym typeface="Myriad Pro"/>
              </a:rPr>
              <a:t>Up to 3%</a:t>
            </a:r>
          </a:p>
          <a:p>
            <a:pPr algn="ctr" defTabSz="171452" hangingPunct="0">
              <a:defRPr/>
            </a:pPr>
            <a:r>
              <a:rPr lang="en-US" sz="2250" kern="0" dirty="0">
                <a:solidFill>
                  <a:srgbClr val="FFFFFF"/>
                </a:solidFill>
                <a:latin typeface="Helvetica" pitchFamily="2" charset="0"/>
                <a:sym typeface="Myriad Pro"/>
              </a:rPr>
              <a:t>Monthly Commissionable Revenue*</a:t>
            </a:r>
          </a:p>
        </p:txBody>
      </p:sp>
      <p:sp>
        <p:nvSpPr>
          <p:cNvPr id="14" name="Refer to the ACN Compensation Plan for Complete Details">
            <a:extLst>
              <a:ext uri="{FF2B5EF4-FFF2-40B4-BE49-F238E27FC236}">
                <a16:creationId xmlns:a16="http://schemas.microsoft.com/office/drawing/2014/main" id="{4634ED65-1A96-2241-B2DC-A89E59B0F1BD}"/>
              </a:ext>
            </a:extLst>
          </p:cNvPr>
          <p:cNvSpPr txBox="1"/>
          <p:nvPr/>
        </p:nvSpPr>
        <p:spPr>
          <a:xfrm>
            <a:off x="2569108" y="4633592"/>
            <a:ext cx="4080845" cy="238767"/>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lgn="l" defTabSz="457200">
              <a:defRPr b="0" i="1">
                <a:solidFill>
                  <a:srgbClr val="5E5E5E"/>
                </a:solidFill>
                <a:latin typeface="Helvetica"/>
                <a:ea typeface="Helvetica"/>
                <a:cs typeface="Helvetica"/>
                <a:sym typeface="Helvetica"/>
              </a:defRPr>
            </a:lvl1pPr>
          </a:lstStyle>
          <a:p>
            <a:pPr defTabSz="171452" hangingPunct="0"/>
            <a:r>
              <a:rPr lang="en-AU" sz="1200" kern="0" dirty="0"/>
              <a:t>*</a:t>
            </a:r>
            <a:r>
              <a:rPr sz="1200" kern="0" dirty="0"/>
              <a:t>Refer to the ACN Compensation Plan for </a:t>
            </a:r>
            <a:r>
              <a:rPr lang="en-AU" sz="1200" kern="0" dirty="0"/>
              <a:t>c</a:t>
            </a:r>
            <a:r>
              <a:rPr sz="1200" kern="0" dirty="0"/>
              <a:t>omplete </a:t>
            </a:r>
            <a:r>
              <a:rPr lang="en-AU" sz="1200" kern="0" dirty="0"/>
              <a:t>d</a:t>
            </a:r>
            <a:r>
              <a:rPr sz="1200" kern="0" dirty="0"/>
              <a:t>etails</a:t>
            </a:r>
            <a:r>
              <a:rPr lang="en-AU" sz="1200" kern="0" dirty="0"/>
              <a:t>.</a:t>
            </a:r>
            <a:endParaRPr sz="1200" kern="0" dirty="0"/>
          </a:p>
        </p:txBody>
      </p:sp>
      <p:sp>
        <p:nvSpPr>
          <p:cNvPr id="15" name="Line">
            <a:extLst>
              <a:ext uri="{FF2B5EF4-FFF2-40B4-BE49-F238E27FC236}">
                <a16:creationId xmlns:a16="http://schemas.microsoft.com/office/drawing/2014/main" id="{B86CC2E8-17BA-8349-9A6D-7E336A03059F}"/>
              </a:ext>
            </a:extLst>
          </p:cNvPr>
          <p:cNvSpPr/>
          <p:nvPr/>
        </p:nvSpPr>
        <p:spPr>
          <a:xfrm>
            <a:off x="579425" y="4505570"/>
            <a:ext cx="7985150" cy="0"/>
          </a:xfrm>
          <a:prstGeom prst="line">
            <a:avLst/>
          </a:prstGeom>
          <a:ln w="25400">
            <a:solidFill>
              <a:srgbClr val="102C53"/>
            </a:solidFill>
            <a:miter lim="400000"/>
          </a:ln>
        </p:spPr>
        <p:txBody>
          <a:bodyPr lIns="26789" tIns="26789" rIns="26789" bIns="26789" anchor="ctr"/>
          <a:lstStyle/>
          <a:p>
            <a:pPr algn="ctr" defTabSz="308078" hangingPunct="0">
              <a:defRPr sz="3000" b="0">
                <a:solidFill>
                  <a:srgbClr val="FFFFFF"/>
                </a:solidFill>
                <a:latin typeface="+mn-lt"/>
                <a:ea typeface="+mn-ea"/>
                <a:cs typeface="+mn-cs"/>
                <a:sym typeface="Helvetica Neue Medium"/>
              </a:defRPr>
            </a:pPr>
            <a:endParaRPr sz="1125" kern="0">
              <a:solidFill>
                <a:srgbClr val="FFFFFF"/>
              </a:solidFill>
              <a:latin typeface="Myriad Pro"/>
              <a:sym typeface="Helvetica Neue Medium"/>
            </a:endParaRPr>
          </a:p>
        </p:txBody>
      </p:sp>
      <p:sp>
        <p:nvSpPr>
          <p:cNvPr id="16" name="Circle">
            <a:extLst>
              <a:ext uri="{FF2B5EF4-FFF2-40B4-BE49-F238E27FC236}">
                <a16:creationId xmlns:a16="http://schemas.microsoft.com/office/drawing/2014/main" id="{219614E0-871F-E842-A54D-2E60FEB5E567}"/>
              </a:ext>
            </a:extLst>
          </p:cNvPr>
          <p:cNvSpPr/>
          <p:nvPr/>
        </p:nvSpPr>
        <p:spPr>
          <a:xfrm>
            <a:off x="209550" y="209550"/>
            <a:ext cx="320092" cy="320092"/>
          </a:xfrm>
          <a:prstGeom prst="ellipse">
            <a:avLst/>
          </a:prstGeom>
          <a:solidFill>
            <a:srgbClr val="4F92D3"/>
          </a:solidFill>
          <a:ln w="12700">
            <a:miter lim="400000"/>
          </a:ln>
        </p:spPr>
        <p:txBody>
          <a:bodyPr lIns="26789" tIns="26789" rIns="26789" bIns="26789" anchor="ctr"/>
          <a:lstStyle/>
          <a:p>
            <a:pPr algn="ctr" defTabSz="308078" hangingPunct="0">
              <a:defRPr sz="3000" b="0">
                <a:solidFill>
                  <a:srgbClr val="FFFFFF"/>
                </a:solidFill>
                <a:latin typeface="+mn-lt"/>
                <a:ea typeface="+mn-ea"/>
                <a:cs typeface="+mn-cs"/>
                <a:sym typeface="Helvetica Neue Medium"/>
              </a:defRPr>
            </a:pPr>
            <a:endParaRPr sz="1125" kern="0">
              <a:solidFill>
                <a:srgbClr val="FFFFFF"/>
              </a:solidFill>
              <a:latin typeface="Myriad Pro"/>
              <a:sym typeface="Helvetica Neue Medium"/>
            </a:endParaRPr>
          </a:p>
        </p:txBody>
      </p:sp>
      <p:sp>
        <p:nvSpPr>
          <p:cNvPr id="17" name="6">
            <a:extLst>
              <a:ext uri="{FF2B5EF4-FFF2-40B4-BE49-F238E27FC236}">
                <a16:creationId xmlns:a16="http://schemas.microsoft.com/office/drawing/2014/main" id="{77ECFFBA-A975-304F-B934-A82D531EDC32}"/>
              </a:ext>
            </a:extLst>
          </p:cNvPr>
          <p:cNvSpPr txBox="1"/>
          <p:nvPr/>
        </p:nvSpPr>
        <p:spPr>
          <a:xfrm>
            <a:off x="288846" y="227131"/>
            <a:ext cx="161503" cy="284934"/>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sz="4000">
                <a:solidFill>
                  <a:srgbClr val="FFFFFF"/>
                </a:solidFill>
              </a:defRPr>
            </a:lvl1pPr>
          </a:lstStyle>
          <a:p>
            <a:pPr algn="ctr" defTabSz="308078" hangingPunct="0"/>
            <a:r>
              <a:rPr lang="en-AU" sz="1500" b="1" kern="0" dirty="0">
                <a:latin typeface="Helvetica Neue"/>
                <a:ea typeface="Helvetica Neue"/>
                <a:cs typeface="Helvetica Neue"/>
                <a:sym typeface="Helvetica Neue"/>
              </a:rPr>
              <a:t>8</a:t>
            </a:r>
            <a:endParaRPr sz="1500" b="1" kern="0" dirty="0">
              <a:latin typeface="Helvetica Neue"/>
              <a:ea typeface="Helvetica Neue"/>
              <a:cs typeface="Helvetica Neue"/>
              <a:sym typeface="Helvetica Neue"/>
            </a:endParaRPr>
          </a:p>
        </p:txBody>
      </p:sp>
      <p:pic>
        <p:nvPicPr>
          <p:cNvPr id="19" name="Picture 18" descr="A picture containing drawing&#10;&#10;Description automatically generated">
            <a:extLst>
              <a:ext uri="{FF2B5EF4-FFF2-40B4-BE49-F238E27FC236}">
                <a16:creationId xmlns:a16="http://schemas.microsoft.com/office/drawing/2014/main" id="{E6F5B037-34D6-6F4D-8674-2B5382548CC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46053" y="3363408"/>
            <a:ext cx="2482115" cy="766085"/>
          </a:xfrm>
          <a:prstGeom prst="rect">
            <a:avLst/>
          </a:prstGeom>
        </p:spPr>
      </p:pic>
    </p:spTree>
    <p:extLst>
      <p:ext uri="{BB962C8B-B14F-4D97-AF65-F5344CB8AC3E}">
        <p14:creationId xmlns:p14="http://schemas.microsoft.com/office/powerpoint/2010/main" val="1112354795"/>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64549">
              <a:srgbClr val="FFFFFF"/>
            </a:gs>
            <a:gs pos="87307">
              <a:srgbClr val="FFFFFF"/>
            </a:gs>
            <a:gs pos="100000">
              <a:srgbClr val="FFFFFF"/>
            </a:gs>
          </a:gsLst>
          <a:lin ang="5400000" scaled="0"/>
        </a:gradFill>
        <a:effectLst/>
      </p:bgPr>
    </p:bg>
    <p:spTree>
      <p:nvGrpSpPr>
        <p:cNvPr id="1" name=""/>
        <p:cNvGrpSpPr/>
        <p:nvPr/>
      </p:nvGrpSpPr>
      <p:grpSpPr>
        <a:xfrm>
          <a:off x="0" y="0"/>
          <a:ext cx="0" cy="0"/>
          <a:chOff x="0" y="0"/>
          <a:chExt cx="0" cy="0"/>
        </a:xfrm>
      </p:grpSpPr>
      <p:sp>
        <p:nvSpPr>
          <p:cNvPr id="265" name="Line"/>
          <p:cNvSpPr/>
          <p:nvPr/>
        </p:nvSpPr>
        <p:spPr>
          <a:xfrm>
            <a:off x="579425" y="1225738"/>
            <a:ext cx="7985150" cy="0"/>
          </a:xfrm>
          <a:prstGeom prst="line">
            <a:avLst/>
          </a:prstGeom>
          <a:ln w="25400">
            <a:solidFill>
              <a:srgbClr val="102C53"/>
            </a:solidFill>
            <a:miter lim="400000"/>
          </a:ln>
        </p:spPr>
        <p:txBody>
          <a:bodyPr lIns="26789" tIns="26789" rIns="26789" bIns="26789" anchor="ct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266" name="SVP"/>
          <p:cNvSpPr txBox="1"/>
          <p:nvPr/>
        </p:nvSpPr>
        <p:spPr>
          <a:xfrm>
            <a:off x="7219149" y="1300292"/>
            <a:ext cx="535003" cy="342642"/>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sz="5000">
                <a:solidFill>
                  <a:srgbClr val="FFFFFF"/>
                </a:solidFill>
                <a:latin typeface="Helvetica"/>
                <a:ea typeface="Helvetica"/>
                <a:cs typeface="Helvetica"/>
                <a:sym typeface="Helvetica"/>
              </a:defRPr>
            </a:lvl1pPr>
          </a:lstStyle>
          <a:p>
            <a:pPr algn="ctr" defTabSz="308074" hangingPunct="0"/>
            <a:r>
              <a:rPr sz="1875" b="1" kern="0"/>
              <a:t>SVP</a:t>
            </a:r>
          </a:p>
        </p:txBody>
      </p:sp>
      <p:sp>
        <p:nvSpPr>
          <p:cNvPr id="269" name="Circle"/>
          <p:cNvSpPr/>
          <p:nvPr/>
        </p:nvSpPr>
        <p:spPr>
          <a:xfrm>
            <a:off x="209550" y="209550"/>
            <a:ext cx="320092" cy="320092"/>
          </a:xfrm>
          <a:prstGeom prst="ellipse">
            <a:avLst/>
          </a:prstGeom>
          <a:solidFill>
            <a:srgbClr val="4F92D3"/>
          </a:solidFill>
          <a:ln w="12700">
            <a:miter lim="400000"/>
          </a:ln>
        </p:spPr>
        <p:txBody>
          <a:bodyPr lIns="26789" tIns="26789" rIns="26789" bIns="26789" anchor="ct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270" name="6"/>
          <p:cNvSpPr txBox="1"/>
          <p:nvPr/>
        </p:nvSpPr>
        <p:spPr>
          <a:xfrm>
            <a:off x="288846" y="227130"/>
            <a:ext cx="161503" cy="284934"/>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sz="4000">
                <a:solidFill>
                  <a:srgbClr val="FFFFFF"/>
                </a:solidFill>
              </a:defRPr>
            </a:lvl1pPr>
          </a:lstStyle>
          <a:p>
            <a:pPr algn="ctr" defTabSz="308074" hangingPunct="0"/>
            <a:r>
              <a:rPr lang="en-AU" sz="1500" b="1" kern="0" dirty="0">
                <a:latin typeface="Helvetica Neue"/>
                <a:ea typeface="Helvetica Neue"/>
                <a:cs typeface="Helvetica Neue"/>
                <a:sym typeface="Helvetica Neue"/>
              </a:rPr>
              <a:t>9</a:t>
            </a:r>
            <a:endParaRPr sz="1500" b="1" kern="0" dirty="0">
              <a:latin typeface="Helvetica Neue"/>
              <a:ea typeface="Helvetica Neue"/>
              <a:cs typeface="Helvetica Neue"/>
              <a:sym typeface="Helvetica Neue"/>
            </a:endParaRPr>
          </a:p>
        </p:txBody>
      </p:sp>
      <p:pic>
        <p:nvPicPr>
          <p:cNvPr id="17" name="ACN_1C_Blue.png" descr="ACN_1C_Blu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50791" y="4629754"/>
            <a:ext cx="760087" cy="198157"/>
          </a:xfrm>
          <a:prstGeom prst="rect">
            <a:avLst/>
          </a:prstGeom>
          <a:ln w="12700">
            <a:miter lim="400000"/>
          </a:ln>
        </p:spPr>
      </p:pic>
      <p:sp>
        <p:nvSpPr>
          <p:cNvPr id="18" name="Residual Income">
            <a:extLst>
              <a:ext uri="{FF2B5EF4-FFF2-40B4-BE49-F238E27FC236}">
                <a16:creationId xmlns:a16="http://schemas.microsoft.com/office/drawing/2014/main" id="{408CC902-6182-4C4E-977E-C7C89B533C66}"/>
              </a:ext>
            </a:extLst>
          </p:cNvPr>
          <p:cNvSpPr txBox="1"/>
          <p:nvPr/>
        </p:nvSpPr>
        <p:spPr>
          <a:xfrm>
            <a:off x="2848170" y="746537"/>
            <a:ext cx="3447659" cy="384641"/>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spAutoFit/>
          </a:bodyPr>
          <a:lstStyle/>
          <a:p>
            <a:pPr algn="ctr" defTabSz="171450" hangingPunct="0">
              <a:lnSpc>
                <a:spcPct val="80000"/>
              </a:lnSpc>
              <a:defRPr sz="9000" b="1">
                <a:solidFill>
                  <a:srgbClr val="4F92D3"/>
                </a:solidFill>
              </a:defRPr>
            </a:pPr>
            <a:r>
              <a:rPr lang="en-US" sz="2588" b="1" kern="0" dirty="0">
                <a:solidFill>
                  <a:srgbClr val="4F92D3"/>
                </a:solidFill>
                <a:latin typeface="Helvetica" pitchFamily="2" charset="0"/>
                <a:ea typeface="Helvetica Neue"/>
                <a:cs typeface="Helvetica Neue"/>
                <a:sym typeface="Myriad Pro"/>
              </a:rPr>
              <a:t>IBO Earned Positions</a:t>
            </a:r>
          </a:p>
        </p:txBody>
      </p:sp>
      <p:sp>
        <p:nvSpPr>
          <p:cNvPr id="23" name="Right Arrow 1">
            <a:extLst>
              <a:ext uri="{FF2B5EF4-FFF2-40B4-BE49-F238E27FC236}">
                <a16:creationId xmlns:a16="http://schemas.microsoft.com/office/drawing/2014/main" id="{9745AD0B-0CF0-9147-BF9E-5A662B60FF0F}"/>
              </a:ext>
            </a:extLst>
          </p:cNvPr>
          <p:cNvSpPr/>
          <p:nvPr/>
        </p:nvSpPr>
        <p:spPr>
          <a:xfrm>
            <a:off x="5229225" y="3712985"/>
            <a:ext cx="3425577" cy="726384"/>
          </a:xfrm>
          <a:prstGeom prst="rightArrow">
            <a:avLst/>
          </a:prstGeom>
          <a:solidFill>
            <a:srgbClr val="2A69A8"/>
          </a:solidFill>
          <a:ln w="9525" cap="flat" cmpd="sng" algn="ctr">
            <a:noFill/>
            <a:prstDash val="solid"/>
          </a:ln>
          <a:effectLst/>
        </p:spPr>
        <p:txBody>
          <a:bodyPr rtlCol="0" anchor="ctr"/>
          <a:lstStyle/>
          <a:p>
            <a:pPr algn="ctr" defTabSz="171450">
              <a:defRPr/>
            </a:pPr>
            <a:r>
              <a:rPr lang="en-US" sz="1950" kern="0" dirty="0">
                <a:solidFill>
                  <a:srgbClr val="FFFFFF"/>
                </a:solidFill>
                <a:latin typeface="Myriad Pro"/>
                <a:ea typeface="Helvetica Neue"/>
                <a:cs typeface="Helvetica Neue"/>
                <a:sym typeface="Myriad Pro"/>
              </a:rPr>
              <a:t>Incentive Trips</a:t>
            </a:r>
          </a:p>
        </p:txBody>
      </p:sp>
      <p:sp>
        <p:nvSpPr>
          <p:cNvPr id="24" name="Right Arrow 1">
            <a:extLst>
              <a:ext uri="{FF2B5EF4-FFF2-40B4-BE49-F238E27FC236}">
                <a16:creationId xmlns:a16="http://schemas.microsoft.com/office/drawing/2014/main" id="{F2750C7B-7377-4447-9CD6-5B03F70C2576}"/>
              </a:ext>
            </a:extLst>
          </p:cNvPr>
          <p:cNvSpPr/>
          <p:nvPr/>
        </p:nvSpPr>
        <p:spPr>
          <a:xfrm>
            <a:off x="5229225" y="2960200"/>
            <a:ext cx="3411167" cy="726384"/>
          </a:xfrm>
          <a:prstGeom prst="rightArrow">
            <a:avLst/>
          </a:prstGeom>
          <a:solidFill>
            <a:srgbClr val="00A2FF">
              <a:lumMod val="60000"/>
              <a:lumOff val="40000"/>
            </a:srgbClr>
          </a:solidFill>
          <a:ln w="9525" cap="flat" cmpd="sng" algn="ctr">
            <a:noFill/>
            <a:prstDash val="solid"/>
          </a:ln>
          <a:effectLst/>
        </p:spPr>
        <p:txBody>
          <a:bodyPr rtlCol="0" anchor="ctr"/>
          <a:lstStyle/>
          <a:p>
            <a:pPr algn="ctr" defTabSz="171450">
              <a:defRPr/>
            </a:pPr>
            <a:r>
              <a:rPr lang="en-US" sz="1950" kern="0" dirty="0">
                <a:solidFill>
                  <a:srgbClr val="FFFFFF"/>
                </a:solidFill>
                <a:latin typeface="Myriad Pro"/>
                <a:ea typeface="Helvetica Neue"/>
                <a:cs typeface="Helvetica Neue"/>
                <a:sym typeface="Myriad Pro"/>
              </a:rPr>
              <a:t>Increased Residual</a:t>
            </a:r>
          </a:p>
        </p:txBody>
      </p:sp>
      <p:sp>
        <p:nvSpPr>
          <p:cNvPr id="25" name="Right Arrow 1">
            <a:extLst>
              <a:ext uri="{FF2B5EF4-FFF2-40B4-BE49-F238E27FC236}">
                <a16:creationId xmlns:a16="http://schemas.microsoft.com/office/drawing/2014/main" id="{3D7299AB-B3C0-024B-BCC7-98D72180CDFE}"/>
              </a:ext>
            </a:extLst>
          </p:cNvPr>
          <p:cNvSpPr/>
          <p:nvPr/>
        </p:nvSpPr>
        <p:spPr>
          <a:xfrm>
            <a:off x="503608" y="2215080"/>
            <a:ext cx="8136784" cy="726384"/>
          </a:xfrm>
          <a:prstGeom prst="rightArrow">
            <a:avLst/>
          </a:prstGeom>
          <a:solidFill>
            <a:srgbClr val="92D050"/>
          </a:solidFill>
          <a:ln w="9525" cap="flat" cmpd="sng" algn="ctr">
            <a:noFill/>
            <a:prstDash val="solid"/>
          </a:ln>
          <a:effectLst/>
        </p:spPr>
        <p:txBody>
          <a:bodyPr rtlCol="0" anchor="ctr"/>
          <a:lstStyle/>
          <a:p>
            <a:pPr algn="ctr" defTabSz="171450">
              <a:defRPr/>
            </a:pPr>
            <a:r>
              <a:rPr lang="en-US" sz="1950" kern="0" dirty="0">
                <a:solidFill>
                  <a:srgbClr val="FFFFFF"/>
                </a:solidFill>
                <a:latin typeface="Myriad Pro"/>
                <a:ea typeface="Helvetica Neue"/>
                <a:cs typeface="Helvetica Neue"/>
                <a:sym typeface="Myriad Pro"/>
              </a:rPr>
              <a:t>Increased Customer Acquisition Bonuses (CABs)</a:t>
            </a:r>
          </a:p>
        </p:txBody>
      </p:sp>
      <p:sp>
        <p:nvSpPr>
          <p:cNvPr id="26" name="Rectangle 25">
            <a:extLst>
              <a:ext uri="{FF2B5EF4-FFF2-40B4-BE49-F238E27FC236}">
                <a16:creationId xmlns:a16="http://schemas.microsoft.com/office/drawing/2014/main" id="{67EC4C07-6FDA-BA4D-94A5-22462879E8B2}"/>
              </a:ext>
            </a:extLst>
          </p:cNvPr>
          <p:cNvSpPr/>
          <p:nvPr/>
        </p:nvSpPr>
        <p:spPr>
          <a:xfrm>
            <a:off x="721984" y="3200206"/>
            <a:ext cx="3243025" cy="1200329"/>
          </a:xfrm>
          <a:prstGeom prst="rect">
            <a:avLst/>
          </a:prstGeom>
        </p:spPr>
        <p:txBody>
          <a:bodyPr wrap="square">
            <a:spAutoFit/>
          </a:bodyPr>
          <a:lstStyle/>
          <a:p>
            <a:pPr algn="ctr" defTabSz="171450" hangingPunct="0"/>
            <a:r>
              <a:rPr lang="en-US" b="1" i="1" kern="0" dirty="0">
                <a:solidFill>
                  <a:srgbClr val="D6D5D5">
                    <a:lumMod val="50000"/>
                  </a:srgbClr>
                </a:solidFill>
                <a:latin typeface="Myriad Pro"/>
                <a:ea typeface="Calibri" panose="020F0502020204030204" pitchFamily="34" charset="0"/>
                <a:cs typeface="Helvetica Neue"/>
                <a:sym typeface="Myriad Pro"/>
              </a:rPr>
              <a:t>Reaching higher earned positions is based on the number of personal and team customers*</a:t>
            </a:r>
          </a:p>
        </p:txBody>
      </p:sp>
      <p:graphicFrame>
        <p:nvGraphicFramePr>
          <p:cNvPr id="28" name="Diagram 27">
            <a:extLst>
              <a:ext uri="{FF2B5EF4-FFF2-40B4-BE49-F238E27FC236}">
                <a16:creationId xmlns:a16="http://schemas.microsoft.com/office/drawing/2014/main" id="{89BB22ED-2017-CF49-A1D7-5A2BBC052302}"/>
              </a:ext>
            </a:extLst>
          </p:cNvPr>
          <p:cNvGraphicFramePr/>
          <p:nvPr/>
        </p:nvGraphicFramePr>
        <p:xfrm>
          <a:off x="423108" y="815850"/>
          <a:ext cx="8217284" cy="18740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 name="Refer to the ACN Compensation Plan for Complete Details">
            <a:extLst>
              <a:ext uri="{FF2B5EF4-FFF2-40B4-BE49-F238E27FC236}">
                <a16:creationId xmlns:a16="http://schemas.microsoft.com/office/drawing/2014/main" id="{1B092978-225A-4747-96A0-8ED365AF979E}"/>
              </a:ext>
            </a:extLst>
          </p:cNvPr>
          <p:cNvSpPr txBox="1"/>
          <p:nvPr/>
        </p:nvSpPr>
        <p:spPr>
          <a:xfrm>
            <a:off x="2569108" y="4633592"/>
            <a:ext cx="4080845" cy="238767"/>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lgn="l" defTabSz="457200">
              <a:defRPr b="0" i="1">
                <a:solidFill>
                  <a:srgbClr val="5E5E5E"/>
                </a:solidFill>
                <a:latin typeface="Helvetica"/>
                <a:ea typeface="Helvetica"/>
                <a:cs typeface="Helvetica"/>
                <a:sym typeface="Helvetica"/>
              </a:defRPr>
            </a:lvl1pPr>
          </a:lstStyle>
          <a:p>
            <a:pPr defTabSz="171452" hangingPunct="0"/>
            <a:r>
              <a:rPr lang="en-AU" sz="1200" kern="0" dirty="0"/>
              <a:t>*</a:t>
            </a:r>
            <a:r>
              <a:rPr sz="1200" kern="0" dirty="0"/>
              <a:t>Refer to the ACN Compensation Plan for </a:t>
            </a:r>
            <a:r>
              <a:rPr lang="en-AU" sz="1200" kern="0" dirty="0"/>
              <a:t>c</a:t>
            </a:r>
            <a:r>
              <a:rPr sz="1200" kern="0" dirty="0"/>
              <a:t>omplete </a:t>
            </a:r>
            <a:r>
              <a:rPr lang="en-AU" sz="1200" kern="0" dirty="0"/>
              <a:t>d</a:t>
            </a:r>
            <a:r>
              <a:rPr sz="1200" kern="0" dirty="0"/>
              <a:t>etails</a:t>
            </a:r>
            <a:r>
              <a:rPr lang="en-AU" sz="1200" kern="0" dirty="0"/>
              <a:t>.</a:t>
            </a:r>
            <a:endParaRPr sz="1200" kern="0" dirty="0"/>
          </a:p>
        </p:txBody>
      </p:sp>
    </p:spTree>
    <p:extLst>
      <p:ext uri="{BB962C8B-B14F-4D97-AF65-F5344CB8AC3E}">
        <p14:creationId xmlns:p14="http://schemas.microsoft.com/office/powerpoint/2010/main" val="4230559486"/>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64549">
              <a:srgbClr val="FFFFFF"/>
            </a:gs>
            <a:gs pos="87307">
              <a:srgbClr val="FFFFFF"/>
            </a:gs>
            <a:gs pos="100000">
              <a:srgbClr val="FFFFFF"/>
            </a:gs>
          </a:gsLst>
          <a:lin ang="5400000" scaled="0"/>
        </a:gra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56EB3B2-0830-DE46-A37D-8D1539DF0CED}"/>
              </a:ext>
            </a:extLst>
          </p:cNvPr>
          <p:cNvPicPr>
            <a:picLocks noChangeAspect="1"/>
          </p:cNvPicPr>
          <p:nvPr/>
        </p:nvPicPr>
        <p:blipFill>
          <a:blip r:embed="rId3"/>
          <a:stretch>
            <a:fillRect/>
          </a:stretch>
        </p:blipFill>
        <p:spPr>
          <a:xfrm>
            <a:off x="5596433" y="315590"/>
            <a:ext cx="3276600" cy="3276600"/>
          </a:xfrm>
          <a:prstGeom prst="rect">
            <a:avLst/>
          </a:prstGeom>
        </p:spPr>
      </p:pic>
      <p:sp>
        <p:nvSpPr>
          <p:cNvPr id="298" name="What’s Next?"/>
          <p:cNvSpPr txBox="1"/>
          <p:nvPr/>
        </p:nvSpPr>
        <p:spPr>
          <a:xfrm>
            <a:off x="3720686" y="453895"/>
            <a:ext cx="1702629" cy="452352"/>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defTabSz="457200">
              <a:defRPr sz="6900" spc="-138">
                <a:solidFill>
                  <a:srgbClr val="102C53"/>
                </a:solidFill>
                <a:latin typeface="Helvetica"/>
                <a:ea typeface="Helvetica"/>
                <a:cs typeface="Helvetica"/>
                <a:sym typeface="Helvetica"/>
              </a:defRPr>
            </a:lvl1pPr>
          </a:lstStyle>
          <a:p>
            <a:pPr algn="ctr" defTabSz="171450" hangingPunct="0"/>
            <a:r>
              <a:rPr lang="en-AU" sz="2588" b="1" kern="0" spc="-52" dirty="0">
                <a:solidFill>
                  <a:srgbClr val="4E92D4"/>
                </a:solidFill>
              </a:rPr>
              <a:t>Next</a:t>
            </a:r>
            <a:r>
              <a:rPr lang="en-AU" sz="2588" b="1" kern="0" spc="-52" dirty="0"/>
              <a:t> </a:t>
            </a:r>
            <a:r>
              <a:rPr lang="en-AU" sz="2588" b="1" kern="0" spc="-52" dirty="0">
                <a:solidFill>
                  <a:srgbClr val="4E92D4"/>
                </a:solidFill>
              </a:rPr>
              <a:t>Steps</a:t>
            </a:r>
            <a:endParaRPr sz="2588" b="1" kern="0" spc="-52" dirty="0">
              <a:solidFill>
                <a:srgbClr val="4E92D4"/>
              </a:solidFill>
            </a:endParaRPr>
          </a:p>
        </p:txBody>
      </p:sp>
      <p:sp>
        <p:nvSpPr>
          <p:cNvPr id="299" name="Line"/>
          <p:cNvSpPr/>
          <p:nvPr/>
        </p:nvSpPr>
        <p:spPr>
          <a:xfrm>
            <a:off x="579425" y="981320"/>
            <a:ext cx="7985150" cy="0"/>
          </a:xfrm>
          <a:prstGeom prst="line">
            <a:avLst/>
          </a:prstGeom>
          <a:ln w="25400">
            <a:solidFill>
              <a:srgbClr val="102C53"/>
            </a:solidFill>
            <a:miter lim="400000"/>
          </a:ln>
        </p:spPr>
        <p:txBody>
          <a:bodyPr lIns="26789" tIns="26789" rIns="26789" bIns="26789" anchor="ct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315" name="Circle"/>
          <p:cNvSpPr/>
          <p:nvPr/>
        </p:nvSpPr>
        <p:spPr>
          <a:xfrm>
            <a:off x="209550" y="209550"/>
            <a:ext cx="320092" cy="320092"/>
          </a:xfrm>
          <a:prstGeom prst="ellipse">
            <a:avLst/>
          </a:prstGeom>
          <a:solidFill>
            <a:srgbClr val="4F92D3"/>
          </a:solidFill>
          <a:ln w="12700">
            <a:miter lim="400000"/>
          </a:ln>
        </p:spPr>
        <p:txBody>
          <a:bodyPr lIns="26789" tIns="26789" rIns="26789" bIns="26789" anchor="ct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316" name="8"/>
          <p:cNvSpPr txBox="1"/>
          <p:nvPr/>
        </p:nvSpPr>
        <p:spPr>
          <a:xfrm>
            <a:off x="235144" y="227130"/>
            <a:ext cx="268905" cy="284934"/>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sz="4000">
                <a:solidFill>
                  <a:srgbClr val="FFFFFF"/>
                </a:solidFill>
              </a:defRPr>
            </a:lvl1pPr>
          </a:lstStyle>
          <a:p>
            <a:pPr algn="ctr" defTabSz="308074" hangingPunct="0"/>
            <a:r>
              <a:rPr lang="en-AU" sz="1500" b="1" kern="0" dirty="0">
                <a:latin typeface="Helvetica Neue"/>
                <a:ea typeface="Helvetica Neue"/>
                <a:cs typeface="Helvetica Neue"/>
                <a:sym typeface="Helvetica Neue"/>
              </a:rPr>
              <a:t>10</a:t>
            </a:r>
            <a:endParaRPr sz="1500" b="1" kern="0" dirty="0">
              <a:latin typeface="Helvetica Neue"/>
              <a:ea typeface="Helvetica Neue"/>
              <a:cs typeface="Helvetica Neue"/>
              <a:sym typeface="Helvetica Neue"/>
            </a:endParaRPr>
          </a:p>
        </p:txBody>
      </p:sp>
      <p:pic>
        <p:nvPicPr>
          <p:cNvPr id="317" name="ACN_1C_Blue.png" descr="ACN_1C_Blue.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50791" y="4629754"/>
            <a:ext cx="760087" cy="198157"/>
          </a:xfrm>
          <a:prstGeom prst="rect">
            <a:avLst/>
          </a:prstGeom>
          <a:ln w="12700">
            <a:miter lim="400000"/>
          </a:ln>
        </p:spPr>
      </p:pic>
      <p:sp>
        <p:nvSpPr>
          <p:cNvPr id="24" name="Rectangle">
            <a:extLst>
              <a:ext uri="{FF2B5EF4-FFF2-40B4-BE49-F238E27FC236}">
                <a16:creationId xmlns:a16="http://schemas.microsoft.com/office/drawing/2014/main" id="{32310F6B-2E27-F942-8FBB-7F357C72CC76}"/>
              </a:ext>
            </a:extLst>
          </p:cNvPr>
          <p:cNvSpPr/>
          <p:nvPr/>
        </p:nvSpPr>
        <p:spPr>
          <a:xfrm>
            <a:off x="1354820" y="2086468"/>
            <a:ext cx="6662961" cy="550368"/>
          </a:xfrm>
          <a:prstGeom prst="rect">
            <a:avLst/>
          </a:prstGeom>
          <a:solidFill>
            <a:srgbClr val="FFFFFF"/>
          </a:solidFill>
          <a:ln w="38100" cap="flat">
            <a:solidFill>
              <a:srgbClr val="4F92D3"/>
            </a:solidFill>
            <a:prstDash val="solid"/>
            <a:miter lim="400000"/>
          </a:ln>
          <a:effectLst/>
        </p:spPr>
        <p:txBody>
          <a:bodyPr wrap="square" lIns="26789" tIns="26789" rIns="26789" bIns="26789" numCol="1" anchor="ctr">
            <a:noAutofit/>
          </a:bodyP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25" name="Square">
            <a:extLst>
              <a:ext uri="{FF2B5EF4-FFF2-40B4-BE49-F238E27FC236}">
                <a16:creationId xmlns:a16="http://schemas.microsoft.com/office/drawing/2014/main" id="{1DA119E7-3CF2-F348-A140-4FD8FF044F52}"/>
              </a:ext>
            </a:extLst>
          </p:cNvPr>
          <p:cNvSpPr/>
          <p:nvPr/>
        </p:nvSpPr>
        <p:spPr>
          <a:xfrm>
            <a:off x="1126220" y="2123526"/>
            <a:ext cx="476250" cy="476251"/>
          </a:xfrm>
          <a:prstGeom prst="rect">
            <a:avLst/>
          </a:prstGeom>
          <a:solidFill>
            <a:srgbClr val="4F92D3"/>
          </a:solidFill>
          <a:ln w="12700" cap="flat">
            <a:noFill/>
            <a:miter lim="400000"/>
          </a:ln>
          <a:effectLst/>
        </p:spPr>
        <p:txBody>
          <a:bodyPr wrap="square" lIns="26789" tIns="26789" rIns="26789" bIns="26789" numCol="1" anchor="ctr">
            <a:noAutofit/>
          </a:bodyP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27" name="2">
            <a:extLst>
              <a:ext uri="{FF2B5EF4-FFF2-40B4-BE49-F238E27FC236}">
                <a16:creationId xmlns:a16="http://schemas.microsoft.com/office/drawing/2014/main" id="{10CE81F2-AE03-BD48-A363-A9CC30F93812}"/>
              </a:ext>
            </a:extLst>
          </p:cNvPr>
          <p:cNvSpPr txBox="1"/>
          <p:nvPr/>
        </p:nvSpPr>
        <p:spPr>
          <a:xfrm>
            <a:off x="1225932" y="2094244"/>
            <a:ext cx="267301" cy="5157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26789" tIns="26789" rIns="26789" bIns="26789" numCol="1" anchor="ctr">
            <a:spAutoFit/>
          </a:bodyPr>
          <a:lstStyle>
            <a:lvl1pPr>
              <a:defRPr sz="8000" b="0">
                <a:solidFill>
                  <a:srgbClr val="FFFFFF"/>
                </a:solidFill>
                <a:latin typeface="Helvetica"/>
                <a:ea typeface="Helvetica"/>
                <a:cs typeface="Helvetica"/>
                <a:sym typeface="Helvetica"/>
              </a:defRPr>
            </a:lvl1pPr>
          </a:lstStyle>
          <a:p>
            <a:pPr algn="ctr" defTabSz="308074" hangingPunct="0"/>
            <a:r>
              <a:rPr sz="3000" kern="0"/>
              <a:t>2</a:t>
            </a:r>
          </a:p>
        </p:txBody>
      </p:sp>
      <p:sp>
        <p:nvSpPr>
          <p:cNvPr id="29" name="Rectangle">
            <a:extLst>
              <a:ext uri="{FF2B5EF4-FFF2-40B4-BE49-F238E27FC236}">
                <a16:creationId xmlns:a16="http://schemas.microsoft.com/office/drawing/2014/main" id="{2D4EDE5A-B18C-2542-AA39-B62FE26FAB40}"/>
              </a:ext>
            </a:extLst>
          </p:cNvPr>
          <p:cNvSpPr/>
          <p:nvPr/>
        </p:nvSpPr>
        <p:spPr>
          <a:xfrm>
            <a:off x="1354820" y="2862774"/>
            <a:ext cx="6662961" cy="550368"/>
          </a:xfrm>
          <a:prstGeom prst="rect">
            <a:avLst/>
          </a:prstGeom>
          <a:solidFill>
            <a:srgbClr val="FFFFFF"/>
          </a:solidFill>
          <a:ln w="38100" cap="flat">
            <a:solidFill>
              <a:srgbClr val="102C53"/>
            </a:solidFill>
            <a:prstDash val="solid"/>
            <a:miter lim="400000"/>
          </a:ln>
          <a:effectLst/>
        </p:spPr>
        <p:txBody>
          <a:bodyPr wrap="square" lIns="26789" tIns="26789" rIns="26789" bIns="26789" numCol="1" anchor="ctr">
            <a:noAutofit/>
          </a:bodyP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30" name="Square">
            <a:extLst>
              <a:ext uri="{FF2B5EF4-FFF2-40B4-BE49-F238E27FC236}">
                <a16:creationId xmlns:a16="http://schemas.microsoft.com/office/drawing/2014/main" id="{D04FA6CA-3AA5-6143-BDF9-086E4FAE6F3A}"/>
              </a:ext>
            </a:extLst>
          </p:cNvPr>
          <p:cNvSpPr/>
          <p:nvPr/>
        </p:nvSpPr>
        <p:spPr>
          <a:xfrm>
            <a:off x="1126220" y="2899833"/>
            <a:ext cx="476250" cy="476251"/>
          </a:xfrm>
          <a:prstGeom prst="rect">
            <a:avLst/>
          </a:prstGeom>
          <a:solidFill>
            <a:srgbClr val="102C53"/>
          </a:solidFill>
          <a:ln w="12700" cap="flat">
            <a:noFill/>
            <a:miter lim="400000"/>
          </a:ln>
          <a:effectLst/>
        </p:spPr>
        <p:txBody>
          <a:bodyPr wrap="square" lIns="26789" tIns="26789" rIns="26789" bIns="26789" numCol="1" anchor="ctr">
            <a:noAutofit/>
          </a:bodyP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32" name="3">
            <a:extLst>
              <a:ext uri="{FF2B5EF4-FFF2-40B4-BE49-F238E27FC236}">
                <a16:creationId xmlns:a16="http://schemas.microsoft.com/office/drawing/2014/main" id="{8549FA35-9FCF-B540-8B79-B0BF7B11AE27}"/>
              </a:ext>
            </a:extLst>
          </p:cNvPr>
          <p:cNvSpPr txBox="1"/>
          <p:nvPr/>
        </p:nvSpPr>
        <p:spPr>
          <a:xfrm>
            <a:off x="1225932" y="2870551"/>
            <a:ext cx="267301" cy="5157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26789" tIns="26789" rIns="26789" bIns="26789" numCol="1" anchor="ctr">
            <a:spAutoFit/>
          </a:bodyPr>
          <a:lstStyle>
            <a:lvl1pPr>
              <a:defRPr sz="8000" b="0">
                <a:solidFill>
                  <a:srgbClr val="FFFFFF"/>
                </a:solidFill>
                <a:latin typeface="Helvetica"/>
                <a:ea typeface="Helvetica"/>
                <a:cs typeface="Helvetica"/>
                <a:sym typeface="Helvetica"/>
              </a:defRPr>
            </a:lvl1pPr>
          </a:lstStyle>
          <a:p>
            <a:pPr algn="ctr" defTabSz="308074" hangingPunct="0"/>
            <a:r>
              <a:rPr sz="3000" kern="0"/>
              <a:t>3</a:t>
            </a:r>
          </a:p>
        </p:txBody>
      </p:sp>
      <p:sp>
        <p:nvSpPr>
          <p:cNvPr id="34" name="Rectangle">
            <a:extLst>
              <a:ext uri="{FF2B5EF4-FFF2-40B4-BE49-F238E27FC236}">
                <a16:creationId xmlns:a16="http://schemas.microsoft.com/office/drawing/2014/main" id="{EF559F3E-961B-524B-AA5A-8B0A0412206C}"/>
              </a:ext>
            </a:extLst>
          </p:cNvPr>
          <p:cNvSpPr/>
          <p:nvPr/>
        </p:nvSpPr>
        <p:spPr>
          <a:xfrm>
            <a:off x="1354820" y="3639080"/>
            <a:ext cx="6662961" cy="550367"/>
          </a:xfrm>
          <a:prstGeom prst="rect">
            <a:avLst/>
          </a:prstGeom>
          <a:solidFill>
            <a:srgbClr val="FFFFFF"/>
          </a:solidFill>
          <a:ln w="38100" cap="flat">
            <a:solidFill>
              <a:srgbClr val="102C53"/>
            </a:solidFill>
            <a:prstDash val="solid"/>
            <a:miter lim="400000"/>
          </a:ln>
          <a:effectLst/>
        </p:spPr>
        <p:txBody>
          <a:bodyPr wrap="square" lIns="26789" tIns="26789" rIns="26789" bIns="26789" numCol="1" anchor="ctr">
            <a:noAutofit/>
          </a:bodyP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35" name="Square">
            <a:extLst>
              <a:ext uri="{FF2B5EF4-FFF2-40B4-BE49-F238E27FC236}">
                <a16:creationId xmlns:a16="http://schemas.microsoft.com/office/drawing/2014/main" id="{8C2651EE-4E0C-3D4A-B0E9-410E6E434007}"/>
              </a:ext>
            </a:extLst>
          </p:cNvPr>
          <p:cNvSpPr/>
          <p:nvPr/>
        </p:nvSpPr>
        <p:spPr>
          <a:xfrm>
            <a:off x="1126220" y="3676138"/>
            <a:ext cx="476250" cy="476251"/>
          </a:xfrm>
          <a:prstGeom prst="rect">
            <a:avLst/>
          </a:prstGeom>
          <a:solidFill>
            <a:srgbClr val="5E5E5E"/>
          </a:solidFill>
          <a:ln w="12700" cap="flat">
            <a:noFill/>
            <a:miter lim="400000"/>
          </a:ln>
          <a:effectLst/>
        </p:spPr>
        <p:txBody>
          <a:bodyPr wrap="square" lIns="26789" tIns="26789" rIns="26789" bIns="26789" numCol="1" anchor="ctr">
            <a:noAutofit/>
          </a:bodyP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37" name="4">
            <a:extLst>
              <a:ext uri="{FF2B5EF4-FFF2-40B4-BE49-F238E27FC236}">
                <a16:creationId xmlns:a16="http://schemas.microsoft.com/office/drawing/2014/main" id="{B712CF4F-7137-0D41-8A10-E3A55EE6392A}"/>
              </a:ext>
            </a:extLst>
          </p:cNvPr>
          <p:cNvSpPr txBox="1"/>
          <p:nvPr/>
        </p:nvSpPr>
        <p:spPr>
          <a:xfrm>
            <a:off x="1225932" y="3646856"/>
            <a:ext cx="267301" cy="5157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26789" tIns="26789" rIns="26789" bIns="26789" numCol="1" anchor="ctr">
            <a:spAutoFit/>
          </a:bodyPr>
          <a:lstStyle>
            <a:lvl1pPr>
              <a:defRPr sz="8000" b="0">
                <a:solidFill>
                  <a:srgbClr val="FFFFFF"/>
                </a:solidFill>
                <a:latin typeface="Helvetica"/>
                <a:ea typeface="Helvetica"/>
                <a:cs typeface="Helvetica"/>
                <a:sym typeface="Helvetica"/>
              </a:defRPr>
            </a:lvl1pPr>
          </a:lstStyle>
          <a:p>
            <a:pPr algn="ctr" defTabSz="308074" hangingPunct="0"/>
            <a:r>
              <a:rPr sz="3000" kern="0"/>
              <a:t>4</a:t>
            </a:r>
          </a:p>
        </p:txBody>
      </p:sp>
      <p:grpSp>
        <p:nvGrpSpPr>
          <p:cNvPr id="38" name="Group">
            <a:extLst>
              <a:ext uri="{FF2B5EF4-FFF2-40B4-BE49-F238E27FC236}">
                <a16:creationId xmlns:a16="http://schemas.microsoft.com/office/drawing/2014/main" id="{0C4D38DC-DF74-F94A-AE5B-620E7FFE5918}"/>
              </a:ext>
            </a:extLst>
          </p:cNvPr>
          <p:cNvGrpSpPr/>
          <p:nvPr/>
        </p:nvGrpSpPr>
        <p:grpSpPr>
          <a:xfrm>
            <a:off x="1126220" y="1310162"/>
            <a:ext cx="6891561" cy="550368"/>
            <a:chOff x="1257300" y="534714"/>
            <a:chExt cx="18377496" cy="1467645"/>
          </a:xfrm>
        </p:grpSpPr>
        <p:sp>
          <p:nvSpPr>
            <p:cNvPr id="39" name="Rectangle">
              <a:extLst>
                <a:ext uri="{FF2B5EF4-FFF2-40B4-BE49-F238E27FC236}">
                  <a16:creationId xmlns:a16="http://schemas.microsoft.com/office/drawing/2014/main" id="{E8706B44-2BD2-FA45-84AC-700D8734B707}"/>
                </a:ext>
              </a:extLst>
            </p:cNvPr>
            <p:cNvSpPr/>
            <p:nvPr/>
          </p:nvSpPr>
          <p:spPr>
            <a:xfrm>
              <a:off x="1866900" y="534714"/>
              <a:ext cx="17767896" cy="1467645"/>
            </a:xfrm>
            <a:prstGeom prst="rect">
              <a:avLst/>
            </a:prstGeom>
            <a:solidFill>
              <a:srgbClr val="FFFFFF"/>
            </a:solidFill>
            <a:ln w="38100" cap="flat">
              <a:solidFill>
                <a:srgbClr val="6BC6C6"/>
              </a:solidFill>
              <a:prstDash val="solid"/>
              <a:miter lim="400000"/>
            </a:ln>
            <a:effectLst/>
          </p:spPr>
          <p:txBody>
            <a:bodyPr wrap="square" lIns="26789" tIns="26789" rIns="26789" bIns="26789" numCol="1" anchor="ctr">
              <a:noAutofit/>
            </a:bodyP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40" name="Square">
              <a:extLst>
                <a:ext uri="{FF2B5EF4-FFF2-40B4-BE49-F238E27FC236}">
                  <a16:creationId xmlns:a16="http://schemas.microsoft.com/office/drawing/2014/main" id="{1676D33D-7297-4040-90CD-AFB5435A4CC5}"/>
                </a:ext>
              </a:extLst>
            </p:cNvPr>
            <p:cNvSpPr/>
            <p:nvPr/>
          </p:nvSpPr>
          <p:spPr>
            <a:xfrm>
              <a:off x="1257300" y="633536"/>
              <a:ext cx="1270000" cy="1270001"/>
            </a:xfrm>
            <a:prstGeom prst="rect">
              <a:avLst/>
            </a:prstGeom>
            <a:solidFill>
              <a:srgbClr val="6BC6C6"/>
            </a:solidFill>
            <a:ln w="12700" cap="flat">
              <a:noFill/>
              <a:miter lim="400000"/>
            </a:ln>
            <a:effectLst/>
          </p:spPr>
          <p:txBody>
            <a:bodyPr wrap="square" lIns="26789" tIns="26789" rIns="26789" bIns="26789" numCol="1" anchor="ctr">
              <a:noAutofit/>
            </a:bodyP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41" name="Download the ACN Compass App">
              <a:extLst>
                <a:ext uri="{FF2B5EF4-FFF2-40B4-BE49-F238E27FC236}">
                  <a16:creationId xmlns:a16="http://schemas.microsoft.com/office/drawing/2014/main" id="{B7B5B181-A7FC-624B-BA3B-0648FC10DE8E}"/>
                </a:ext>
              </a:extLst>
            </p:cNvPr>
            <p:cNvSpPr txBox="1"/>
            <p:nvPr/>
          </p:nvSpPr>
          <p:spPr>
            <a:xfrm>
              <a:off x="2880585" y="719348"/>
              <a:ext cx="5511552" cy="109837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26789" tIns="26789" rIns="26789" bIns="26789" numCol="1" anchor="ctr">
              <a:spAutoFit/>
            </a:bodyPr>
            <a:lstStyle>
              <a:lvl1pPr algn="l">
                <a:defRPr sz="6200" b="0" spc="-124">
                  <a:solidFill>
                    <a:srgbClr val="6BC6C6"/>
                  </a:solidFill>
                  <a:latin typeface="Helvetica"/>
                  <a:ea typeface="Helvetica"/>
                  <a:cs typeface="Helvetica"/>
                  <a:sym typeface="Helvetica"/>
                </a:defRPr>
              </a:lvl1pPr>
            </a:lstStyle>
            <a:p>
              <a:pPr defTabSz="308074" hangingPunct="0">
                <a:defRPr sz="6200" spc="-124">
                  <a:solidFill>
                    <a:srgbClr val="4F92D3"/>
                  </a:solidFill>
                  <a:latin typeface="Helvetica"/>
                  <a:ea typeface="Helvetica"/>
                  <a:cs typeface="Helvetica"/>
                  <a:sym typeface="Helvetica"/>
                </a:defRPr>
              </a:pPr>
              <a:r>
                <a:rPr lang="en-US" sz="2325" kern="0" spc="-47" dirty="0">
                  <a:solidFill>
                    <a:srgbClr val="6AC6C6"/>
                  </a:solidFill>
                </a:rPr>
                <a:t>Enrol as an IBO</a:t>
              </a:r>
              <a:endParaRPr lang="en-US" sz="2325" b="1" kern="0" spc="-47" dirty="0">
                <a:solidFill>
                  <a:srgbClr val="6AC6C6"/>
                </a:solidFill>
              </a:endParaRPr>
            </a:p>
          </p:txBody>
        </p:sp>
        <p:sp>
          <p:nvSpPr>
            <p:cNvPr id="42" name="1">
              <a:extLst>
                <a:ext uri="{FF2B5EF4-FFF2-40B4-BE49-F238E27FC236}">
                  <a16:creationId xmlns:a16="http://schemas.microsoft.com/office/drawing/2014/main" id="{4FB6BCC4-9F54-DD47-984B-FF6186D016DF}"/>
                </a:ext>
              </a:extLst>
            </p:cNvPr>
            <p:cNvSpPr txBox="1"/>
            <p:nvPr/>
          </p:nvSpPr>
          <p:spPr>
            <a:xfrm>
              <a:off x="1523199" y="555450"/>
              <a:ext cx="712803" cy="137537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26789" tIns="26789" rIns="26789" bIns="26789" numCol="1" anchor="ctr">
              <a:spAutoFit/>
            </a:bodyPr>
            <a:lstStyle>
              <a:lvl1pPr>
                <a:defRPr sz="8000" b="0">
                  <a:solidFill>
                    <a:srgbClr val="FFFFFF"/>
                  </a:solidFill>
                  <a:latin typeface="Helvetica"/>
                  <a:ea typeface="Helvetica"/>
                  <a:cs typeface="Helvetica"/>
                  <a:sym typeface="Helvetica"/>
                </a:defRPr>
              </a:lvl1pPr>
            </a:lstStyle>
            <a:p>
              <a:pPr algn="ctr" defTabSz="308074" hangingPunct="0"/>
              <a:r>
                <a:rPr sz="3000" kern="0"/>
                <a:t>1</a:t>
              </a:r>
            </a:p>
          </p:txBody>
        </p:sp>
      </p:grpSp>
      <p:sp>
        <p:nvSpPr>
          <p:cNvPr id="45" name="Schedule your 1st Presentation">
            <a:extLst>
              <a:ext uri="{FF2B5EF4-FFF2-40B4-BE49-F238E27FC236}">
                <a16:creationId xmlns:a16="http://schemas.microsoft.com/office/drawing/2014/main" id="{E2A8D6E6-34F3-8140-9717-9E21D1258C81}"/>
              </a:ext>
            </a:extLst>
          </p:cNvPr>
          <p:cNvSpPr txBox="1"/>
          <p:nvPr/>
        </p:nvSpPr>
        <p:spPr>
          <a:xfrm>
            <a:off x="1734952" y="3708318"/>
            <a:ext cx="3279343" cy="41189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26789" tIns="26789" rIns="26789" bIns="26789" numCol="1" anchor="ctr">
            <a:spAutoFit/>
          </a:bodyPr>
          <a:lstStyle/>
          <a:p>
            <a:pPr defTabSz="308074" hangingPunct="0">
              <a:defRPr sz="6200" b="0" spc="-124">
                <a:solidFill>
                  <a:srgbClr val="5E5E5E"/>
                </a:solidFill>
                <a:latin typeface="Helvetica"/>
                <a:ea typeface="Helvetica"/>
                <a:cs typeface="Helvetica"/>
                <a:sym typeface="Helvetica"/>
              </a:defRPr>
            </a:pPr>
            <a:r>
              <a:rPr lang="en-US" sz="2325" kern="0" spc="-47" dirty="0">
                <a:solidFill>
                  <a:srgbClr val="5E5E5E"/>
                </a:solidFill>
                <a:latin typeface="Helvetica"/>
                <a:sym typeface="Helvetica"/>
              </a:rPr>
              <a:t>Start acquiring customers</a:t>
            </a:r>
            <a:endParaRPr sz="2325" b="1" kern="0" spc="-47" dirty="0">
              <a:solidFill>
                <a:srgbClr val="5E5E5E"/>
              </a:solidFill>
              <a:latin typeface="Helvetica"/>
              <a:sym typeface="Helvetica"/>
            </a:endParaRPr>
          </a:p>
        </p:txBody>
      </p:sp>
      <p:sp>
        <p:nvSpPr>
          <p:cNvPr id="46" name="Schedule your 1st Presentation">
            <a:extLst>
              <a:ext uri="{FF2B5EF4-FFF2-40B4-BE49-F238E27FC236}">
                <a16:creationId xmlns:a16="http://schemas.microsoft.com/office/drawing/2014/main" id="{E2A8D6E6-34F3-8140-9717-9E21D1258C81}"/>
              </a:ext>
            </a:extLst>
          </p:cNvPr>
          <p:cNvSpPr txBox="1"/>
          <p:nvPr/>
        </p:nvSpPr>
        <p:spPr>
          <a:xfrm>
            <a:off x="1734952" y="2932012"/>
            <a:ext cx="2693478" cy="41189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26789" tIns="26789" rIns="26789" bIns="26789" numCol="1" anchor="ctr">
            <a:spAutoFit/>
          </a:bodyPr>
          <a:lstStyle/>
          <a:p>
            <a:pPr defTabSz="308074" hangingPunct="0">
              <a:defRPr sz="6200" b="0" spc="-124">
                <a:solidFill>
                  <a:srgbClr val="5E5E5E"/>
                </a:solidFill>
                <a:latin typeface="Helvetica"/>
                <a:ea typeface="Helvetica"/>
                <a:cs typeface="Helvetica"/>
                <a:sym typeface="Helvetica"/>
              </a:defRPr>
            </a:pPr>
            <a:r>
              <a:rPr lang="en-US" sz="2325" kern="0" spc="-47" dirty="0">
                <a:solidFill>
                  <a:srgbClr val="112B52"/>
                </a:solidFill>
                <a:latin typeface="Helvetica"/>
                <a:sym typeface="Helvetica"/>
              </a:rPr>
              <a:t>Participate in training</a:t>
            </a:r>
            <a:endParaRPr sz="2325" b="1" kern="0" spc="-47" dirty="0">
              <a:solidFill>
                <a:srgbClr val="112B52"/>
              </a:solidFill>
              <a:latin typeface="Helvetica"/>
              <a:sym typeface="Helvetica"/>
            </a:endParaRPr>
          </a:p>
        </p:txBody>
      </p:sp>
      <p:sp>
        <p:nvSpPr>
          <p:cNvPr id="47" name="Schedule your 1st Presentation">
            <a:extLst>
              <a:ext uri="{FF2B5EF4-FFF2-40B4-BE49-F238E27FC236}">
                <a16:creationId xmlns:a16="http://schemas.microsoft.com/office/drawing/2014/main" id="{E2A8D6E6-34F3-8140-9717-9E21D1258C81}"/>
              </a:ext>
            </a:extLst>
          </p:cNvPr>
          <p:cNvSpPr txBox="1"/>
          <p:nvPr/>
        </p:nvSpPr>
        <p:spPr>
          <a:xfrm>
            <a:off x="1700714" y="2146181"/>
            <a:ext cx="3994604" cy="41189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26789" tIns="26789" rIns="26789" bIns="26789" numCol="1" anchor="ctr">
            <a:spAutoFit/>
          </a:bodyPr>
          <a:lstStyle/>
          <a:p>
            <a:pPr defTabSz="308074" hangingPunct="0">
              <a:defRPr sz="6200" b="0" spc="-124">
                <a:solidFill>
                  <a:srgbClr val="5E5E5E"/>
                </a:solidFill>
                <a:latin typeface="Helvetica"/>
                <a:ea typeface="Helvetica"/>
                <a:cs typeface="Helvetica"/>
                <a:sym typeface="Helvetica"/>
              </a:defRPr>
            </a:pPr>
            <a:r>
              <a:rPr lang="en-US" sz="2325" kern="0" spc="-47" dirty="0">
                <a:solidFill>
                  <a:srgbClr val="4E92D4"/>
                </a:solidFill>
                <a:latin typeface="Helvetica"/>
                <a:sym typeface="Helvetica"/>
              </a:rPr>
              <a:t>Utilise the ACN support system</a:t>
            </a:r>
            <a:endParaRPr sz="2325" b="1" kern="0" spc="-47" dirty="0">
              <a:solidFill>
                <a:srgbClr val="4E92D4"/>
              </a:solidFill>
              <a:latin typeface="Helvetica"/>
              <a:sym typeface="Helvetica"/>
            </a:endParaRPr>
          </a:p>
        </p:txBody>
      </p:sp>
      <p:sp>
        <p:nvSpPr>
          <p:cNvPr id="3" name="Rectangle 2">
            <a:extLst>
              <a:ext uri="{FF2B5EF4-FFF2-40B4-BE49-F238E27FC236}">
                <a16:creationId xmlns:a16="http://schemas.microsoft.com/office/drawing/2014/main" id="{9D71FFAD-705C-384E-9822-1D913C3B85F7}"/>
              </a:ext>
            </a:extLst>
          </p:cNvPr>
          <p:cNvSpPr/>
          <p:nvPr/>
        </p:nvSpPr>
        <p:spPr>
          <a:xfrm>
            <a:off x="679920" y="4629754"/>
            <a:ext cx="7513995" cy="400110"/>
          </a:xfrm>
          <a:prstGeom prst="rect">
            <a:avLst/>
          </a:prstGeom>
        </p:spPr>
        <p:txBody>
          <a:bodyPr wrap="square">
            <a:spAutoFit/>
          </a:bodyPr>
          <a:lstStyle/>
          <a:p>
            <a:pPr algn="ctr" defTabSz="308074" hangingPunct="0">
              <a:defRPr sz="6700" cap="all" spc="133">
                <a:solidFill>
                  <a:srgbClr val="102C53"/>
                </a:solidFill>
                <a:latin typeface="Myriad Pro Light"/>
                <a:ea typeface="Myriad Pro Light"/>
                <a:cs typeface="Myriad Pro Light"/>
                <a:sym typeface="Myriad Pro Light"/>
              </a:defRPr>
            </a:pPr>
            <a:r>
              <a:rPr lang="en-AU" sz="2000" b="1" i="1" kern="0" cap="all" spc="50" dirty="0">
                <a:solidFill>
                  <a:srgbClr val="102C53"/>
                </a:solidFill>
                <a:latin typeface="Myriad Pro Light"/>
                <a:sym typeface="Myriad Pro Light"/>
              </a:rPr>
              <a:t>In Business for Yourself, but </a:t>
            </a:r>
            <a:r>
              <a:rPr lang="en-AU" sz="2000" b="1" i="1" kern="0" cap="all" spc="50" dirty="0">
                <a:solidFill>
                  <a:srgbClr val="102C53"/>
                </a:solidFill>
                <a:latin typeface="Myriad Pro Light"/>
                <a:ea typeface="Myriad Pro Light"/>
                <a:cs typeface="Myriad Pro Light"/>
                <a:sym typeface="Myriad Pro Light"/>
              </a:rPr>
              <a:t>NEVER </a:t>
            </a:r>
            <a:r>
              <a:rPr lang="en-AU" sz="2000" b="1" i="1" kern="0" cap="all" spc="50" dirty="0">
                <a:solidFill>
                  <a:srgbClr val="102C53"/>
                </a:solidFill>
                <a:latin typeface="Myriad Pro Light"/>
                <a:sym typeface="Myriad Pro Light"/>
              </a:rPr>
              <a:t>By Yourself!</a:t>
            </a:r>
          </a:p>
        </p:txBody>
      </p:sp>
    </p:spTree>
    <p:extLst>
      <p:ext uri="{BB962C8B-B14F-4D97-AF65-F5344CB8AC3E}">
        <p14:creationId xmlns:p14="http://schemas.microsoft.com/office/powerpoint/2010/main" val="1535230054"/>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9"/>
          <p:cNvSpPr txBox="1">
            <a:spLocks/>
          </p:cNvSpPr>
          <p:nvPr/>
        </p:nvSpPr>
        <p:spPr>
          <a:xfrm>
            <a:off x="0" y="1113790"/>
            <a:ext cx="9144000" cy="2387600"/>
          </a:xfrm>
          <a:prstGeom prst="rect">
            <a:avLst/>
          </a:prstGeom>
        </p:spPr>
        <p:txBody>
          <a:bodyPr>
            <a:noAutofit/>
          </a:bodyPr>
          <a:lstStyle>
            <a:lvl1pPr marL="0" indent="0" algn="ctr" rtl="0" eaLnBrk="1" fontAlgn="base" hangingPunct="1">
              <a:spcBef>
                <a:spcPct val="300"/>
              </a:spcBef>
              <a:spcAft>
                <a:spcPct val="0"/>
              </a:spcAft>
              <a:buClr>
                <a:schemeClr val="accent2"/>
              </a:buClr>
              <a:buFont typeface="Arial" charset="0"/>
              <a:buNone/>
              <a:defRPr sz="4400" b="1" kern="1200" baseline="0">
                <a:solidFill>
                  <a:srgbClr val="002B52"/>
                </a:solidFill>
                <a:effectLst/>
                <a:latin typeface="Verdana"/>
                <a:ea typeface="ＭＳ Ｐゴシック" charset="0"/>
                <a:cs typeface="Verdana"/>
              </a:defRPr>
            </a:lvl1pPr>
            <a:lvl2pPr marL="457200" indent="0" algn="ctr" rtl="0" eaLnBrk="1" fontAlgn="base" hangingPunct="1">
              <a:spcBef>
                <a:spcPts val="600"/>
              </a:spcBef>
              <a:spcAft>
                <a:spcPct val="0"/>
              </a:spcAft>
              <a:buClr>
                <a:schemeClr val="accent2"/>
              </a:buClr>
              <a:buSzPct val="90000"/>
              <a:buFont typeface="Courier New" charset="0"/>
              <a:buNone/>
              <a:defRPr sz="2200"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2pPr>
            <a:lvl3pPr marL="914400" indent="0" algn="ctr" rtl="0" eaLnBrk="1" fontAlgn="base" hangingPunct="1">
              <a:spcBef>
                <a:spcPts val="600"/>
              </a:spcBef>
              <a:spcAft>
                <a:spcPct val="0"/>
              </a:spcAft>
              <a:buClr>
                <a:schemeClr val="accent2"/>
              </a:buClr>
              <a:buSzPct val="90000"/>
              <a:buFont typeface="Courier New" charset="0"/>
              <a:buNone/>
              <a:defRPr sz="2000"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3pPr>
            <a:lvl4pPr marL="1371600" indent="0" algn="ctr" rtl="0" eaLnBrk="1" fontAlgn="base" hangingPunct="1">
              <a:spcBef>
                <a:spcPts val="600"/>
              </a:spcBef>
              <a:spcAft>
                <a:spcPct val="0"/>
              </a:spcAft>
              <a:buClr>
                <a:schemeClr val="accent2"/>
              </a:buClr>
              <a:buSzPct val="90000"/>
              <a:buFont typeface="Courier New" charset="0"/>
              <a:buNone/>
              <a:defRPr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4pPr>
            <a:lvl5pPr marL="1828800" indent="0" algn="ctr" rtl="0" eaLnBrk="1" fontAlgn="base" hangingPunct="1">
              <a:spcBef>
                <a:spcPts val="600"/>
              </a:spcBef>
              <a:spcAft>
                <a:spcPct val="0"/>
              </a:spcAft>
              <a:buClr>
                <a:schemeClr val="accent2"/>
              </a:buClr>
              <a:buSzPct val="90000"/>
              <a:buFont typeface="Courier New" charset="0"/>
              <a:buNone/>
              <a:defRPr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5pPr>
            <a:lvl6pPr marL="22860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6pPr>
            <a:lvl7pPr marL="27432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7pPr>
            <a:lvl8pPr marL="32004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8pPr>
            <a:lvl9pPr marL="36576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9pPr>
          </a:lstStyle>
          <a:p>
            <a:pPr marL="0" marR="0" lvl="0" indent="0" algn="ctr" defTabSz="914400" rtl="0" eaLnBrk="1" fontAlgn="base" latinLnBrk="0" hangingPunct="1">
              <a:lnSpc>
                <a:spcPct val="100000"/>
              </a:lnSpc>
              <a:spcBef>
                <a:spcPct val="300"/>
              </a:spcBef>
              <a:spcAft>
                <a:spcPct val="0"/>
              </a:spcAft>
              <a:buClr>
                <a:srgbClr val="9DE61E"/>
              </a:buClr>
              <a:buSzTx/>
              <a:buFont typeface="Arial" charset="0"/>
              <a:buNone/>
              <a:tabLst/>
              <a:defRPr/>
            </a:pPr>
            <a:r>
              <a:rPr lang="en-AU" altLang="en-US" sz="2800" i="1" kern="0" spc="-43" dirty="0">
                <a:solidFill>
                  <a:srgbClr val="D6D5D5">
                    <a:lumMod val="50000"/>
                  </a:srgbClr>
                </a:solidFill>
                <a:latin typeface="Helvetica" pitchFamily="2" charset="0"/>
                <a:ea typeface="+mn-ea"/>
                <a:cs typeface="+mn-cs"/>
              </a:rPr>
              <a:t>Mastering the ACN</a:t>
            </a:r>
          </a:p>
          <a:p>
            <a:pPr marL="0" marR="0" lvl="0" indent="0" algn="ctr" defTabSz="914400" rtl="0" eaLnBrk="1" fontAlgn="base" latinLnBrk="0" hangingPunct="1">
              <a:lnSpc>
                <a:spcPct val="100000"/>
              </a:lnSpc>
              <a:spcBef>
                <a:spcPct val="300"/>
              </a:spcBef>
              <a:spcAft>
                <a:spcPct val="0"/>
              </a:spcAft>
              <a:buClr>
                <a:srgbClr val="9DE61E"/>
              </a:buClr>
              <a:buSzTx/>
              <a:buFont typeface="Arial" charset="0"/>
              <a:buNone/>
              <a:tabLst/>
              <a:defRPr/>
            </a:pPr>
            <a:r>
              <a:rPr lang="en-AU" altLang="en-US" sz="4200" dirty="0">
                <a:solidFill>
                  <a:srgbClr val="118BCF"/>
                </a:solidFill>
                <a:latin typeface="Candara"/>
              </a:rPr>
              <a:t>Compensation</a:t>
            </a:r>
            <a:r>
              <a:rPr kumimoji="0" lang="en-AU" altLang="en-US" sz="4200" b="1" i="0" u="none" strike="noStrike" kern="1200" cap="none" spc="0" normalizeH="0" baseline="0" noProof="0" dirty="0">
                <a:ln>
                  <a:noFill/>
                </a:ln>
                <a:solidFill>
                  <a:srgbClr val="118BCF"/>
                </a:solidFill>
                <a:effectLst/>
                <a:uLnTx/>
                <a:uFillTx/>
                <a:latin typeface="Candara"/>
                <a:ea typeface="ＭＳ Ｐゴシック" charset="0"/>
                <a:cs typeface="Verdana"/>
              </a:rPr>
              <a:t> </a:t>
            </a:r>
            <a:br>
              <a:rPr kumimoji="0" lang="en-AU" altLang="en-US" sz="4200" b="1" i="0" u="none" strike="noStrike" kern="1200" cap="none" spc="0" normalizeH="0" baseline="0" noProof="0" dirty="0">
                <a:ln>
                  <a:noFill/>
                </a:ln>
                <a:solidFill>
                  <a:srgbClr val="118BCF"/>
                </a:solidFill>
                <a:effectLst/>
                <a:uLnTx/>
                <a:uFillTx/>
                <a:latin typeface="Candara"/>
                <a:ea typeface="ＭＳ Ｐゴシック" charset="0"/>
                <a:cs typeface="Verdana"/>
              </a:rPr>
            </a:br>
            <a:r>
              <a:rPr kumimoji="0" lang="en-AU" altLang="en-US" sz="4200" b="1" i="0" u="none" strike="noStrike" kern="1200" cap="none" spc="0" normalizeH="0" baseline="0" noProof="0" dirty="0">
                <a:ln>
                  <a:noFill/>
                </a:ln>
                <a:solidFill>
                  <a:srgbClr val="118BCF"/>
                </a:solidFill>
                <a:effectLst/>
                <a:uLnTx/>
                <a:uFillTx/>
                <a:latin typeface="Candara"/>
                <a:ea typeface="ＭＳ Ｐゴシック" charset="0"/>
                <a:cs typeface="Verdana"/>
              </a:rPr>
              <a:t>Plan</a:t>
            </a:r>
            <a:endParaRPr kumimoji="0" lang="en-AU" sz="4400" b="1" i="0" u="none" strike="noStrike" kern="1200" cap="none" spc="0" normalizeH="0" baseline="0" noProof="0" dirty="0">
              <a:ln>
                <a:noFill/>
              </a:ln>
              <a:solidFill>
                <a:srgbClr val="118BCF"/>
              </a:solidFill>
              <a:effectLst/>
              <a:uLnTx/>
              <a:uFillTx/>
              <a:ea typeface="ＭＳ Ｐゴシック" charset="0"/>
              <a:cs typeface="Verdana"/>
            </a:endParaRPr>
          </a:p>
        </p:txBody>
      </p:sp>
      <p:sp>
        <p:nvSpPr>
          <p:cNvPr id="6" name="Title 8">
            <a:extLst>
              <a:ext uri="{FF2B5EF4-FFF2-40B4-BE49-F238E27FC236}">
                <a16:creationId xmlns:a16="http://schemas.microsoft.com/office/drawing/2014/main" id="{3FE0D71D-23D8-BF42-A029-5ACD06A8423B}"/>
              </a:ext>
            </a:extLst>
          </p:cNvPr>
          <p:cNvSpPr txBox="1">
            <a:spLocks/>
          </p:cNvSpPr>
          <p:nvPr/>
        </p:nvSpPr>
        <p:spPr>
          <a:xfrm>
            <a:off x="1263650" y="3222888"/>
            <a:ext cx="6616700" cy="806822"/>
          </a:xfrm>
          <a:prstGeom prst="rect">
            <a:avLst/>
          </a:prstGeom>
          <a:solidFill>
            <a:srgbClr val="57BEBA"/>
          </a:solidFill>
          <a:ln>
            <a:solidFill>
              <a:srgbClr val="FFFFFF"/>
            </a:solidFill>
          </a:ln>
        </p:spPr>
        <p:txBody>
          <a:bodyPr anchor="ctr" anchorCtr="0"/>
          <a:lstStyle>
            <a:lvl1pPr algn="ctr" rtl="0" eaLnBrk="1" fontAlgn="base" hangingPunct="1">
              <a:spcBef>
                <a:spcPct val="0"/>
              </a:spcBef>
              <a:spcAft>
                <a:spcPct val="0"/>
              </a:spcAft>
              <a:defRPr sz="3200" b="1" kern="1200" baseline="0">
                <a:solidFill>
                  <a:schemeClr val="tx1"/>
                </a:solidFill>
                <a:effectLst>
                  <a:outerShdw blurRad="101600" dist="63500" dir="2700000" algn="tl" rotWithShape="0">
                    <a:prstClr val="black">
                      <a:alpha val="75000"/>
                    </a:prstClr>
                  </a:outerShdw>
                </a:effectLst>
                <a:latin typeface="Verdana"/>
                <a:ea typeface="ＭＳ Ｐゴシック" charset="0"/>
                <a:cs typeface="Verdana"/>
              </a:defRPr>
            </a:lvl1pPr>
            <a:lvl2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2pPr>
            <a:lvl3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3pPr>
            <a:lvl4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4pPr>
            <a:lvl5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AU" sz="3200" b="1" i="0" u="none" strike="noStrike" kern="1200" cap="none" spc="0" normalizeH="0" baseline="0" noProof="0" dirty="0">
                <a:ln>
                  <a:noFill/>
                </a:ln>
                <a:solidFill>
                  <a:schemeClr val="bg1"/>
                </a:solidFill>
                <a:effectLst/>
                <a:uLnTx/>
                <a:uFillTx/>
                <a:latin typeface="Candara"/>
                <a:ea typeface="ＭＳ Ｐゴシック" charset="0"/>
                <a:cs typeface="Candara"/>
              </a:rPr>
              <a:t>name</a:t>
            </a:r>
          </a:p>
        </p:txBody>
      </p:sp>
    </p:spTree>
    <p:extLst>
      <p:ext uri="{BB962C8B-B14F-4D97-AF65-F5344CB8AC3E}">
        <p14:creationId xmlns:p14="http://schemas.microsoft.com/office/powerpoint/2010/main" val="860571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431800" y="1269239"/>
            <a:ext cx="8318500" cy="2426461"/>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9" name="Group 8"/>
          <p:cNvGrpSpPr/>
          <p:nvPr/>
        </p:nvGrpSpPr>
        <p:grpSpPr>
          <a:xfrm>
            <a:off x="3738436" y="361952"/>
            <a:ext cx="1758950" cy="1852760"/>
            <a:chOff x="6448071" y="2710358"/>
            <a:chExt cx="1073149" cy="1130384"/>
          </a:xfrm>
        </p:grpSpPr>
        <p:sp>
          <p:nvSpPr>
            <p:cNvPr id="10" name="Freeform 9"/>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57BEBA"/>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11" name="TextBox 10"/>
            <p:cNvSpPr txBox="1"/>
            <p:nvPr/>
          </p:nvSpPr>
          <p:spPr>
            <a:xfrm>
              <a:off x="6448071" y="2839264"/>
              <a:ext cx="1073149" cy="1001478"/>
            </a:xfrm>
            <a:prstGeom prst="rect">
              <a:avLst/>
            </a:prstGeom>
            <a:noFill/>
          </p:spPr>
          <p:txBody>
            <a:bodyPr wrap="square" rtlCol="0">
              <a:spAutoFit/>
            </a:bodyPr>
            <a:lstStyle/>
            <a:p>
              <a:pPr algn="ctr" defTabSz="388185" fontAlgn="base">
                <a:lnSpc>
                  <a:spcPct val="80000"/>
                </a:lnSpc>
                <a:spcBef>
                  <a:spcPct val="0"/>
                </a:spcBef>
                <a:spcAft>
                  <a:spcPct val="0"/>
                </a:spcAft>
                <a:defRPr/>
              </a:pPr>
              <a:r>
                <a:rPr lang="en-US" sz="8000" dirty="0">
                  <a:solidFill>
                    <a:srgbClr val="FFFFFF"/>
                  </a:solidFill>
                  <a:latin typeface="Candara"/>
                  <a:ea typeface="ＭＳ Ｐゴシック" charset="0"/>
                  <a:cs typeface="Candara"/>
                  <a:sym typeface="Arial" charset="0"/>
                </a:rPr>
                <a:t>2</a:t>
              </a:r>
            </a:p>
            <a:p>
              <a:pPr algn="ctr" defTabSz="388185" fontAlgn="base">
                <a:lnSpc>
                  <a:spcPct val="80000"/>
                </a:lnSpc>
                <a:spcBef>
                  <a:spcPct val="0"/>
                </a:spcBef>
                <a:spcAft>
                  <a:spcPct val="0"/>
                </a:spcAft>
                <a:defRPr/>
              </a:pPr>
              <a:endParaRPr lang="en-US" sz="4400" dirty="0">
                <a:solidFill>
                  <a:srgbClr val="FFFFFF"/>
                </a:solidFill>
                <a:latin typeface="Candara"/>
                <a:ea typeface="ＭＳ Ｐゴシック" charset="0"/>
                <a:cs typeface="Candara"/>
                <a:sym typeface="Arial" charset="0"/>
              </a:endParaRPr>
            </a:p>
          </p:txBody>
        </p:sp>
      </p:grpSp>
      <p:sp>
        <p:nvSpPr>
          <p:cNvPr id="20" name="Text Placeholder 1"/>
          <p:cNvSpPr txBox="1">
            <a:spLocks/>
          </p:cNvSpPr>
          <p:nvPr/>
        </p:nvSpPr>
        <p:spPr>
          <a:xfrm>
            <a:off x="5918200" y="2243834"/>
            <a:ext cx="2705100" cy="961375"/>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indent="0" algn="ctr">
              <a:buNone/>
            </a:pPr>
            <a:r>
              <a:rPr lang="en-AU" sz="2800" dirty="0">
                <a:solidFill>
                  <a:srgbClr val="118BCF"/>
                </a:solidFill>
              </a:rPr>
              <a:t>CUSTOMER BONUSES</a:t>
            </a:r>
          </a:p>
          <a:p>
            <a:pPr marL="0" indent="0" algn="ctr">
              <a:buNone/>
            </a:pPr>
            <a:endParaRPr lang="en-US" sz="2800" dirty="0"/>
          </a:p>
        </p:txBody>
      </p:sp>
      <p:sp>
        <p:nvSpPr>
          <p:cNvPr id="21" name="Text Placeholder 5"/>
          <p:cNvSpPr txBox="1">
            <a:spLocks/>
          </p:cNvSpPr>
          <p:nvPr/>
        </p:nvSpPr>
        <p:spPr>
          <a:xfrm>
            <a:off x="3321050" y="2243834"/>
            <a:ext cx="2597150" cy="961375"/>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indent="0" algn="ctr" fontAlgn="base">
              <a:spcBef>
                <a:spcPts val="2000"/>
              </a:spcBef>
              <a:spcAft>
                <a:spcPct val="0"/>
              </a:spcAft>
              <a:buClr>
                <a:srgbClr val="9DE61E"/>
              </a:buClr>
              <a:buNone/>
              <a:defRPr/>
            </a:pPr>
            <a:r>
              <a:rPr lang="en-AU" sz="2800" spc="0" dirty="0">
                <a:solidFill>
                  <a:srgbClr val="118BCF"/>
                </a:solidFill>
                <a:ea typeface="ＭＳ Ｐゴシック" charset="0"/>
                <a:cs typeface="ＭＳ Ｐゴシック" charset="0"/>
              </a:rPr>
              <a:t>OVERRIDING RESIDUAL</a:t>
            </a:r>
          </a:p>
          <a:p>
            <a:pPr marL="0" indent="0" algn="ctr">
              <a:buNone/>
            </a:pPr>
            <a:endParaRPr lang="en-US" sz="2800" dirty="0"/>
          </a:p>
        </p:txBody>
      </p:sp>
      <p:sp>
        <p:nvSpPr>
          <p:cNvPr id="22" name="Text Placeholder 6"/>
          <p:cNvSpPr txBox="1">
            <a:spLocks/>
          </p:cNvSpPr>
          <p:nvPr/>
        </p:nvSpPr>
        <p:spPr>
          <a:xfrm>
            <a:off x="965200" y="2243834"/>
            <a:ext cx="2165350" cy="693831"/>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indent="0" algn="ctr">
              <a:buNone/>
            </a:pPr>
            <a:r>
              <a:rPr lang="en-AU" sz="2800" dirty="0">
                <a:solidFill>
                  <a:srgbClr val="118BCF"/>
                </a:solidFill>
              </a:rPr>
              <a:t>RESIDUAL</a:t>
            </a:r>
            <a:br>
              <a:rPr lang="en-AU" sz="2800" dirty="0">
                <a:solidFill>
                  <a:srgbClr val="118BCF"/>
                </a:solidFill>
              </a:rPr>
            </a:br>
            <a:r>
              <a:rPr lang="en-AU" sz="2800" dirty="0">
                <a:solidFill>
                  <a:srgbClr val="118BCF"/>
                </a:solidFill>
              </a:rPr>
              <a:t>INCOME</a:t>
            </a:r>
            <a:endParaRPr lang="en-US" sz="2800" dirty="0">
              <a:solidFill>
                <a:srgbClr val="118BCF"/>
              </a:solidFill>
            </a:endParaRPr>
          </a:p>
        </p:txBody>
      </p:sp>
      <p:grpSp>
        <p:nvGrpSpPr>
          <p:cNvPr id="23" name="Group 22"/>
          <p:cNvGrpSpPr/>
          <p:nvPr/>
        </p:nvGrpSpPr>
        <p:grpSpPr>
          <a:xfrm>
            <a:off x="1122239" y="361952"/>
            <a:ext cx="1803400" cy="1852760"/>
            <a:chOff x="6420952" y="2710358"/>
            <a:chExt cx="1100268" cy="1130384"/>
          </a:xfrm>
          <a:solidFill>
            <a:srgbClr val="57BEBA"/>
          </a:solidFill>
        </p:grpSpPr>
        <p:sp>
          <p:nvSpPr>
            <p:cNvPr id="24" name="Freeform 23"/>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grp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25" name="TextBox 24"/>
            <p:cNvSpPr txBox="1"/>
            <p:nvPr/>
          </p:nvSpPr>
          <p:spPr>
            <a:xfrm>
              <a:off x="6420952" y="2839264"/>
              <a:ext cx="1073149" cy="1001478"/>
            </a:xfrm>
            <a:prstGeom prst="rect">
              <a:avLst/>
            </a:prstGeom>
            <a:noFill/>
          </p:spPr>
          <p:txBody>
            <a:bodyPr wrap="square" rtlCol="0">
              <a:spAutoFit/>
            </a:bodyPr>
            <a:lstStyle/>
            <a:p>
              <a:pPr algn="ctr" defTabSz="388185" fontAlgn="base">
                <a:lnSpc>
                  <a:spcPct val="80000"/>
                </a:lnSpc>
                <a:spcBef>
                  <a:spcPct val="0"/>
                </a:spcBef>
                <a:spcAft>
                  <a:spcPct val="0"/>
                </a:spcAft>
                <a:defRPr/>
              </a:pPr>
              <a:r>
                <a:rPr lang="en-US" sz="8000" dirty="0">
                  <a:solidFill>
                    <a:srgbClr val="FFFFFF"/>
                  </a:solidFill>
                  <a:latin typeface="Candara"/>
                  <a:ea typeface="ＭＳ Ｐゴシック" charset="0"/>
                  <a:cs typeface="Candara"/>
                  <a:sym typeface="Arial" charset="0"/>
                </a:rPr>
                <a:t>1</a:t>
              </a:r>
            </a:p>
            <a:p>
              <a:pPr algn="ctr" defTabSz="388185" fontAlgn="base">
                <a:lnSpc>
                  <a:spcPct val="80000"/>
                </a:lnSpc>
                <a:spcBef>
                  <a:spcPct val="0"/>
                </a:spcBef>
                <a:spcAft>
                  <a:spcPct val="0"/>
                </a:spcAft>
                <a:defRPr/>
              </a:pPr>
              <a:endParaRPr lang="en-US" sz="4400" dirty="0">
                <a:solidFill>
                  <a:srgbClr val="FFFFFF"/>
                </a:solidFill>
                <a:latin typeface="Candara"/>
                <a:ea typeface="ＭＳ Ｐゴシック" charset="0"/>
                <a:cs typeface="Candara"/>
                <a:sym typeface="Arial" charset="0"/>
              </a:endParaRPr>
            </a:p>
          </p:txBody>
        </p:sp>
      </p:grpSp>
      <p:grpSp>
        <p:nvGrpSpPr>
          <p:cNvPr id="26" name="Group 25"/>
          <p:cNvGrpSpPr/>
          <p:nvPr/>
        </p:nvGrpSpPr>
        <p:grpSpPr>
          <a:xfrm>
            <a:off x="6348286" y="361952"/>
            <a:ext cx="1758950" cy="1848146"/>
            <a:chOff x="6448071" y="2710358"/>
            <a:chExt cx="1073149" cy="1127569"/>
          </a:xfrm>
        </p:grpSpPr>
        <p:sp>
          <p:nvSpPr>
            <p:cNvPr id="27" name="Freeform 26"/>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57BEBA"/>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28" name="TextBox 27"/>
            <p:cNvSpPr txBox="1"/>
            <p:nvPr/>
          </p:nvSpPr>
          <p:spPr>
            <a:xfrm>
              <a:off x="6448071" y="2836449"/>
              <a:ext cx="1073149" cy="1001478"/>
            </a:xfrm>
            <a:prstGeom prst="rect">
              <a:avLst/>
            </a:prstGeom>
            <a:noFill/>
          </p:spPr>
          <p:txBody>
            <a:bodyPr wrap="square" rtlCol="0">
              <a:spAutoFit/>
            </a:bodyPr>
            <a:lstStyle/>
            <a:p>
              <a:pPr algn="ctr" defTabSz="388185" fontAlgn="base">
                <a:lnSpc>
                  <a:spcPct val="80000"/>
                </a:lnSpc>
                <a:spcBef>
                  <a:spcPct val="0"/>
                </a:spcBef>
                <a:spcAft>
                  <a:spcPct val="0"/>
                </a:spcAft>
                <a:defRPr/>
              </a:pPr>
              <a:r>
                <a:rPr lang="en-US" sz="8000" dirty="0">
                  <a:solidFill>
                    <a:srgbClr val="FFFFFF"/>
                  </a:solidFill>
                  <a:latin typeface="Candara"/>
                  <a:ea typeface="ＭＳ Ｐゴシック" charset="0"/>
                  <a:cs typeface="Candara"/>
                  <a:sym typeface="Arial" charset="0"/>
                </a:rPr>
                <a:t>3</a:t>
              </a:r>
            </a:p>
            <a:p>
              <a:pPr algn="ctr" defTabSz="388185" fontAlgn="base">
                <a:lnSpc>
                  <a:spcPct val="80000"/>
                </a:lnSpc>
                <a:spcBef>
                  <a:spcPct val="0"/>
                </a:spcBef>
                <a:spcAft>
                  <a:spcPct val="0"/>
                </a:spcAft>
                <a:defRPr/>
              </a:pPr>
              <a:endParaRPr lang="en-US" sz="4400" dirty="0">
                <a:solidFill>
                  <a:srgbClr val="FFFFFF"/>
                </a:solidFill>
                <a:latin typeface="Candara"/>
                <a:ea typeface="ＭＳ Ｐゴシック" charset="0"/>
                <a:cs typeface="Candara"/>
                <a:sym typeface="Arial" charset="0"/>
              </a:endParaRPr>
            </a:p>
          </p:txBody>
        </p:sp>
      </p:grpSp>
    </p:spTree>
    <p:extLst>
      <p:ext uri="{BB962C8B-B14F-4D97-AF65-F5344CB8AC3E}">
        <p14:creationId xmlns:p14="http://schemas.microsoft.com/office/powerpoint/2010/main" val="1736639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121"/>
          <p:cNvSpPr/>
          <p:nvPr/>
        </p:nvSpPr>
        <p:spPr>
          <a:xfrm>
            <a:off x="3539233" y="2419253"/>
            <a:ext cx="3126130" cy="2008242"/>
          </a:xfrm>
          <a:prstGeom prst="rect">
            <a:avLst/>
          </a:prstGeom>
          <a:ln w="12700">
            <a:miter lim="400000"/>
          </a:ln>
          <a:extLst>
            <a:ext uri="{C572A759-6A51-4108-AA02-DFA0A04FC94B}">
              <ma14:wrappingTextBoxFlag xmlns="" xmlns:ma14="http://schemas.microsoft.com/office/mac/drawingml/2011/main" val="1"/>
            </a:ext>
          </a:extLst>
        </p:spPr>
        <p:txBody>
          <a:bodyPr wrap="square" lIns="34290" tIns="34290" rIns="34290" bIns="34290">
            <a:spAutoFit/>
          </a:bodyPr>
          <a:lstStyle/>
          <a:p>
            <a:pPr marL="663773" marR="0" lvl="0" indent="-663773" defTabSz="171450" eaLnBrk="1" fontAlgn="auto" latinLnBrk="0" hangingPunct="1">
              <a:lnSpc>
                <a:spcPct val="100000"/>
              </a:lnSpc>
              <a:spcBef>
                <a:spcPts val="0"/>
              </a:spcBef>
              <a:spcAft>
                <a:spcPts val="0"/>
              </a:spcAft>
              <a:buClrTx/>
              <a:buSzTx/>
              <a:buFontTx/>
              <a:buNone/>
              <a:tabLst/>
              <a:defRPr sz="1800"/>
            </a:pPr>
            <a:r>
              <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1 - </a:t>
            </a:r>
            <a:r>
              <a:rPr kumimoji="0" lang="en-AU"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3</a:t>
            </a:r>
            <a:r>
              <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9 Points</a:t>
            </a:r>
            <a:r>
              <a:rPr kumimoji="0" lang="en-US"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			= 3%</a:t>
            </a:r>
            <a:endPar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endParaRPr>
          </a:p>
          <a:p>
            <a:pPr marL="663773" marR="0" lvl="0" indent="-663773" defTabSz="171450" eaLnBrk="1" fontAlgn="auto" latinLnBrk="0" hangingPunct="1">
              <a:lnSpc>
                <a:spcPct val="100000"/>
              </a:lnSpc>
              <a:spcBef>
                <a:spcPts val="0"/>
              </a:spcBef>
              <a:spcAft>
                <a:spcPts val="0"/>
              </a:spcAft>
              <a:buClrTx/>
              <a:buSzTx/>
              <a:buFontTx/>
              <a:buNone/>
              <a:tabLst/>
              <a:defRPr sz="1800"/>
            </a:pPr>
            <a:r>
              <a:rPr lang="en-AU" b="1" kern="0" dirty="0">
                <a:solidFill>
                  <a:schemeClr val="accent5">
                    <a:lumMod val="75000"/>
                  </a:schemeClr>
                </a:solidFill>
                <a:latin typeface="Candara"/>
                <a:ea typeface="Calibri"/>
                <a:cs typeface="Candara"/>
                <a:sym typeface="Calibri"/>
              </a:rPr>
              <a:t>4</a:t>
            </a:r>
            <a:r>
              <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0 - </a:t>
            </a:r>
            <a:r>
              <a:rPr lang="en-AU" b="1" kern="0" dirty="0">
                <a:solidFill>
                  <a:schemeClr val="accent5">
                    <a:lumMod val="75000"/>
                  </a:schemeClr>
                </a:solidFill>
                <a:latin typeface="Candara"/>
                <a:ea typeface="Calibri"/>
                <a:cs typeface="Candara"/>
                <a:sym typeface="Calibri"/>
              </a:rPr>
              <a:t>5</a:t>
            </a:r>
            <a:r>
              <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9 Points</a:t>
            </a:r>
            <a:r>
              <a:rPr kumimoji="0" lang="en-US"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 		= 5%</a:t>
            </a:r>
            <a:endPar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endParaRPr>
          </a:p>
          <a:p>
            <a:pPr marL="663773" marR="0" lvl="0" indent="-663773" defTabSz="171450" eaLnBrk="1" fontAlgn="auto" latinLnBrk="0" hangingPunct="1">
              <a:lnSpc>
                <a:spcPct val="100000"/>
              </a:lnSpc>
              <a:spcBef>
                <a:spcPts val="0"/>
              </a:spcBef>
              <a:spcAft>
                <a:spcPts val="0"/>
              </a:spcAft>
              <a:buClrTx/>
              <a:buSzTx/>
              <a:buFontTx/>
              <a:buNone/>
              <a:tabLst/>
              <a:defRPr sz="1800"/>
            </a:pPr>
            <a:r>
              <a:rPr lang="en-AU" b="1" kern="0" dirty="0">
                <a:solidFill>
                  <a:schemeClr val="accent5">
                    <a:lumMod val="75000"/>
                  </a:schemeClr>
                </a:solidFill>
                <a:latin typeface="Candara"/>
                <a:ea typeface="Calibri"/>
                <a:cs typeface="Candara"/>
                <a:sym typeface="Calibri"/>
              </a:rPr>
              <a:t>6</a:t>
            </a:r>
            <a:r>
              <a:rPr kumimoji="0" lang="en-AU"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0</a:t>
            </a:r>
            <a:r>
              <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 - </a:t>
            </a:r>
            <a:r>
              <a:rPr lang="en-AU" b="1" kern="0" dirty="0">
                <a:solidFill>
                  <a:schemeClr val="accent5">
                    <a:lumMod val="75000"/>
                  </a:schemeClr>
                </a:solidFill>
                <a:latin typeface="Candara"/>
                <a:ea typeface="Calibri"/>
                <a:cs typeface="Candara"/>
                <a:sym typeface="Calibri"/>
              </a:rPr>
              <a:t>99</a:t>
            </a:r>
            <a:r>
              <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 Points</a:t>
            </a:r>
            <a:r>
              <a:rPr kumimoji="0" lang="en-US"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		= 10%</a:t>
            </a:r>
            <a:endPar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endParaRPr>
          </a:p>
          <a:p>
            <a:pPr marL="663773" marR="0" lvl="0" indent="-663773" defTabSz="171450" eaLnBrk="1" fontAlgn="auto" latinLnBrk="0" hangingPunct="1">
              <a:lnSpc>
                <a:spcPct val="100000"/>
              </a:lnSpc>
              <a:spcBef>
                <a:spcPts val="0"/>
              </a:spcBef>
              <a:spcAft>
                <a:spcPts val="0"/>
              </a:spcAft>
              <a:buClrTx/>
              <a:buSzTx/>
              <a:buFontTx/>
              <a:buNone/>
              <a:tabLst/>
              <a:defRPr sz="1800"/>
            </a:pPr>
            <a:r>
              <a:rPr lang="en-AU" b="1" kern="0" dirty="0">
                <a:solidFill>
                  <a:schemeClr val="accent5">
                    <a:lumMod val="75000"/>
                  </a:schemeClr>
                </a:solidFill>
                <a:latin typeface="Candara"/>
                <a:ea typeface="Calibri"/>
                <a:cs typeface="Candara"/>
                <a:sym typeface="Calibri"/>
              </a:rPr>
              <a:t>100</a:t>
            </a:r>
            <a:r>
              <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 </a:t>
            </a:r>
            <a:r>
              <a:rPr lang="en-AU" b="1" kern="0" dirty="0">
                <a:solidFill>
                  <a:schemeClr val="accent5">
                    <a:lumMod val="75000"/>
                  </a:schemeClr>
                </a:solidFill>
                <a:latin typeface="Candara"/>
                <a:ea typeface="Calibri"/>
                <a:cs typeface="Candara"/>
                <a:sym typeface="Calibri"/>
              </a:rPr>
              <a:t>- 149</a:t>
            </a:r>
            <a:r>
              <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 Points</a:t>
            </a:r>
            <a:r>
              <a:rPr kumimoji="0" lang="en-US"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rPr>
              <a:t>	= 14%</a:t>
            </a:r>
          </a:p>
          <a:p>
            <a:pPr marL="663773" lvl="0" indent="-663773" defTabSz="171450">
              <a:defRPr sz="1800"/>
            </a:pPr>
            <a:r>
              <a:rPr lang="en-AU" b="1" kern="0" dirty="0">
                <a:solidFill>
                  <a:schemeClr val="accent5">
                    <a:lumMod val="75000"/>
                  </a:schemeClr>
                </a:solidFill>
                <a:ea typeface="Calibri"/>
                <a:cs typeface="Candara"/>
                <a:sym typeface="Calibri"/>
              </a:rPr>
              <a:t>150 - 199 Points	= 17%</a:t>
            </a:r>
          </a:p>
          <a:p>
            <a:pPr marL="663773" indent="-663773" defTabSz="171450">
              <a:defRPr sz="1800"/>
            </a:pPr>
            <a:r>
              <a:rPr lang="en-AU" b="1" kern="0" dirty="0">
                <a:solidFill>
                  <a:schemeClr val="accent5">
                    <a:lumMod val="75000"/>
                  </a:schemeClr>
                </a:solidFill>
                <a:ea typeface="Calibri"/>
                <a:cs typeface="Candara"/>
                <a:sym typeface="Calibri"/>
              </a:rPr>
              <a:t>200 + Points			= 20%</a:t>
            </a:r>
          </a:p>
          <a:p>
            <a:pPr marL="663773" marR="0" lvl="0" indent="-663773" defTabSz="171450" eaLnBrk="1" fontAlgn="auto" latinLnBrk="0" hangingPunct="1">
              <a:lnSpc>
                <a:spcPct val="100000"/>
              </a:lnSpc>
              <a:spcBef>
                <a:spcPts val="0"/>
              </a:spcBef>
              <a:spcAft>
                <a:spcPts val="0"/>
              </a:spcAft>
              <a:buClrTx/>
              <a:buSzTx/>
              <a:buFontTx/>
              <a:buNone/>
              <a:tabLst/>
              <a:defRPr sz="1800"/>
            </a:pPr>
            <a:endParaRPr kumimoji="0" b="1" i="0" u="none" strike="noStrike" kern="0" cap="none" spc="0" normalizeH="0" baseline="0" noProof="0" dirty="0">
              <a:ln>
                <a:noFill/>
              </a:ln>
              <a:solidFill>
                <a:schemeClr val="accent5">
                  <a:lumMod val="75000"/>
                </a:schemeClr>
              </a:solidFill>
              <a:effectLst/>
              <a:uLnTx/>
              <a:uFillTx/>
              <a:latin typeface="Candara"/>
              <a:ea typeface="Calibri"/>
              <a:cs typeface="Candara"/>
              <a:sym typeface="Calibri"/>
            </a:endParaRPr>
          </a:p>
        </p:txBody>
      </p:sp>
      <p:sp>
        <p:nvSpPr>
          <p:cNvPr id="11" name="Shape 130"/>
          <p:cNvSpPr/>
          <p:nvPr/>
        </p:nvSpPr>
        <p:spPr>
          <a:xfrm>
            <a:off x="194086" y="4561451"/>
            <a:ext cx="8755826" cy="530915"/>
          </a:xfrm>
          <a:prstGeom prst="rect">
            <a:avLst/>
          </a:prstGeom>
          <a:ln w="12700">
            <a:miter lim="400000"/>
          </a:ln>
          <a:extLst>
            <a:ext uri="{C572A759-6A51-4108-AA02-DFA0A04FC94B}">
              <ma14:wrappingTextBoxFlag xmlns="" xmlns:ma14="http://schemas.microsoft.com/office/mac/drawingml/2011/main" val="1"/>
            </a:ext>
          </a:extLst>
        </p:spPr>
        <p:txBody>
          <a:bodyPr wrap="square" lIns="34290" tIns="34290" rIns="34290" bIns="34290">
            <a:spAutoFit/>
          </a:bodyPr>
          <a:lstStyle/>
          <a:p>
            <a:pPr algn="ctr" defTabSz="171450">
              <a:defRPr sz="1800"/>
            </a:pPr>
            <a:r>
              <a:rPr sz="1000" i="1" dirty="0">
                <a:solidFill>
                  <a:schemeClr val="accent5">
                    <a:lumMod val="75000"/>
                  </a:schemeClr>
                </a:solidFill>
                <a:latin typeface="Candara"/>
                <a:ea typeface="Helvetica Oblique" charset="0"/>
                <a:cs typeface="Candara"/>
                <a:sym typeface="Calibri"/>
              </a:rPr>
              <a:t>The hypothetical used in this presentation are for illustrative purposes only and not meant to imply that they are typical. Success as an ACN Independent Business Owner is not guaranteed, but rather influenced by an individual’s specific efforts. Not all Independent Business Owners make a profit and no one can be guaranteed success as an ACN Independent Business Owner.</a:t>
            </a:r>
            <a:r>
              <a:rPr lang="en-AU" sz="1000" i="1" dirty="0">
                <a:solidFill>
                  <a:schemeClr val="accent5">
                    <a:lumMod val="75000"/>
                  </a:schemeClr>
                </a:solidFill>
                <a:latin typeface="Candara"/>
                <a:ea typeface="Helvetica Oblique" charset="0"/>
                <a:cs typeface="Candara"/>
                <a:sym typeface="Calibri"/>
              </a:rPr>
              <a:t> For details on Commissionable Revenue, please refer to the tables in the current ACN Compensation Plan. </a:t>
            </a:r>
            <a:endParaRPr sz="1000" i="1" dirty="0">
              <a:solidFill>
                <a:schemeClr val="accent5">
                  <a:lumMod val="75000"/>
                </a:schemeClr>
              </a:solidFill>
              <a:latin typeface="Candara"/>
              <a:ea typeface="Helvetica Oblique" charset="0"/>
              <a:cs typeface="Candara"/>
              <a:sym typeface="Calibri"/>
            </a:endParaRPr>
          </a:p>
        </p:txBody>
      </p:sp>
      <p:sp>
        <p:nvSpPr>
          <p:cNvPr id="13" name="Rectangle 12"/>
          <p:cNvSpPr/>
          <p:nvPr/>
        </p:nvSpPr>
        <p:spPr>
          <a:xfrm>
            <a:off x="0" y="1046201"/>
            <a:ext cx="9143999" cy="496290"/>
          </a:xfrm>
          <a:prstGeom prst="rect">
            <a:avLst/>
          </a:prstGeom>
        </p:spPr>
        <p:txBody>
          <a:bodyPr wrap="square" lIns="34290" tIns="17145" rIns="34290" bIns="17145">
            <a:spAutoFit/>
          </a:bodyPr>
          <a:lstStyle/>
          <a:p>
            <a:pPr algn="ctr" defTabSz="171450">
              <a:defRPr sz="1800"/>
            </a:pPr>
            <a:r>
              <a:rPr lang="en-US" sz="3000" dirty="0">
                <a:solidFill>
                  <a:srgbClr val="118BCF"/>
                </a:solidFill>
                <a:latin typeface="Candara"/>
                <a:ea typeface="Helvetica" charset="0"/>
                <a:cs typeface="Candara"/>
                <a:sym typeface="Calibri"/>
              </a:rPr>
              <a:t>Personal Residual Income</a:t>
            </a:r>
          </a:p>
        </p:txBody>
      </p:sp>
      <p:sp>
        <p:nvSpPr>
          <p:cNvPr id="15" name="Shape 97"/>
          <p:cNvSpPr/>
          <p:nvPr/>
        </p:nvSpPr>
        <p:spPr>
          <a:xfrm>
            <a:off x="6077171" y="1754382"/>
            <a:ext cx="1176384" cy="677106"/>
          </a:xfrm>
          <a:prstGeom prst="rect">
            <a:avLst/>
          </a:prstGeom>
          <a:ln w="12700">
            <a:miter lim="400000"/>
          </a:ln>
          <a:extLst>
            <a:ext uri="{C572A759-6A51-4108-AA02-DFA0A04FC94B}">
              <ma14:wrappingTextBoxFlag xmlns="" xmlns:ma14="http://schemas.microsoft.com/office/mac/drawingml/2011/main" val="1"/>
            </a:ext>
          </a:extLst>
        </p:spPr>
        <p:txBody>
          <a:bodyPr wrap="square" tIns="91439" bIns="91439">
            <a:spAutoFit/>
          </a:bodyPr>
          <a:lstStyle>
            <a:lvl1pPr algn="l" defTabSz="457200">
              <a:defRPr sz="4000">
                <a:solidFill>
                  <a:srgbClr val="FFCD30"/>
                </a:solidFill>
                <a:latin typeface="Calibri"/>
                <a:ea typeface="Calibri"/>
                <a:cs typeface="Calibri"/>
                <a:sym typeface="Calibri"/>
              </a:defRPr>
            </a:lvl1pPr>
          </a:lstStyle>
          <a:p>
            <a:pPr marL="0" marR="0" lvl="0" indent="0" algn="ctr" defTabSz="457200" eaLnBrk="1" fontAlgn="auto" latinLnBrk="0" hangingPunct="1">
              <a:lnSpc>
                <a:spcPct val="100000"/>
              </a:lnSpc>
              <a:spcBef>
                <a:spcPts val="0"/>
              </a:spcBef>
              <a:spcAft>
                <a:spcPts val="0"/>
              </a:spcAft>
              <a:buClrTx/>
              <a:buSzTx/>
              <a:buFontTx/>
              <a:buNone/>
              <a:tabLst/>
              <a:defRPr sz="1800">
                <a:solidFill>
                  <a:srgbClr val="000000"/>
                </a:solidFill>
              </a:defRPr>
            </a:pPr>
            <a:r>
              <a:rPr kumimoji="0" sz="3200" b="1" i="0" u="none" strike="noStrike" kern="0" cap="none" spc="0" normalizeH="0" baseline="0" noProof="0" dirty="0">
                <a:ln>
                  <a:noFill/>
                </a:ln>
                <a:solidFill>
                  <a:srgbClr val="15AFEF"/>
                </a:solidFill>
                <a:effectLst/>
                <a:uLnTx/>
                <a:uFillTx/>
                <a:latin typeface="Candara"/>
                <a:ea typeface="Calibri"/>
                <a:cs typeface="Candara"/>
                <a:sym typeface="Calibri"/>
              </a:rPr>
              <a:t>1-</a:t>
            </a:r>
            <a:r>
              <a:rPr kumimoji="0" lang="en-AU" sz="3200" b="1" i="0" u="none" strike="noStrike" kern="0" cap="none" spc="0" normalizeH="0" baseline="0" noProof="0" dirty="0">
                <a:ln>
                  <a:noFill/>
                </a:ln>
                <a:solidFill>
                  <a:srgbClr val="15AFEF"/>
                </a:solidFill>
                <a:effectLst/>
                <a:uLnTx/>
                <a:uFillTx/>
                <a:latin typeface="Candara"/>
                <a:ea typeface="Calibri"/>
                <a:cs typeface="Candara"/>
                <a:sym typeface="Calibri"/>
              </a:rPr>
              <a:t>2</a:t>
            </a:r>
            <a:r>
              <a:rPr kumimoji="0" sz="3200" b="1" i="0" u="none" strike="noStrike" kern="0" cap="none" spc="0" normalizeH="0" baseline="0" noProof="0" dirty="0">
                <a:ln>
                  <a:noFill/>
                </a:ln>
                <a:solidFill>
                  <a:srgbClr val="15AFEF"/>
                </a:solidFill>
                <a:effectLst/>
                <a:uLnTx/>
                <a:uFillTx/>
                <a:latin typeface="Candara"/>
                <a:ea typeface="Calibri"/>
                <a:cs typeface="Candara"/>
                <a:sym typeface="Calibri"/>
              </a:rPr>
              <a:t>0%</a:t>
            </a:r>
          </a:p>
        </p:txBody>
      </p:sp>
      <p:sp>
        <p:nvSpPr>
          <p:cNvPr id="17" name="Shape 99"/>
          <p:cNvSpPr/>
          <p:nvPr/>
        </p:nvSpPr>
        <p:spPr>
          <a:xfrm flipV="1">
            <a:off x="3218260" y="2144995"/>
            <a:ext cx="2671903" cy="1054"/>
          </a:xfrm>
          <a:prstGeom prst="line">
            <a:avLst/>
          </a:prstGeom>
          <a:ln w="76200">
            <a:solidFill>
              <a:srgbClr val="57BEBA"/>
            </a:solidFill>
            <a:round/>
            <a:tailEnd type="triangle"/>
          </a:ln>
          <a:effectLst>
            <a:outerShdw blurRad="127000" dist="38100" dir="5400000" rotWithShape="0">
              <a:srgbClr val="808080">
                <a:alpha val="37998"/>
              </a:srgbClr>
            </a:outerShdw>
          </a:effectLst>
        </p:spPr>
        <p:txBody>
          <a:bodyPr tIns="91439" bIns="91439"/>
          <a:lstStyle/>
          <a:p>
            <a:pPr algn="l" defTabSz="171450">
              <a:defRPr sz="2400">
                <a:latin typeface="Helvetica"/>
                <a:ea typeface="Helvetica"/>
                <a:cs typeface="Helvetica"/>
                <a:sym typeface="Helvetica"/>
              </a:defRPr>
            </a:pPr>
            <a:endParaRPr dirty="0">
              <a:latin typeface="Candara"/>
              <a:cs typeface="Candara"/>
            </a:endParaRPr>
          </a:p>
        </p:txBody>
      </p:sp>
      <p:grpSp>
        <p:nvGrpSpPr>
          <p:cNvPr id="2" name="Group 1"/>
          <p:cNvGrpSpPr/>
          <p:nvPr/>
        </p:nvGrpSpPr>
        <p:grpSpPr>
          <a:xfrm>
            <a:off x="2003071" y="1610666"/>
            <a:ext cx="1073149" cy="1073150"/>
            <a:chOff x="6448071" y="2710358"/>
            <a:chExt cx="1073149" cy="1073150"/>
          </a:xfrm>
        </p:grpSpPr>
        <p:sp>
          <p:nvSpPr>
            <p:cNvPr id="18" name="Freeform 17"/>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894DC"/>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19" name="TextBox 18"/>
            <p:cNvSpPr txBox="1"/>
            <p:nvPr/>
          </p:nvSpPr>
          <p:spPr>
            <a:xfrm>
              <a:off x="6448071" y="3479889"/>
              <a:ext cx="1073149" cy="271869"/>
            </a:xfrm>
            <a:prstGeom prst="rect">
              <a:avLst/>
            </a:prstGeom>
            <a:noFill/>
          </p:spPr>
          <p:txBody>
            <a:bodyPr wrap="square" rtlCol="0">
              <a:spAutoFit/>
            </a:bodyPr>
            <a:lstStyle/>
            <a:p>
              <a:pPr algn="ctr" defTabSz="388185" fontAlgn="base">
                <a:lnSpc>
                  <a:spcPct val="80000"/>
                </a:lnSpc>
                <a:spcBef>
                  <a:spcPct val="0"/>
                </a:spcBef>
                <a:spcAft>
                  <a:spcPct val="0"/>
                </a:spcAft>
                <a:defRPr/>
              </a:pPr>
              <a:r>
                <a:rPr lang="en-US" sz="1400" dirty="0">
                  <a:solidFill>
                    <a:srgbClr val="FFFFFF"/>
                  </a:solidFill>
                  <a:latin typeface="Candara"/>
                  <a:ea typeface="ＭＳ Ｐゴシック" charset="0"/>
                  <a:cs typeface="Candara"/>
                  <a:sym typeface="Arial" charset="0"/>
                </a:rPr>
                <a:t>You</a:t>
              </a:r>
            </a:p>
          </p:txBody>
        </p:sp>
        <p:pic>
          <p:nvPicPr>
            <p:cNvPr id="20" name="Picture 19"/>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644806" y="2792952"/>
              <a:ext cx="689406" cy="689406"/>
            </a:xfrm>
            <a:prstGeom prst="rect">
              <a:avLst/>
            </a:prstGeom>
          </p:spPr>
        </p:pic>
      </p:grpSp>
      <p:sp>
        <p:nvSpPr>
          <p:cNvPr id="14" name="Title 1"/>
          <p:cNvSpPr txBox="1">
            <a:spLocks/>
          </p:cNvSpPr>
          <p:nvPr/>
        </p:nvSpPr>
        <p:spPr>
          <a:xfrm>
            <a:off x="1" y="213731"/>
            <a:ext cx="9143999" cy="690492"/>
          </a:xfrm>
          <a:prstGeom prst="rect">
            <a:avLst/>
          </a:prstGeom>
        </p:spPr>
        <p:txBody>
          <a:bodyPr/>
          <a:lstStyle>
            <a:lvl1pPr algn="ctr" defTabSz="914400" rtl="0" eaLnBrk="1" latinLnBrk="0" hangingPunct="1">
              <a:spcBef>
                <a:spcPct val="0"/>
              </a:spcBef>
              <a:buNone/>
              <a:defRPr sz="3600" kern="1200" cap="none" spc="50" baseline="0">
                <a:solidFill>
                  <a:schemeClr val="tx1"/>
                </a:solidFill>
                <a:latin typeface="Candara"/>
                <a:ea typeface="+mj-ea"/>
                <a:cs typeface="Candara"/>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588" b="1" kern="0" dirty="0">
                <a:solidFill>
                  <a:srgbClr val="4F92D3"/>
                </a:solidFill>
                <a:latin typeface="Candara" panose="020E0502030303020204" pitchFamily="34" charset="0"/>
                <a:ea typeface="Helvetica Neue"/>
                <a:cs typeface="Helvetica Neue"/>
                <a:sym typeface="Helvetica"/>
              </a:rPr>
              <a:t>Compensation</a:t>
            </a:r>
            <a:r>
              <a:rPr lang="en-US" sz="2588" b="1" kern="0" dirty="0">
                <a:solidFill>
                  <a:srgbClr val="4F92D3"/>
                </a:solidFill>
                <a:latin typeface="Candara" panose="020E0502030303020204" pitchFamily="34" charset="0"/>
                <a:ea typeface="Helvetica Neue"/>
                <a:cs typeface="Helvetica Neue"/>
              </a:rPr>
              <a:t> Plan</a:t>
            </a:r>
          </a:p>
        </p:txBody>
      </p:sp>
    </p:spTree>
    <p:extLst>
      <p:ext uri="{BB962C8B-B14F-4D97-AF65-F5344CB8AC3E}">
        <p14:creationId xmlns:p14="http://schemas.microsoft.com/office/powerpoint/2010/main" val="30632550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hape 139"/>
          <p:cNvSpPr/>
          <p:nvPr/>
        </p:nvSpPr>
        <p:spPr>
          <a:xfrm>
            <a:off x="874374" y="1400851"/>
            <a:ext cx="1107996" cy="3139319"/>
          </a:xfrm>
          <a:prstGeom prst="rect">
            <a:avLst/>
          </a:prstGeom>
          <a:ln w="12700">
            <a:miter lim="400000"/>
          </a:ln>
          <a:extLst>
            <a:ext uri="{C572A759-6A51-4108-AA02-DFA0A04FC94B}">
              <ma14:wrappingTextBoxFlag xmlns="" xmlns:ma14="http://schemas.microsoft.com/office/mac/drawingml/2011/main" val="1"/>
            </a:ext>
          </a:extLst>
        </p:spPr>
        <p:txBody>
          <a:bodyPr wrap="none" tIns="91439" bIns="91439">
            <a:spAutoFit/>
          </a:bodyPr>
          <a:lstStyle/>
          <a:p>
            <a:pPr lvl="0" defTabSz="457200">
              <a:defRPr sz="1800"/>
            </a:pPr>
            <a:r>
              <a:rPr sz="2400" dirty="0">
                <a:solidFill>
                  <a:schemeClr val="accent5">
                    <a:lumMod val="75000"/>
                  </a:schemeClr>
                </a:solidFill>
                <a:latin typeface="Candara" pitchFamily="34" charset="0"/>
                <a:ea typeface="Calibri"/>
                <a:cs typeface="Calibri"/>
                <a:sym typeface="Calibri"/>
              </a:rPr>
              <a:t>You</a:t>
            </a:r>
            <a:endParaRPr lang="en-AU" sz="2400" dirty="0">
              <a:solidFill>
                <a:schemeClr val="accent5">
                  <a:lumMod val="75000"/>
                </a:schemeClr>
              </a:solidFill>
              <a:latin typeface="Candara" pitchFamily="34" charset="0"/>
              <a:ea typeface="Calibri"/>
              <a:cs typeface="Calibri"/>
              <a:sym typeface="Calibri"/>
            </a:endParaRPr>
          </a:p>
          <a:p>
            <a:pPr lvl="0" defTabSz="457200">
              <a:defRPr sz="1800"/>
            </a:pPr>
            <a:endParaRPr sz="2400" dirty="0">
              <a:solidFill>
                <a:schemeClr val="accent5">
                  <a:lumMod val="75000"/>
                </a:schemeClr>
              </a:solidFill>
              <a:latin typeface="Candara" pitchFamily="34" charset="0"/>
              <a:ea typeface="Calibri"/>
              <a:cs typeface="Calibri"/>
              <a:sym typeface="Calibri"/>
            </a:endParaRPr>
          </a:p>
          <a:p>
            <a:pPr lvl="0" defTabSz="457200">
              <a:defRPr sz="1800"/>
            </a:pPr>
            <a:r>
              <a:rPr sz="2400" dirty="0">
                <a:solidFill>
                  <a:schemeClr val="accent5">
                    <a:lumMod val="75000"/>
                  </a:schemeClr>
                </a:solidFill>
                <a:latin typeface="Candara" pitchFamily="34" charset="0"/>
                <a:ea typeface="Calibri"/>
                <a:cs typeface="Calibri"/>
                <a:sym typeface="Calibri"/>
              </a:rPr>
              <a:t>Level 1</a:t>
            </a:r>
          </a:p>
          <a:p>
            <a:pPr lvl="0" defTabSz="457200">
              <a:defRPr sz="1800"/>
            </a:pPr>
            <a:r>
              <a:rPr sz="2400" dirty="0">
                <a:solidFill>
                  <a:schemeClr val="accent5">
                    <a:lumMod val="75000"/>
                  </a:schemeClr>
                </a:solidFill>
                <a:latin typeface="Candara" pitchFamily="34" charset="0"/>
                <a:ea typeface="Calibri"/>
                <a:cs typeface="Calibri"/>
                <a:sym typeface="Calibri"/>
              </a:rPr>
              <a:t>Level 2</a:t>
            </a:r>
          </a:p>
          <a:p>
            <a:pPr lvl="0" defTabSz="457200">
              <a:defRPr sz="1800"/>
            </a:pPr>
            <a:r>
              <a:rPr sz="2400" dirty="0">
                <a:solidFill>
                  <a:schemeClr val="accent5">
                    <a:lumMod val="75000"/>
                  </a:schemeClr>
                </a:solidFill>
                <a:latin typeface="Candara" pitchFamily="34" charset="0"/>
                <a:ea typeface="Calibri"/>
                <a:cs typeface="Calibri"/>
                <a:sym typeface="Calibri"/>
              </a:rPr>
              <a:t>Level 3</a:t>
            </a:r>
          </a:p>
          <a:p>
            <a:pPr lvl="0" defTabSz="457200">
              <a:defRPr sz="1800"/>
            </a:pPr>
            <a:r>
              <a:rPr sz="2400" dirty="0">
                <a:solidFill>
                  <a:schemeClr val="accent5">
                    <a:lumMod val="75000"/>
                  </a:schemeClr>
                </a:solidFill>
                <a:latin typeface="Candara" pitchFamily="34" charset="0"/>
                <a:ea typeface="Calibri"/>
                <a:cs typeface="Calibri"/>
                <a:sym typeface="Calibri"/>
              </a:rPr>
              <a:t>Level 4</a:t>
            </a:r>
          </a:p>
          <a:p>
            <a:pPr lvl="0" defTabSz="457200">
              <a:defRPr sz="1800"/>
            </a:pPr>
            <a:r>
              <a:rPr sz="2400" dirty="0">
                <a:solidFill>
                  <a:schemeClr val="accent5">
                    <a:lumMod val="75000"/>
                  </a:schemeClr>
                </a:solidFill>
                <a:latin typeface="Candara" pitchFamily="34" charset="0"/>
                <a:ea typeface="Calibri"/>
                <a:cs typeface="Calibri"/>
                <a:sym typeface="Calibri"/>
              </a:rPr>
              <a:t>Level 5</a:t>
            </a:r>
          </a:p>
          <a:p>
            <a:pPr lvl="0" defTabSz="457200">
              <a:defRPr sz="1800"/>
            </a:pPr>
            <a:endParaRPr sz="2400" dirty="0">
              <a:solidFill>
                <a:schemeClr val="accent5">
                  <a:lumMod val="75000"/>
                </a:schemeClr>
              </a:solidFill>
              <a:latin typeface="Candara" pitchFamily="34" charset="0"/>
              <a:ea typeface="Calibri"/>
              <a:cs typeface="Calibri"/>
              <a:sym typeface="Calibri"/>
            </a:endParaRPr>
          </a:p>
        </p:txBody>
      </p:sp>
      <p:sp>
        <p:nvSpPr>
          <p:cNvPr id="19" name="Shape 146"/>
          <p:cNvSpPr/>
          <p:nvPr/>
        </p:nvSpPr>
        <p:spPr>
          <a:xfrm>
            <a:off x="4546115" y="2933439"/>
            <a:ext cx="11033" cy="1184697"/>
          </a:xfrm>
          <a:prstGeom prst="line">
            <a:avLst/>
          </a:prstGeom>
          <a:ln w="76200">
            <a:solidFill>
              <a:srgbClr val="15AFEF"/>
            </a:solidFill>
            <a:round/>
            <a:tailEnd type="triangle"/>
          </a:ln>
          <a:effectLst>
            <a:outerShdw blurRad="127000" dist="38100" dir="5400000" rotWithShape="0">
              <a:srgbClr val="808080">
                <a:alpha val="37998"/>
              </a:srgbClr>
            </a:outerShdw>
          </a:effectLst>
        </p:spPr>
        <p:txBody>
          <a:bodyPr tIns="91439" bIns="91439"/>
          <a:lstStyle/>
          <a:p>
            <a:pPr lvl="0" algn="l" defTabSz="457200">
              <a:defRPr sz="2400">
                <a:latin typeface="Helvetica"/>
                <a:ea typeface="Helvetica"/>
                <a:cs typeface="Helvetica"/>
                <a:sym typeface="Helvetica"/>
              </a:defRPr>
            </a:pPr>
            <a:endParaRPr dirty="0">
              <a:latin typeface="Candara" pitchFamily="34" charset="0"/>
            </a:endParaRPr>
          </a:p>
        </p:txBody>
      </p:sp>
      <p:sp>
        <p:nvSpPr>
          <p:cNvPr id="23" name="Shape 100"/>
          <p:cNvSpPr/>
          <p:nvPr/>
        </p:nvSpPr>
        <p:spPr>
          <a:xfrm>
            <a:off x="0" y="320214"/>
            <a:ext cx="9144000" cy="467500"/>
          </a:xfrm>
          <a:prstGeom prst="rect">
            <a:avLst/>
          </a:prstGeom>
          <a:ln w="12700">
            <a:miter lim="400000"/>
          </a:ln>
          <a:extLst>
            <a:ext uri="{C572A759-6A51-4108-AA02-DFA0A04FC94B}">
              <ma14:wrappingTextBoxFlag xmlns="" xmlns:ma14="http://schemas.microsoft.com/office/mac/drawingml/2011/main" val="1"/>
            </a:ext>
          </a:extLst>
        </p:spPr>
        <p:txBody>
          <a:bodyPr wrap="square" lIns="34290" tIns="34290" rIns="34290" bIns="34290" anchor="t">
            <a:spAutoFit/>
          </a:bodyPr>
          <a:lstStyle/>
          <a:p>
            <a:pPr algn="ctr">
              <a:spcBef>
                <a:spcPct val="0"/>
              </a:spcBef>
              <a:defRPr sz="1800"/>
            </a:pPr>
            <a:r>
              <a:rPr lang="en-US" sz="2588" b="1" kern="0" spc="50" dirty="0">
                <a:solidFill>
                  <a:srgbClr val="4F92D3"/>
                </a:solidFill>
                <a:latin typeface="Candara" panose="020E0502030303020204" pitchFamily="34" charset="0"/>
                <a:ea typeface="Helvetica Neue"/>
                <a:cs typeface="Helvetica Neue"/>
                <a:sym typeface="Calibri"/>
              </a:rPr>
              <a:t>Compensation Plan</a:t>
            </a:r>
          </a:p>
        </p:txBody>
      </p:sp>
      <p:sp>
        <p:nvSpPr>
          <p:cNvPr id="24" name="Rectangle 23"/>
          <p:cNvSpPr/>
          <p:nvPr/>
        </p:nvSpPr>
        <p:spPr>
          <a:xfrm>
            <a:off x="0" y="813484"/>
            <a:ext cx="9144000" cy="403957"/>
          </a:xfrm>
          <a:prstGeom prst="rect">
            <a:avLst/>
          </a:prstGeom>
        </p:spPr>
        <p:txBody>
          <a:bodyPr wrap="square" lIns="34290" tIns="17145" rIns="34290" bIns="17145">
            <a:spAutoFit/>
          </a:bodyPr>
          <a:lstStyle/>
          <a:p>
            <a:pPr algn="ctr" defTabSz="171450">
              <a:defRPr sz="1800"/>
            </a:pPr>
            <a:r>
              <a:rPr lang="en-US" sz="2400" dirty="0">
                <a:solidFill>
                  <a:srgbClr val="57BEBA"/>
                </a:solidFill>
                <a:latin typeface="Candara" pitchFamily="34" charset="0"/>
                <a:ea typeface="Helvetica" charset="0"/>
                <a:cs typeface="Helvetica" charset="0"/>
                <a:sym typeface="Calibri"/>
              </a:rPr>
              <a:t>Overriding Residual Income</a:t>
            </a:r>
          </a:p>
        </p:txBody>
      </p:sp>
      <p:sp>
        <p:nvSpPr>
          <p:cNvPr id="27" name="Shape 140"/>
          <p:cNvSpPr/>
          <p:nvPr/>
        </p:nvSpPr>
        <p:spPr>
          <a:xfrm>
            <a:off x="2534818" y="1384738"/>
            <a:ext cx="1952625" cy="2769987"/>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lvl="0" algn="l" defTabSz="457200">
              <a:defRPr sz="1800"/>
            </a:pPr>
            <a:r>
              <a:rPr lang="en-AU" sz="2400" dirty="0">
                <a:solidFill>
                  <a:srgbClr val="57BEBA"/>
                </a:solidFill>
                <a:latin typeface="Candara" pitchFamily="34" charset="0"/>
                <a:ea typeface="Calibri"/>
                <a:cs typeface="Calibri"/>
                <a:sym typeface="Calibri"/>
              </a:rPr>
              <a:t>3</a:t>
            </a:r>
            <a:r>
              <a:rPr sz="2400" dirty="0">
                <a:solidFill>
                  <a:srgbClr val="57BEBA"/>
                </a:solidFill>
                <a:latin typeface="Candara" pitchFamily="34" charset="0"/>
                <a:ea typeface="Calibri"/>
                <a:cs typeface="Calibri"/>
                <a:sym typeface="Calibri"/>
              </a:rPr>
              <a:t>-</a:t>
            </a:r>
            <a:r>
              <a:rPr lang="en-AU" sz="2400" dirty="0">
                <a:solidFill>
                  <a:srgbClr val="57BEBA"/>
                </a:solidFill>
                <a:latin typeface="Candara" pitchFamily="34" charset="0"/>
                <a:ea typeface="Calibri"/>
                <a:cs typeface="Calibri"/>
                <a:sym typeface="Calibri"/>
              </a:rPr>
              <a:t>2</a:t>
            </a:r>
            <a:r>
              <a:rPr sz="2400" dirty="0">
                <a:solidFill>
                  <a:srgbClr val="57BEBA"/>
                </a:solidFill>
                <a:latin typeface="Candara" pitchFamily="34" charset="0"/>
                <a:ea typeface="Calibri"/>
                <a:cs typeface="Calibri"/>
                <a:sym typeface="Calibri"/>
              </a:rPr>
              <a:t>0%</a:t>
            </a:r>
            <a:endParaRPr lang="en-AU" sz="2400" dirty="0">
              <a:solidFill>
                <a:srgbClr val="57BEBA"/>
              </a:solidFill>
              <a:latin typeface="Candara" pitchFamily="34" charset="0"/>
              <a:ea typeface="Calibri"/>
              <a:cs typeface="Calibri"/>
              <a:sym typeface="Calibri"/>
            </a:endParaRPr>
          </a:p>
          <a:p>
            <a:pPr lvl="0" algn="l" defTabSz="457200">
              <a:defRPr sz="1800"/>
            </a:pPr>
            <a:endParaRPr sz="2400" dirty="0">
              <a:solidFill>
                <a:srgbClr val="57BEBA"/>
              </a:solidFill>
              <a:latin typeface="Candara" pitchFamily="34" charset="0"/>
              <a:ea typeface="Calibri"/>
              <a:cs typeface="Calibri"/>
              <a:sym typeface="Calibri"/>
            </a:endParaRPr>
          </a:p>
          <a:p>
            <a:pPr lvl="0" algn="l" defTabSz="457200">
              <a:defRPr sz="1800"/>
            </a:pPr>
            <a:r>
              <a:rPr lang="en-AU" sz="2400" dirty="0">
                <a:solidFill>
                  <a:srgbClr val="57BEBA"/>
                </a:solidFill>
                <a:latin typeface="Candara" pitchFamily="34" charset="0"/>
                <a:ea typeface="Calibri"/>
                <a:cs typeface="Calibri"/>
                <a:sym typeface="Calibri"/>
              </a:rPr>
              <a:t>3</a:t>
            </a:r>
            <a:r>
              <a:rPr sz="2400" dirty="0">
                <a:solidFill>
                  <a:srgbClr val="57BEBA"/>
                </a:solidFill>
                <a:latin typeface="Candara" pitchFamily="34" charset="0"/>
                <a:ea typeface="Calibri"/>
                <a:cs typeface="Calibri"/>
                <a:sym typeface="Calibri"/>
              </a:rPr>
              <a:t> %</a:t>
            </a:r>
          </a:p>
          <a:p>
            <a:pPr lvl="0" algn="l" defTabSz="457200">
              <a:defRPr sz="1800"/>
            </a:pPr>
            <a:r>
              <a:rPr lang="en-AU" sz="2400" dirty="0">
                <a:solidFill>
                  <a:srgbClr val="57BEBA"/>
                </a:solidFill>
                <a:latin typeface="Candara" pitchFamily="34" charset="0"/>
                <a:ea typeface="Calibri"/>
                <a:cs typeface="Calibri"/>
                <a:sym typeface="Calibri"/>
              </a:rPr>
              <a:t>3</a:t>
            </a:r>
            <a:r>
              <a:rPr sz="2400" dirty="0">
                <a:solidFill>
                  <a:srgbClr val="57BEBA"/>
                </a:solidFill>
                <a:latin typeface="Candara" pitchFamily="34" charset="0"/>
                <a:ea typeface="Calibri"/>
                <a:cs typeface="Calibri"/>
                <a:sym typeface="Calibri"/>
              </a:rPr>
              <a:t> %</a:t>
            </a:r>
          </a:p>
          <a:p>
            <a:pPr lvl="0" algn="l" defTabSz="457200">
              <a:defRPr sz="1800"/>
            </a:pPr>
            <a:r>
              <a:rPr lang="en-AU" sz="2400" dirty="0">
                <a:solidFill>
                  <a:srgbClr val="57BEBA"/>
                </a:solidFill>
                <a:latin typeface="Candara" pitchFamily="34" charset="0"/>
                <a:ea typeface="Calibri"/>
                <a:cs typeface="Calibri"/>
                <a:sym typeface="Calibri"/>
              </a:rPr>
              <a:t>3</a:t>
            </a:r>
            <a:r>
              <a:rPr sz="2400" dirty="0">
                <a:solidFill>
                  <a:srgbClr val="57BEBA"/>
                </a:solidFill>
                <a:latin typeface="Candara" pitchFamily="34" charset="0"/>
                <a:ea typeface="Calibri"/>
                <a:cs typeface="Calibri"/>
                <a:sym typeface="Calibri"/>
              </a:rPr>
              <a:t> %</a:t>
            </a:r>
          </a:p>
          <a:p>
            <a:pPr lvl="0" algn="l" defTabSz="457200">
              <a:defRPr sz="1800"/>
            </a:pPr>
            <a:r>
              <a:rPr lang="en-AU" sz="2400" dirty="0">
                <a:solidFill>
                  <a:srgbClr val="57BEBA"/>
                </a:solidFill>
                <a:latin typeface="Candara" pitchFamily="34" charset="0"/>
                <a:ea typeface="Calibri"/>
                <a:cs typeface="Calibri"/>
                <a:sym typeface="Calibri"/>
              </a:rPr>
              <a:t>3</a:t>
            </a:r>
            <a:r>
              <a:rPr sz="2400" dirty="0">
                <a:solidFill>
                  <a:srgbClr val="57BEBA"/>
                </a:solidFill>
                <a:latin typeface="Candara" pitchFamily="34" charset="0"/>
                <a:ea typeface="Calibri"/>
                <a:cs typeface="Calibri"/>
                <a:sym typeface="Calibri"/>
              </a:rPr>
              <a:t> %</a:t>
            </a:r>
          </a:p>
          <a:p>
            <a:pPr lvl="0" algn="l" defTabSz="457200">
              <a:defRPr sz="1800"/>
            </a:pPr>
            <a:r>
              <a:rPr lang="en-AU" sz="2400" dirty="0">
                <a:solidFill>
                  <a:srgbClr val="57BEBA"/>
                </a:solidFill>
                <a:latin typeface="Candara" pitchFamily="34" charset="0"/>
                <a:ea typeface="Calibri"/>
                <a:cs typeface="Calibri"/>
                <a:sym typeface="Calibri"/>
              </a:rPr>
              <a:t>3</a:t>
            </a:r>
            <a:r>
              <a:rPr sz="2400" dirty="0">
                <a:solidFill>
                  <a:srgbClr val="57BEBA"/>
                </a:solidFill>
                <a:latin typeface="Candara" pitchFamily="34" charset="0"/>
                <a:ea typeface="Calibri"/>
                <a:cs typeface="Calibri"/>
                <a:sym typeface="Calibri"/>
              </a:rPr>
              <a:t>%</a:t>
            </a:r>
          </a:p>
        </p:txBody>
      </p:sp>
      <p:cxnSp>
        <p:nvCxnSpPr>
          <p:cNvPr id="29" name="Straight Connector 28"/>
          <p:cNvCxnSpPr/>
          <p:nvPr/>
        </p:nvCxnSpPr>
        <p:spPr>
          <a:xfrm>
            <a:off x="874374" y="2933439"/>
            <a:ext cx="6704059" cy="0"/>
          </a:xfrm>
          <a:prstGeom prst="line">
            <a:avLst/>
          </a:prstGeom>
          <a:ln>
            <a:solidFill>
              <a:srgbClr val="1C9AD6"/>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903762" y="3341769"/>
            <a:ext cx="6680449" cy="0"/>
          </a:xfrm>
          <a:prstGeom prst="line">
            <a:avLst/>
          </a:prstGeom>
          <a:ln>
            <a:solidFill>
              <a:srgbClr val="1C9AD6"/>
            </a:solidFill>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903762" y="4094034"/>
            <a:ext cx="6722060" cy="0"/>
          </a:xfrm>
          <a:prstGeom prst="line">
            <a:avLst/>
          </a:prstGeom>
          <a:ln>
            <a:solidFill>
              <a:srgbClr val="1C9AD6"/>
            </a:solidFill>
          </a:ln>
        </p:spPr>
        <p:style>
          <a:lnRef idx="2">
            <a:schemeClr val="accent1"/>
          </a:lnRef>
          <a:fillRef idx="0">
            <a:schemeClr val="accent1"/>
          </a:fillRef>
          <a:effectRef idx="1">
            <a:schemeClr val="accent1"/>
          </a:effectRef>
          <a:fontRef idx="minor">
            <a:schemeClr val="tx1"/>
          </a:fontRef>
        </p:style>
      </p:cxnSp>
      <p:sp>
        <p:nvSpPr>
          <p:cNvPr id="32" name="Rectangle 31"/>
          <p:cNvSpPr/>
          <p:nvPr/>
        </p:nvSpPr>
        <p:spPr>
          <a:xfrm>
            <a:off x="6140599" y="2421047"/>
            <a:ext cx="1399742" cy="461665"/>
          </a:xfrm>
          <a:prstGeom prst="rect">
            <a:avLst/>
          </a:prstGeom>
        </p:spPr>
        <p:txBody>
          <a:bodyPr wrap="none">
            <a:spAutoFit/>
          </a:bodyPr>
          <a:lstStyle/>
          <a:p>
            <a:pPr lvl="0" defTabSz="457200">
              <a:defRPr sz="1800"/>
            </a:pPr>
            <a:r>
              <a:rPr lang="en-AU" sz="2400" dirty="0">
                <a:solidFill>
                  <a:schemeClr val="accent5">
                    <a:lumMod val="75000"/>
                  </a:schemeClr>
                </a:solidFill>
                <a:latin typeface="Candara" pitchFamily="34" charset="0"/>
                <a:ea typeface="Calibri"/>
                <a:cs typeface="Calibri"/>
                <a:sym typeface="Calibri"/>
              </a:rPr>
              <a:t>40 points</a:t>
            </a:r>
          </a:p>
        </p:txBody>
      </p:sp>
      <p:sp>
        <p:nvSpPr>
          <p:cNvPr id="33" name="Rectangle 32"/>
          <p:cNvSpPr/>
          <p:nvPr/>
        </p:nvSpPr>
        <p:spPr>
          <a:xfrm>
            <a:off x="6132874" y="2890352"/>
            <a:ext cx="1402948" cy="477054"/>
          </a:xfrm>
          <a:prstGeom prst="rect">
            <a:avLst/>
          </a:prstGeom>
        </p:spPr>
        <p:txBody>
          <a:bodyPr wrap="none">
            <a:spAutoFit/>
          </a:bodyPr>
          <a:lstStyle/>
          <a:p>
            <a:pPr lvl="0" defTabSz="457200">
              <a:defRPr sz="1800"/>
            </a:pPr>
            <a:r>
              <a:rPr lang="en-AU" sz="2500" dirty="0">
                <a:solidFill>
                  <a:schemeClr val="accent5">
                    <a:lumMod val="75000"/>
                  </a:schemeClr>
                </a:solidFill>
                <a:latin typeface="Candara" pitchFamily="34" charset="0"/>
                <a:ea typeface="Calibri"/>
                <a:cs typeface="Calibri"/>
                <a:sym typeface="Calibri"/>
              </a:rPr>
              <a:t>60</a:t>
            </a:r>
            <a:r>
              <a:rPr lang="en-AU" dirty="0">
                <a:solidFill>
                  <a:schemeClr val="accent5">
                    <a:lumMod val="75000"/>
                  </a:schemeClr>
                </a:solidFill>
                <a:latin typeface="Candara" pitchFamily="34" charset="0"/>
                <a:ea typeface="Calibri"/>
                <a:cs typeface="Calibri"/>
                <a:sym typeface="Calibri"/>
              </a:rPr>
              <a:t> </a:t>
            </a:r>
            <a:r>
              <a:rPr lang="en-AU" sz="2400" dirty="0">
                <a:solidFill>
                  <a:schemeClr val="accent5">
                    <a:lumMod val="75000"/>
                  </a:schemeClr>
                </a:solidFill>
                <a:latin typeface="Candara" pitchFamily="34" charset="0"/>
                <a:ea typeface="Calibri"/>
                <a:cs typeface="Calibri"/>
                <a:sym typeface="Calibri"/>
              </a:rPr>
              <a:t>points</a:t>
            </a:r>
          </a:p>
        </p:txBody>
      </p:sp>
      <p:sp>
        <p:nvSpPr>
          <p:cNvPr id="34" name="Rectangle 33"/>
          <p:cNvSpPr/>
          <p:nvPr/>
        </p:nvSpPr>
        <p:spPr>
          <a:xfrm>
            <a:off x="6152110" y="3451371"/>
            <a:ext cx="1364476" cy="461665"/>
          </a:xfrm>
          <a:prstGeom prst="rect">
            <a:avLst/>
          </a:prstGeom>
        </p:spPr>
        <p:txBody>
          <a:bodyPr wrap="none">
            <a:spAutoFit/>
          </a:bodyPr>
          <a:lstStyle/>
          <a:p>
            <a:pPr lvl="0" defTabSz="457200">
              <a:defRPr sz="1800"/>
            </a:pPr>
            <a:r>
              <a:rPr lang="en-AU" sz="2400" dirty="0">
                <a:solidFill>
                  <a:schemeClr val="accent5">
                    <a:lumMod val="75000"/>
                  </a:schemeClr>
                </a:solidFill>
                <a:latin typeface="Candara" pitchFamily="34" charset="0"/>
                <a:ea typeface="Calibri"/>
                <a:cs typeface="Calibri"/>
                <a:sym typeface="Calibri"/>
              </a:rPr>
              <a:t>75 points</a:t>
            </a:r>
          </a:p>
        </p:txBody>
      </p:sp>
      <p:sp>
        <p:nvSpPr>
          <p:cNvPr id="28" name="Rectangle 27"/>
          <p:cNvSpPr/>
          <p:nvPr/>
        </p:nvSpPr>
        <p:spPr>
          <a:xfrm>
            <a:off x="6132874" y="1485084"/>
            <a:ext cx="1887055" cy="461665"/>
          </a:xfrm>
          <a:prstGeom prst="rect">
            <a:avLst/>
          </a:prstGeom>
        </p:spPr>
        <p:txBody>
          <a:bodyPr wrap="none">
            <a:spAutoFit/>
          </a:bodyPr>
          <a:lstStyle/>
          <a:p>
            <a:pPr lvl="0" defTabSz="457200">
              <a:defRPr sz="1800"/>
            </a:pPr>
            <a:r>
              <a:rPr lang="en-AU" sz="2400" dirty="0">
                <a:solidFill>
                  <a:schemeClr val="accent5">
                    <a:lumMod val="75000"/>
                  </a:schemeClr>
                </a:solidFill>
                <a:latin typeface="Candara" pitchFamily="34" charset="0"/>
                <a:ea typeface="Calibri"/>
                <a:cs typeface="Calibri"/>
                <a:sym typeface="Calibri"/>
              </a:rPr>
              <a:t>1-200+ points</a:t>
            </a:r>
          </a:p>
        </p:txBody>
      </p:sp>
      <p:sp>
        <p:nvSpPr>
          <p:cNvPr id="4" name="Rectangle 3"/>
          <p:cNvSpPr/>
          <p:nvPr/>
        </p:nvSpPr>
        <p:spPr>
          <a:xfrm>
            <a:off x="1376183" y="4864389"/>
            <a:ext cx="7302147" cy="246221"/>
          </a:xfrm>
          <a:prstGeom prst="rect">
            <a:avLst/>
          </a:prstGeom>
        </p:spPr>
        <p:txBody>
          <a:bodyPr wrap="square">
            <a:spAutoFit/>
          </a:bodyPr>
          <a:lstStyle/>
          <a:p>
            <a:pPr defTabSz="171450">
              <a:defRPr sz="1800"/>
            </a:pPr>
            <a:r>
              <a:rPr lang="en-AU" sz="1000" i="1" dirty="0">
                <a:solidFill>
                  <a:schemeClr val="bg1">
                    <a:lumMod val="50000"/>
                  </a:schemeClr>
                </a:solidFill>
                <a:latin typeface="Candara" pitchFamily="34" charset="0"/>
                <a:ea typeface="Helvetica Oblique" charset="0"/>
                <a:cs typeface="Helvetica"/>
                <a:sym typeface="Calibri"/>
              </a:rPr>
              <a:t>For details on Commissionable Revenue, please refer to the tables in the current ACN Compensation Plan. </a:t>
            </a:r>
          </a:p>
        </p:txBody>
      </p:sp>
      <p:sp>
        <p:nvSpPr>
          <p:cNvPr id="36" name="Shape 135"/>
          <p:cNvSpPr/>
          <p:nvPr/>
        </p:nvSpPr>
        <p:spPr>
          <a:xfrm flipV="1">
            <a:off x="4211961" y="2311902"/>
            <a:ext cx="334154" cy="323144"/>
          </a:xfrm>
          <a:prstGeom prst="line">
            <a:avLst/>
          </a:prstGeom>
          <a:ln w="50800">
            <a:solidFill>
              <a:srgbClr val="15AFEF"/>
            </a:solidFill>
            <a:round/>
          </a:ln>
          <a:effectLst>
            <a:outerShdw blurRad="127000" dist="38100" dir="5400000" rotWithShape="0">
              <a:srgbClr val="808080">
                <a:alpha val="37998"/>
              </a:srgbClr>
            </a:outerShdw>
          </a:effectLst>
        </p:spPr>
        <p:txBody>
          <a:bodyPr tIns="91439" bIns="91439"/>
          <a:lstStyle/>
          <a:p>
            <a:pPr defTabSz="457166">
              <a:defRPr sz="2400">
                <a:latin typeface="Helvetica"/>
                <a:ea typeface="Helvetica"/>
                <a:cs typeface="Helvetica"/>
                <a:sym typeface="Helvetica"/>
              </a:defRPr>
            </a:pPr>
            <a:endParaRPr sz="2400" dirty="0">
              <a:solidFill>
                <a:prstClr val="black"/>
              </a:solidFill>
              <a:latin typeface="Candara" pitchFamily="34" charset="0"/>
              <a:ea typeface="Helvetica"/>
              <a:cs typeface="Helvetica"/>
              <a:sym typeface="Helvetica"/>
            </a:endParaRPr>
          </a:p>
        </p:txBody>
      </p:sp>
      <p:sp>
        <p:nvSpPr>
          <p:cNvPr id="37" name="Shape 137"/>
          <p:cNvSpPr/>
          <p:nvPr/>
        </p:nvSpPr>
        <p:spPr>
          <a:xfrm flipV="1">
            <a:off x="4557148" y="1919458"/>
            <a:ext cx="2" cy="482684"/>
          </a:xfrm>
          <a:prstGeom prst="line">
            <a:avLst/>
          </a:prstGeom>
          <a:ln w="76200">
            <a:solidFill>
              <a:srgbClr val="15AFEF"/>
            </a:solidFill>
            <a:round/>
          </a:ln>
          <a:effectLst>
            <a:outerShdw blurRad="127000" dist="38100" dir="5400000" rotWithShape="0">
              <a:srgbClr val="808080">
                <a:alpha val="37998"/>
              </a:srgbClr>
            </a:outerShdw>
          </a:effectLst>
        </p:spPr>
        <p:txBody>
          <a:bodyPr lIns="91434" tIns="91433" rIns="91434" bIns="91433"/>
          <a:lstStyle/>
          <a:p>
            <a:pPr defTabSz="457166">
              <a:defRPr sz="2400">
                <a:latin typeface="Helvetica"/>
                <a:ea typeface="Helvetica"/>
                <a:cs typeface="Helvetica"/>
                <a:sym typeface="Helvetica"/>
              </a:defRPr>
            </a:pPr>
            <a:endParaRPr sz="2400" dirty="0">
              <a:solidFill>
                <a:prstClr val="black"/>
              </a:solidFill>
              <a:latin typeface="Candara" pitchFamily="34" charset="0"/>
              <a:ea typeface="Helvetica"/>
              <a:cs typeface="Helvetica"/>
              <a:sym typeface="Helvetica"/>
            </a:endParaRPr>
          </a:p>
        </p:txBody>
      </p:sp>
      <p:pic>
        <p:nvPicPr>
          <p:cNvPr id="38" name="computer.png"/>
          <p:cNvPicPr/>
          <p:nvPr/>
        </p:nvPicPr>
        <p:blipFill>
          <a:blip r:embed="rId2"/>
          <a:stretch>
            <a:fillRect/>
          </a:stretch>
        </p:blipFill>
        <p:spPr>
          <a:xfrm>
            <a:off x="3784648" y="2437217"/>
            <a:ext cx="546435" cy="413853"/>
          </a:xfrm>
          <a:prstGeom prst="rect">
            <a:avLst/>
          </a:prstGeom>
          <a:ln w="12700">
            <a:miter lim="400000"/>
          </a:ln>
        </p:spPr>
      </p:pic>
      <p:sp>
        <p:nvSpPr>
          <p:cNvPr id="39" name="Shape 136"/>
          <p:cNvSpPr/>
          <p:nvPr/>
        </p:nvSpPr>
        <p:spPr>
          <a:xfrm flipH="1" flipV="1">
            <a:off x="4494010" y="2293368"/>
            <a:ext cx="438030" cy="413686"/>
          </a:xfrm>
          <a:prstGeom prst="line">
            <a:avLst/>
          </a:prstGeom>
          <a:ln w="50800">
            <a:solidFill>
              <a:srgbClr val="15AFEF"/>
            </a:solidFill>
            <a:round/>
          </a:ln>
          <a:effectLst>
            <a:outerShdw blurRad="127000" dist="38100" dir="5400000" rotWithShape="0">
              <a:srgbClr val="808080">
                <a:alpha val="37998"/>
              </a:srgbClr>
            </a:outerShdw>
          </a:effectLst>
        </p:spPr>
        <p:txBody>
          <a:bodyPr tIns="91439" bIns="91439"/>
          <a:lstStyle/>
          <a:p>
            <a:pPr defTabSz="457166">
              <a:defRPr sz="2400">
                <a:latin typeface="Helvetica"/>
                <a:ea typeface="Helvetica"/>
                <a:cs typeface="Helvetica"/>
                <a:sym typeface="Helvetica"/>
              </a:defRPr>
            </a:pPr>
            <a:endParaRPr sz="2400" dirty="0">
              <a:solidFill>
                <a:prstClr val="black"/>
              </a:solidFill>
              <a:latin typeface="Candara" pitchFamily="34" charset="0"/>
              <a:ea typeface="Helvetica"/>
              <a:cs typeface="Helvetica"/>
              <a:sym typeface="Helvetica"/>
            </a:endParaRPr>
          </a:p>
        </p:txBody>
      </p:sp>
      <p:pic>
        <p:nvPicPr>
          <p:cNvPr id="40" name="computer.png"/>
          <p:cNvPicPr/>
          <p:nvPr/>
        </p:nvPicPr>
        <p:blipFill>
          <a:blip r:embed="rId2"/>
          <a:stretch>
            <a:fillRect/>
          </a:stretch>
        </p:blipFill>
        <p:spPr>
          <a:xfrm>
            <a:off x="4758627" y="2446742"/>
            <a:ext cx="537987" cy="404328"/>
          </a:xfrm>
          <a:prstGeom prst="rect">
            <a:avLst/>
          </a:prstGeom>
          <a:ln w="12700">
            <a:miter lim="400000"/>
          </a:ln>
        </p:spPr>
      </p:pic>
      <p:pic>
        <p:nvPicPr>
          <p:cNvPr id="41" name="computer.png"/>
          <p:cNvPicPr/>
          <p:nvPr/>
        </p:nvPicPr>
        <p:blipFill>
          <a:blip r:embed="rId2"/>
          <a:stretch>
            <a:fillRect/>
          </a:stretch>
        </p:blipFill>
        <p:spPr>
          <a:xfrm>
            <a:off x="4300142" y="2058982"/>
            <a:ext cx="514015" cy="449579"/>
          </a:xfrm>
          <a:prstGeom prst="rect">
            <a:avLst/>
          </a:prstGeom>
          <a:ln w="12700">
            <a:miter lim="400000"/>
          </a:ln>
        </p:spPr>
      </p:pic>
      <p:grpSp>
        <p:nvGrpSpPr>
          <p:cNvPr id="42" name="Group 41"/>
          <p:cNvGrpSpPr/>
          <p:nvPr/>
        </p:nvGrpSpPr>
        <p:grpSpPr>
          <a:xfrm>
            <a:off x="4281802" y="1436278"/>
            <a:ext cx="550695" cy="550696"/>
            <a:chOff x="6448071" y="2710358"/>
            <a:chExt cx="1073149" cy="1073150"/>
          </a:xfrm>
        </p:grpSpPr>
        <p:sp>
          <p:nvSpPr>
            <p:cNvPr id="43" name="Freeform 42"/>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894DC"/>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algn="ctr" defTabSz="800040" fontAlgn="base">
                <a:lnSpc>
                  <a:spcPct val="70000"/>
                </a:lnSpc>
                <a:spcBef>
                  <a:spcPct val="0"/>
                </a:spcBef>
                <a:spcAft>
                  <a:spcPct val="35000"/>
                </a:spcAft>
                <a:defRPr/>
              </a:pPr>
              <a:endParaRPr lang="en-AU" sz="4400" kern="0" dirty="0">
                <a:solidFill>
                  <a:srgbClr val="FFFFFF"/>
                </a:solidFill>
                <a:latin typeface="Candara"/>
                <a:cs typeface="Candara"/>
              </a:endParaRPr>
            </a:p>
          </p:txBody>
        </p:sp>
        <p:sp>
          <p:nvSpPr>
            <p:cNvPr id="44" name="TextBox 43"/>
            <p:cNvSpPr txBox="1"/>
            <p:nvPr/>
          </p:nvSpPr>
          <p:spPr>
            <a:xfrm>
              <a:off x="6448071" y="3408026"/>
              <a:ext cx="1073149" cy="368040"/>
            </a:xfrm>
            <a:prstGeom prst="rect">
              <a:avLst/>
            </a:prstGeom>
            <a:noFill/>
          </p:spPr>
          <p:txBody>
            <a:bodyPr wrap="square" rtlCol="0">
              <a:spAutoFit/>
            </a:bodyPr>
            <a:lstStyle/>
            <a:p>
              <a:pPr algn="ctr" defTabSz="388157" fontAlgn="base">
                <a:lnSpc>
                  <a:spcPct val="80000"/>
                </a:lnSpc>
                <a:spcBef>
                  <a:spcPct val="0"/>
                </a:spcBef>
                <a:spcAft>
                  <a:spcPct val="0"/>
                </a:spcAft>
                <a:defRPr/>
              </a:pPr>
              <a:r>
                <a:rPr lang="en-US" sz="900" dirty="0">
                  <a:solidFill>
                    <a:srgbClr val="FFFFFF"/>
                  </a:solidFill>
                  <a:latin typeface="Candara"/>
                  <a:ea typeface="ＭＳ Ｐゴシック" charset="0"/>
                  <a:cs typeface="Candara"/>
                  <a:sym typeface="Arial" charset="0"/>
                </a:rPr>
                <a:t>You</a:t>
              </a:r>
            </a:p>
          </p:txBody>
        </p:sp>
        <p:pic>
          <p:nvPicPr>
            <p:cNvPr id="45" name="Picture 4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639942" y="2792952"/>
              <a:ext cx="689406" cy="689406"/>
            </a:xfrm>
            <a:prstGeom prst="rect">
              <a:avLst/>
            </a:prstGeom>
          </p:spPr>
        </p:pic>
      </p:grpSp>
    </p:spTree>
    <p:extLst>
      <p:ext uri="{BB962C8B-B14F-4D97-AF65-F5344CB8AC3E}">
        <p14:creationId xmlns:p14="http://schemas.microsoft.com/office/powerpoint/2010/main" val="13553995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alphaModFix amt="10000"/>
            <a:extLst>
              <a:ext uri="{28A0092B-C50C-407E-A947-70E740481C1C}">
                <a14:useLocalDpi xmlns:a14="http://schemas.microsoft.com/office/drawing/2010/main" val="0"/>
              </a:ext>
            </a:extLst>
          </a:blip>
          <a:stretch>
            <a:fillRect/>
          </a:stretch>
        </p:blipFill>
        <p:spPr>
          <a:xfrm>
            <a:off x="703639" y="27998"/>
            <a:ext cx="7722792" cy="4675909"/>
          </a:xfrm>
          <a:prstGeom prst="rect">
            <a:avLst/>
          </a:prstGeom>
        </p:spPr>
      </p:pic>
      <p:sp>
        <p:nvSpPr>
          <p:cNvPr id="5" name="Subtitle 9"/>
          <p:cNvSpPr txBox="1">
            <a:spLocks/>
          </p:cNvSpPr>
          <p:nvPr/>
        </p:nvSpPr>
        <p:spPr>
          <a:xfrm>
            <a:off x="1" y="565150"/>
            <a:ext cx="9144000" cy="2387600"/>
          </a:xfrm>
          <a:prstGeom prst="rect">
            <a:avLst/>
          </a:prstGeom>
        </p:spPr>
        <p:txBody>
          <a:bodyPr>
            <a:noAutofit/>
          </a:bodyPr>
          <a:lstStyle>
            <a:lvl1pPr marL="0" indent="0" algn="ctr" rtl="0" eaLnBrk="1" fontAlgn="base" hangingPunct="1">
              <a:spcBef>
                <a:spcPct val="300"/>
              </a:spcBef>
              <a:spcAft>
                <a:spcPct val="0"/>
              </a:spcAft>
              <a:buClr>
                <a:schemeClr val="accent2"/>
              </a:buClr>
              <a:buFont typeface="Arial" charset="0"/>
              <a:buNone/>
              <a:defRPr sz="4400" b="1" kern="1200" baseline="0">
                <a:solidFill>
                  <a:srgbClr val="002B52"/>
                </a:solidFill>
                <a:effectLst/>
                <a:latin typeface="Verdana"/>
                <a:ea typeface="ＭＳ Ｐゴシック" charset="0"/>
                <a:cs typeface="Verdana"/>
              </a:defRPr>
            </a:lvl1pPr>
            <a:lvl2pPr marL="457200" indent="0" algn="ctr" rtl="0" eaLnBrk="1" fontAlgn="base" hangingPunct="1">
              <a:spcBef>
                <a:spcPts val="600"/>
              </a:spcBef>
              <a:spcAft>
                <a:spcPct val="0"/>
              </a:spcAft>
              <a:buClr>
                <a:schemeClr val="accent2"/>
              </a:buClr>
              <a:buSzPct val="90000"/>
              <a:buFont typeface="Courier New" charset="0"/>
              <a:buNone/>
              <a:defRPr sz="2200"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2pPr>
            <a:lvl3pPr marL="914400" indent="0" algn="ctr" rtl="0" eaLnBrk="1" fontAlgn="base" hangingPunct="1">
              <a:spcBef>
                <a:spcPts val="600"/>
              </a:spcBef>
              <a:spcAft>
                <a:spcPct val="0"/>
              </a:spcAft>
              <a:buClr>
                <a:schemeClr val="accent2"/>
              </a:buClr>
              <a:buSzPct val="90000"/>
              <a:buFont typeface="Courier New" charset="0"/>
              <a:buNone/>
              <a:defRPr sz="2000"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3pPr>
            <a:lvl4pPr marL="1371600" indent="0" algn="ctr" rtl="0" eaLnBrk="1" fontAlgn="base" hangingPunct="1">
              <a:spcBef>
                <a:spcPts val="600"/>
              </a:spcBef>
              <a:spcAft>
                <a:spcPct val="0"/>
              </a:spcAft>
              <a:buClr>
                <a:schemeClr val="accent2"/>
              </a:buClr>
              <a:buSzPct val="90000"/>
              <a:buFont typeface="Courier New" charset="0"/>
              <a:buNone/>
              <a:defRPr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4pPr>
            <a:lvl5pPr marL="1828800" indent="0" algn="ctr" rtl="0" eaLnBrk="1" fontAlgn="base" hangingPunct="1">
              <a:spcBef>
                <a:spcPts val="600"/>
              </a:spcBef>
              <a:spcAft>
                <a:spcPct val="0"/>
              </a:spcAft>
              <a:buClr>
                <a:schemeClr val="accent2"/>
              </a:buClr>
              <a:buSzPct val="90000"/>
              <a:buFont typeface="Courier New" charset="0"/>
              <a:buNone/>
              <a:defRPr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5pPr>
            <a:lvl6pPr marL="22860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6pPr>
            <a:lvl7pPr marL="27432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7pPr>
            <a:lvl8pPr marL="32004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8pPr>
            <a:lvl9pPr marL="36576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9pPr>
          </a:lstStyle>
          <a:p>
            <a:pPr marL="0" marR="0" lvl="0" indent="0" algn="ctr" defTabSz="914400" rtl="0" eaLnBrk="1" fontAlgn="base" latinLnBrk="0" hangingPunct="1">
              <a:lnSpc>
                <a:spcPct val="100000"/>
              </a:lnSpc>
              <a:spcBef>
                <a:spcPct val="300"/>
              </a:spcBef>
              <a:spcAft>
                <a:spcPct val="0"/>
              </a:spcAft>
              <a:buClr>
                <a:srgbClr val="9DE61E"/>
              </a:buClr>
              <a:buSzTx/>
              <a:buFont typeface="Arial" charset="0"/>
              <a:buNone/>
              <a:tabLst/>
              <a:defRPr/>
            </a:pPr>
            <a:endParaRPr kumimoji="0" lang="en-AU" altLang="en-US" sz="3600" b="0" i="0" u="none" strike="noStrike" kern="1200" cap="none" spc="0" normalizeH="0" baseline="0" noProof="0" dirty="0">
              <a:ln>
                <a:noFill/>
              </a:ln>
              <a:solidFill>
                <a:srgbClr val="FFFFFF"/>
              </a:solidFill>
              <a:effectLst/>
              <a:uLnTx/>
              <a:uFillTx/>
              <a:latin typeface="Candara" panose="020E0502030303020204" pitchFamily="34" charset="0"/>
            </a:endParaRPr>
          </a:p>
          <a:p>
            <a:pPr marL="0" marR="0" lvl="0" indent="0" algn="ctr" defTabSz="914400" rtl="0" eaLnBrk="1" fontAlgn="base" latinLnBrk="0" hangingPunct="1">
              <a:lnSpc>
                <a:spcPct val="100000"/>
              </a:lnSpc>
              <a:spcBef>
                <a:spcPct val="300"/>
              </a:spcBef>
              <a:spcAft>
                <a:spcPct val="0"/>
              </a:spcAft>
              <a:buClr>
                <a:srgbClr val="9DE61E"/>
              </a:buClr>
              <a:buSzTx/>
              <a:buFont typeface="Arial" charset="0"/>
              <a:buNone/>
              <a:tabLst/>
              <a:defRPr/>
            </a:pPr>
            <a:endParaRPr lang="en-AU" altLang="en-US" sz="3600" b="0" dirty="0">
              <a:solidFill>
                <a:srgbClr val="FFFFFF"/>
              </a:solidFill>
              <a:latin typeface="Candara" panose="020E0502030303020204" pitchFamily="34" charset="0"/>
            </a:endParaRPr>
          </a:p>
          <a:p>
            <a:pPr marL="0" marR="0" lvl="0" indent="0" algn="ctr" defTabSz="914400" rtl="0" eaLnBrk="1" fontAlgn="base" latinLnBrk="0" hangingPunct="1">
              <a:lnSpc>
                <a:spcPct val="100000"/>
              </a:lnSpc>
              <a:spcBef>
                <a:spcPct val="300"/>
              </a:spcBef>
              <a:spcAft>
                <a:spcPct val="0"/>
              </a:spcAft>
              <a:buClr>
                <a:srgbClr val="9DE61E"/>
              </a:buClr>
              <a:buSzTx/>
              <a:buFont typeface="Arial" charset="0"/>
              <a:buNone/>
              <a:tabLst/>
              <a:defRPr/>
            </a:pPr>
            <a:r>
              <a:rPr lang="en-AU" altLang="en-US" sz="3600" kern="0" spc="-60" dirty="0">
                <a:solidFill>
                  <a:srgbClr val="4F92D3"/>
                </a:solidFill>
                <a:latin typeface="Candara" panose="020E0502030303020204" pitchFamily="34" charset="0"/>
              </a:rPr>
              <a:t>ACN at a Glance</a:t>
            </a:r>
            <a:endParaRPr lang="en-AU" sz="3600" kern="0" spc="-60" dirty="0">
              <a:solidFill>
                <a:srgbClr val="4F92D3"/>
              </a:solidFill>
              <a:latin typeface="Candara" panose="020E0502030303020204" pitchFamily="34" charset="0"/>
            </a:endParaRPr>
          </a:p>
        </p:txBody>
      </p:sp>
      <p:sp>
        <p:nvSpPr>
          <p:cNvPr id="4" name="Title 8"/>
          <p:cNvSpPr txBox="1">
            <a:spLocks/>
          </p:cNvSpPr>
          <p:nvPr/>
        </p:nvSpPr>
        <p:spPr>
          <a:xfrm>
            <a:off x="1256685" y="2571750"/>
            <a:ext cx="6616700" cy="806822"/>
          </a:xfrm>
          <a:prstGeom prst="rect">
            <a:avLst/>
          </a:prstGeom>
          <a:solidFill>
            <a:srgbClr val="57BEBA"/>
          </a:solidFill>
          <a:ln>
            <a:solidFill>
              <a:srgbClr val="FFFFFF"/>
            </a:solidFill>
          </a:ln>
        </p:spPr>
        <p:txBody>
          <a:bodyPr anchor="ctr" anchorCtr="0"/>
          <a:lstStyle>
            <a:lvl1pPr algn="ctr" rtl="0" eaLnBrk="1" fontAlgn="base" hangingPunct="1">
              <a:spcBef>
                <a:spcPct val="0"/>
              </a:spcBef>
              <a:spcAft>
                <a:spcPct val="0"/>
              </a:spcAft>
              <a:defRPr sz="3200" b="1" kern="1200" baseline="0">
                <a:solidFill>
                  <a:schemeClr val="tx1"/>
                </a:solidFill>
                <a:effectLst>
                  <a:outerShdw blurRad="101600" dist="63500" dir="2700000" algn="tl" rotWithShape="0">
                    <a:prstClr val="black">
                      <a:alpha val="75000"/>
                    </a:prstClr>
                  </a:outerShdw>
                </a:effectLst>
                <a:latin typeface="Verdana"/>
                <a:ea typeface="ＭＳ Ｐゴシック" charset="0"/>
                <a:cs typeface="Verdana"/>
              </a:defRPr>
            </a:lvl1pPr>
            <a:lvl2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2pPr>
            <a:lvl3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3pPr>
            <a:lvl4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4pPr>
            <a:lvl5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AU" sz="3200" b="1" i="0" u="none" strike="noStrike" kern="1200" cap="none" spc="0" normalizeH="0" baseline="0" noProof="0" dirty="0">
                <a:ln>
                  <a:noFill/>
                </a:ln>
                <a:solidFill>
                  <a:schemeClr val="bg1"/>
                </a:solidFill>
                <a:effectLst/>
                <a:uLnTx/>
                <a:uFillTx/>
                <a:latin typeface="Candara"/>
                <a:ea typeface="ＭＳ Ｐゴシック" charset="0"/>
                <a:cs typeface="Candara"/>
              </a:rPr>
              <a:t>name</a:t>
            </a:r>
          </a:p>
        </p:txBody>
      </p:sp>
      <p:sp>
        <p:nvSpPr>
          <p:cNvPr id="7" name="TextBox 6"/>
          <p:cNvSpPr txBox="1"/>
          <p:nvPr/>
        </p:nvSpPr>
        <p:spPr>
          <a:xfrm>
            <a:off x="247650" y="4254044"/>
            <a:ext cx="8788400" cy="707886"/>
          </a:xfrm>
          <a:prstGeom prst="rect">
            <a:avLst/>
          </a:prstGeom>
          <a:noFill/>
        </p:spPr>
        <p:txBody>
          <a:bodyPr wrap="square" rtlCol="0">
            <a:spAutoFit/>
          </a:bodyPr>
          <a:lstStyle/>
          <a:p>
            <a:pPr algn="ctr"/>
            <a:r>
              <a:rPr lang="en-US" sz="1000" kern="0" spc="-51" dirty="0">
                <a:solidFill>
                  <a:srgbClr val="5E5E5E"/>
                </a:solidFill>
                <a:latin typeface="Myriad Pro" panose="020B0503030403020204" pitchFamily="34" charset="0"/>
              </a:rPr>
              <a:t>RVPs and SVPs earn annual income achieved by fewer than 1% of ACN IBOs. Their success stories and earnings are extraordinary and not typical. Earnings as an ACN IBO are based solely upon the successful sale of products to customers and their usage of those products. Individuals will incur expenses in operating their ACN business, such as the sign-up fee and renewal fee, as well as other possible operating expenses. As with any business, earnings and success at ACN are not guaranteed but depend primarily on the individual’s commitment, persistence and effort. Individuals may not earn income and may lose money as an IBO.</a:t>
            </a:r>
          </a:p>
        </p:txBody>
      </p:sp>
    </p:spTree>
    <p:extLst>
      <p:ext uri="{BB962C8B-B14F-4D97-AF65-F5344CB8AC3E}">
        <p14:creationId xmlns:p14="http://schemas.microsoft.com/office/powerpoint/2010/main" val="38569975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hape 100"/>
          <p:cNvSpPr>
            <a:spLocks noChangeArrowheads="1"/>
          </p:cNvSpPr>
          <p:nvPr/>
        </p:nvSpPr>
        <p:spPr bwMode="auto">
          <a:xfrm>
            <a:off x="0" y="181611"/>
            <a:ext cx="9144000" cy="467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C572A759-6A51-4108-AA02-DFA0A04FC94B}">
              <ma14:wrappingTextBoxFlag xmlns="" xmlns:ma14="http://schemas.microsoft.com/office/mac/drawingml/2011/main" val="1"/>
            </a:ext>
          </a:extLst>
        </p:spPr>
        <p:txBody>
          <a:bodyPr lIns="34290" tIns="34290" rIns="34290" bIns="34290">
            <a:spAutoFit/>
          </a:bodyPr>
          <a:lstStyle/>
          <a:p>
            <a:pPr algn="ctr" defTabSz="171450"/>
            <a:r>
              <a:rPr lang="en-AU" sz="2588" b="1" kern="0" spc="50" dirty="0">
                <a:solidFill>
                  <a:srgbClr val="4F92D3"/>
                </a:solidFill>
                <a:latin typeface="Candara" panose="020E0502030303020204" pitchFamily="34" charset="0"/>
                <a:ea typeface="Helvetica Neue"/>
                <a:cs typeface="Helvetica Neue"/>
                <a:sym typeface="Calibri" charset="0"/>
              </a:rPr>
              <a:t>Qualified in 24 hours</a:t>
            </a:r>
            <a:endParaRPr lang="en-US" sz="2588" b="1" kern="0" spc="50" dirty="0">
              <a:solidFill>
                <a:srgbClr val="4F92D3"/>
              </a:solidFill>
              <a:latin typeface="Candara" panose="020E0502030303020204" pitchFamily="34" charset="0"/>
              <a:ea typeface="Helvetica Neue"/>
              <a:cs typeface="Helvetica Neue"/>
              <a:sym typeface="Calibri" charset="0"/>
            </a:endParaRPr>
          </a:p>
        </p:txBody>
      </p:sp>
      <p:sp>
        <p:nvSpPr>
          <p:cNvPr id="46082" name="Rectangle 2"/>
          <p:cNvSpPr>
            <a:spLocks noChangeArrowheads="1"/>
          </p:cNvSpPr>
          <p:nvPr/>
        </p:nvSpPr>
        <p:spPr bwMode="auto">
          <a:xfrm>
            <a:off x="0" y="833404"/>
            <a:ext cx="9144000" cy="496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34290" tIns="17145" rIns="34290" bIns="17145">
            <a:spAutoFit/>
          </a:bodyPr>
          <a:lstStyle/>
          <a:p>
            <a:pPr algn="ctr" defTabSz="171450"/>
            <a:r>
              <a:rPr lang="en-US" sz="3000" dirty="0">
                <a:solidFill>
                  <a:srgbClr val="57BEBA"/>
                </a:solidFill>
                <a:latin typeface="Candara" pitchFamily="34" charset="0"/>
                <a:cs typeface="Helvetica" charset="0"/>
                <a:sym typeface="Calibri" charset="0"/>
              </a:rPr>
              <a:t>CQ = 6* POINTS</a:t>
            </a:r>
          </a:p>
        </p:txBody>
      </p:sp>
      <p:sp>
        <p:nvSpPr>
          <p:cNvPr id="46083" name="Rectangle 3"/>
          <p:cNvSpPr>
            <a:spLocks noChangeArrowheads="1"/>
          </p:cNvSpPr>
          <p:nvPr/>
        </p:nvSpPr>
        <p:spPr bwMode="auto">
          <a:xfrm>
            <a:off x="4763" y="1381238"/>
            <a:ext cx="9144000" cy="495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34290" tIns="17145" rIns="34290" bIns="17145">
            <a:spAutoFit/>
          </a:bodyPr>
          <a:lstStyle/>
          <a:p>
            <a:pPr algn="ctr" defTabSz="171450"/>
            <a:r>
              <a:rPr lang="en-US" sz="3000" dirty="0">
                <a:solidFill>
                  <a:srgbClr val="57BEBA"/>
                </a:solidFill>
                <a:latin typeface="Candara" pitchFamily="34" charset="0"/>
                <a:cs typeface="Helvetica" charset="0"/>
                <a:sym typeface="Calibri" charset="0"/>
              </a:rPr>
              <a:t>From 3 SERVICES</a:t>
            </a:r>
          </a:p>
        </p:txBody>
      </p:sp>
      <p:sp>
        <p:nvSpPr>
          <p:cNvPr id="6" name="Shape 121"/>
          <p:cNvSpPr/>
          <p:nvPr/>
        </p:nvSpPr>
        <p:spPr>
          <a:xfrm>
            <a:off x="-556570" y="2121677"/>
            <a:ext cx="5033963" cy="2531462"/>
          </a:xfrm>
          <a:prstGeom prst="rect">
            <a:avLst/>
          </a:prstGeom>
          <a:ln w="12700">
            <a:miter lim="400000"/>
          </a:ln>
          <a:extLst>
            <a:ext uri="{C572A759-6A51-4108-AA02-DFA0A04FC94B}">
              <ma14:wrappingTextBoxFlag xmlns="" xmlns:ma14="http://schemas.microsoft.com/office/mac/drawingml/2011/main" val="1"/>
            </a:ext>
          </a:extLst>
        </p:spPr>
        <p:txBody>
          <a:bodyPr lIns="34290" tIns="34290" rIns="34290" bIns="34290">
            <a:spAutoFit/>
          </a:bodyPr>
          <a:lstStyle/>
          <a:p>
            <a:pPr marL="2035373" lvl="3" indent="-663773" algn="r" defTabSz="171450">
              <a:defRPr sz="1800"/>
            </a:pPr>
            <a:r>
              <a:rPr lang="en-AU" sz="1600" dirty="0">
                <a:solidFill>
                  <a:schemeClr val="accent5">
                    <a:lumMod val="75000"/>
                  </a:schemeClr>
                </a:solidFill>
                <a:latin typeface="Candara" pitchFamily="34" charset="0"/>
                <a:ea typeface="Calibri"/>
                <a:cs typeface="Helvetica"/>
                <a:sym typeface="Calibri"/>
              </a:rPr>
              <a:t>Vodafone nbn™</a:t>
            </a:r>
          </a:p>
          <a:p>
            <a:pPr marL="2035373" lvl="3" indent="-663773" algn="r" defTabSz="171450">
              <a:defRPr sz="1800"/>
            </a:pPr>
            <a:r>
              <a:rPr lang="en-AU" sz="1600" dirty="0">
                <a:solidFill>
                  <a:schemeClr val="accent5">
                    <a:lumMod val="75000"/>
                  </a:schemeClr>
                </a:solidFill>
                <a:latin typeface="Candara" pitchFamily="34" charset="0"/>
                <a:ea typeface="Calibri"/>
                <a:cs typeface="Helvetica"/>
                <a:sym typeface="Calibri"/>
              </a:rPr>
              <a:t>Vodafone Mobile</a:t>
            </a:r>
          </a:p>
          <a:p>
            <a:pPr marL="2035373" lvl="3" indent="-663773" algn="r" defTabSz="171450">
              <a:defRPr sz="1800"/>
            </a:pPr>
            <a:r>
              <a:rPr lang="en-AU" sz="1600" dirty="0">
                <a:solidFill>
                  <a:schemeClr val="accent5">
                    <a:lumMod val="75000"/>
                  </a:schemeClr>
                </a:solidFill>
                <a:latin typeface="Candara" pitchFamily="34" charset="0"/>
                <a:ea typeface="Calibri"/>
                <a:cs typeface="Helvetica"/>
                <a:sym typeface="Calibri"/>
              </a:rPr>
              <a:t>Security</a:t>
            </a:r>
            <a:endParaRPr lang="en-AU" sz="1600" dirty="0">
              <a:solidFill>
                <a:schemeClr val="accent5">
                  <a:lumMod val="75000"/>
                </a:schemeClr>
              </a:solidFill>
              <a:latin typeface="+mj-lt"/>
              <a:ea typeface="Calibri"/>
              <a:cs typeface="Helvetica"/>
              <a:sym typeface="Calibri"/>
            </a:endParaRPr>
          </a:p>
          <a:p>
            <a:pPr marL="2035373" lvl="3" indent="-663773" algn="r" defTabSz="171450">
              <a:defRPr sz="1800"/>
            </a:pPr>
            <a:r>
              <a:rPr lang="en-AU" sz="1600" dirty="0">
                <a:solidFill>
                  <a:schemeClr val="accent5">
                    <a:lumMod val="75000"/>
                  </a:schemeClr>
                </a:solidFill>
                <a:latin typeface="Candara" panose="020E0502030303020204" pitchFamily="34" charset="0"/>
                <a:ea typeface="Calibri"/>
                <a:cs typeface="Helvetica"/>
                <a:sym typeface="Calibri"/>
              </a:rPr>
              <a:t>amaysim Mobile</a:t>
            </a:r>
          </a:p>
          <a:p>
            <a:pPr marL="2035373" lvl="3" indent="-663773" algn="r" defTabSz="171450">
              <a:defRPr sz="1800"/>
            </a:pPr>
            <a:r>
              <a:rPr lang="en-AU" sz="1600" dirty="0">
                <a:solidFill>
                  <a:schemeClr val="accent5">
                    <a:lumMod val="75000"/>
                  </a:schemeClr>
                </a:solidFill>
                <a:latin typeface="Candara" panose="020E0502030303020204" pitchFamily="34" charset="0"/>
                <a:ea typeface="Calibri"/>
                <a:cs typeface="Helvetica"/>
                <a:sym typeface="Calibri"/>
              </a:rPr>
              <a:t>amaysim Mobile Broadband</a:t>
            </a:r>
          </a:p>
          <a:p>
            <a:pPr marL="2035373" lvl="3" indent="-663773" algn="r" defTabSz="171450">
              <a:defRPr sz="1800"/>
            </a:pPr>
            <a:r>
              <a:rPr lang="en-AU" sz="1600" dirty="0">
                <a:solidFill>
                  <a:schemeClr val="accent5">
                    <a:lumMod val="75000"/>
                  </a:schemeClr>
                </a:solidFill>
                <a:latin typeface="Candara" panose="020E0502030303020204" pitchFamily="34" charset="0"/>
                <a:ea typeface="Calibri"/>
                <a:cs typeface="Helvetica"/>
                <a:sym typeface="Calibri"/>
              </a:rPr>
              <a:t>MATE Mobile</a:t>
            </a:r>
          </a:p>
          <a:p>
            <a:pPr marL="2035373" lvl="3" indent="-663773" algn="r" defTabSz="171450">
              <a:defRPr sz="1800"/>
            </a:pPr>
            <a:r>
              <a:rPr lang="en-AU" sz="1600" dirty="0">
                <a:solidFill>
                  <a:schemeClr val="accent5">
                    <a:lumMod val="75000"/>
                  </a:schemeClr>
                </a:solidFill>
                <a:latin typeface="Candara" panose="020E0502030303020204" pitchFamily="34" charset="0"/>
                <a:ea typeface="Calibri"/>
                <a:cs typeface="Helvetica"/>
                <a:sym typeface="Calibri"/>
              </a:rPr>
              <a:t>MATE Broadband</a:t>
            </a:r>
          </a:p>
          <a:p>
            <a:pPr marL="2035373" lvl="3" indent="-663773" algn="r" defTabSz="171450">
              <a:defRPr sz="1800"/>
            </a:pPr>
            <a:r>
              <a:rPr lang="en-AU" sz="1600" dirty="0">
                <a:solidFill>
                  <a:schemeClr val="accent5">
                    <a:lumMod val="75000"/>
                  </a:schemeClr>
                </a:solidFill>
                <a:latin typeface="Candara" panose="020E0502030303020204" pitchFamily="34" charset="0"/>
                <a:ea typeface="Calibri"/>
                <a:cs typeface="Helvetica"/>
                <a:sym typeface="Calibri"/>
              </a:rPr>
              <a:t>Sumo Energy</a:t>
            </a:r>
            <a:br>
              <a:rPr lang="en-AU" sz="1600" dirty="0">
                <a:solidFill>
                  <a:schemeClr val="accent5">
                    <a:lumMod val="75000"/>
                  </a:schemeClr>
                </a:solidFill>
                <a:latin typeface="Candara" panose="020E0502030303020204" pitchFamily="34" charset="0"/>
                <a:ea typeface="Calibri"/>
                <a:cs typeface="Helvetica"/>
                <a:sym typeface="Calibri"/>
              </a:rPr>
            </a:br>
            <a:r>
              <a:rPr lang="en-AU" sz="1600" dirty="0">
                <a:solidFill>
                  <a:schemeClr val="accent5">
                    <a:lumMod val="75000"/>
                  </a:schemeClr>
                </a:solidFill>
                <a:latin typeface="Candara" panose="020E0502030303020204" pitchFamily="34" charset="0"/>
                <a:ea typeface="Calibri"/>
                <a:cs typeface="Helvetica"/>
                <a:sym typeface="Calibri"/>
              </a:rPr>
              <a:t>Payment Processing </a:t>
            </a:r>
          </a:p>
          <a:p>
            <a:pPr marL="2035373" lvl="3" indent="-663773" algn="r" defTabSz="171450">
              <a:defRPr sz="1800"/>
            </a:pPr>
            <a:r>
              <a:rPr lang="en-AU" sz="1600" dirty="0">
                <a:solidFill>
                  <a:schemeClr val="accent5">
                    <a:lumMod val="75000"/>
                  </a:schemeClr>
                </a:solidFill>
                <a:latin typeface="Candara" panose="020E0502030303020204" pitchFamily="34" charset="0"/>
                <a:ea typeface="Calibri"/>
                <a:cs typeface="Helvetica"/>
                <a:sym typeface="Calibri"/>
              </a:rPr>
              <a:t>Cloud Phone</a:t>
            </a:r>
          </a:p>
        </p:txBody>
      </p:sp>
      <p:sp>
        <p:nvSpPr>
          <p:cNvPr id="7" name="Shape 121"/>
          <p:cNvSpPr/>
          <p:nvPr/>
        </p:nvSpPr>
        <p:spPr>
          <a:xfrm>
            <a:off x="4477393" y="2120864"/>
            <a:ext cx="4666607" cy="2531462"/>
          </a:xfrm>
          <a:prstGeom prst="rect">
            <a:avLst/>
          </a:prstGeom>
          <a:ln w="12700">
            <a:miter lim="400000"/>
          </a:ln>
          <a:extLst>
            <a:ext uri="{C572A759-6A51-4108-AA02-DFA0A04FC94B}">
              <ma14:wrappingTextBoxFlag xmlns="" xmlns:ma14="http://schemas.microsoft.com/office/mac/drawingml/2011/main" val="1"/>
            </a:ext>
          </a:extLst>
        </p:spPr>
        <p:txBody>
          <a:bodyPr wrap="square" lIns="34290" tIns="34290" rIns="34290" bIns="34290">
            <a:spAutoFit/>
          </a:bodyPr>
          <a:lstStyle/>
          <a:p>
            <a:pPr marL="663773" indent="-663773" defTabSz="171450">
              <a:defRPr sz="1800"/>
            </a:pPr>
            <a:r>
              <a:rPr lang="en-AU" sz="1600" dirty="0">
                <a:solidFill>
                  <a:schemeClr val="accent5">
                    <a:lumMod val="75000"/>
                  </a:schemeClr>
                </a:solidFill>
                <a:latin typeface="Candara" pitchFamily="34" charset="0"/>
                <a:ea typeface="Calibri"/>
                <a:cs typeface="Helvetica"/>
                <a:sym typeface="Calibri"/>
              </a:rPr>
              <a:t>= 1 point  </a:t>
            </a:r>
          </a:p>
          <a:p>
            <a:pPr marL="663773" indent="-663773" defTabSz="171450">
              <a:defRPr sz="1800"/>
            </a:pPr>
            <a:r>
              <a:rPr lang="en-AU" sz="1600" dirty="0">
                <a:solidFill>
                  <a:schemeClr val="accent5">
                    <a:lumMod val="75000"/>
                  </a:schemeClr>
                </a:solidFill>
                <a:latin typeface="Candara" pitchFamily="34" charset="0"/>
                <a:ea typeface="Calibri"/>
                <a:cs typeface="Helvetica"/>
                <a:sym typeface="Calibri"/>
              </a:rPr>
              <a:t>= up to 3 points</a:t>
            </a:r>
          </a:p>
          <a:p>
            <a:pPr defTabSz="171450">
              <a:defRPr sz="1800"/>
            </a:pPr>
            <a:r>
              <a:rPr lang="en-AU" sz="1600" dirty="0">
                <a:solidFill>
                  <a:schemeClr val="accent5">
                    <a:lumMod val="75000"/>
                  </a:schemeClr>
                </a:solidFill>
                <a:latin typeface="Candara" pitchFamily="34" charset="0"/>
                <a:ea typeface="Calibri"/>
                <a:cs typeface="Helvetica"/>
                <a:sym typeface="Calibri"/>
              </a:rPr>
              <a:t>= 2 points</a:t>
            </a:r>
          </a:p>
          <a:p>
            <a:pPr defTabSz="171450">
              <a:defRPr sz="1800"/>
            </a:pPr>
            <a:r>
              <a:rPr lang="en-AU" sz="1600" dirty="0">
                <a:solidFill>
                  <a:schemeClr val="accent5">
                    <a:lumMod val="75000"/>
                  </a:schemeClr>
                </a:solidFill>
                <a:latin typeface="Candara" pitchFamily="34" charset="0"/>
                <a:ea typeface="Calibri"/>
                <a:cs typeface="Helvetica"/>
                <a:sym typeface="Calibri"/>
              </a:rPr>
              <a:t>= up to 2 points</a:t>
            </a:r>
          </a:p>
          <a:p>
            <a:pPr defTabSz="171450">
              <a:defRPr sz="1800"/>
            </a:pPr>
            <a:r>
              <a:rPr lang="en-AU" sz="1600" dirty="0">
                <a:solidFill>
                  <a:schemeClr val="accent5">
                    <a:lumMod val="75000"/>
                  </a:schemeClr>
                </a:solidFill>
                <a:latin typeface="Candara" pitchFamily="34" charset="0"/>
                <a:ea typeface="Calibri"/>
                <a:cs typeface="Helvetica"/>
                <a:sym typeface="Calibri"/>
              </a:rPr>
              <a:t>= up to 2 points</a:t>
            </a:r>
          </a:p>
          <a:p>
            <a:pPr defTabSz="171450">
              <a:defRPr sz="1800"/>
            </a:pPr>
            <a:r>
              <a:rPr lang="en-AU" sz="1600" dirty="0">
                <a:solidFill>
                  <a:schemeClr val="accent5">
                    <a:lumMod val="75000"/>
                  </a:schemeClr>
                </a:solidFill>
                <a:latin typeface="Candara" pitchFamily="34" charset="0"/>
                <a:ea typeface="Calibri"/>
                <a:cs typeface="Helvetica"/>
                <a:sym typeface="Calibri"/>
              </a:rPr>
              <a:t>= up to 2 points</a:t>
            </a:r>
          </a:p>
          <a:p>
            <a:pPr defTabSz="171450">
              <a:defRPr sz="1800"/>
            </a:pPr>
            <a:r>
              <a:rPr lang="en-AU" sz="1600" dirty="0">
                <a:solidFill>
                  <a:schemeClr val="accent5">
                    <a:lumMod val="75000"/>
                  </a:schemeClr>
                </a:solidFill>
                <a:latin typeface="Candara" pitchFamily="34" charset="0"/>
                <a:ea typeface="Calibri"/>
                <a:cs typeface="Helvetica"/>
                <a:sym typeface="Calibri"/>
              </a:rPr>
              <a:t>= 2 points</a:t>
            </a:r>
          </a:p>
          <a:p>
            <a:pPr defTabSz="171450">
              <a:defRPr sz="1800"/>
            </a:pPr>
            <a:r>
              <a:rPr lang="en-AU" sz="1600" dirty="0">
                <a:solidFill>
                  <a:schemeClr val="accent5">
                    <a:lumMod val="75000"/>
                  </a:schemeClr>
                </a:solidFill>
                <a:latin typeface="Candara" pitchFamily="34" charset="0"/>
                <a:ea typeface="Calibri"/>
                <a:cs typeface="Helvetica"/>
                <a:sym typeface="Calibri"/>
              </a:rPr>
              <a:t>= up to 3 points</a:t>
            </a:r>
          </a:p>
          <a:p>
            <a:pPr defTabSz="171450">
              <a:defRPr sz="1800"/>
            </a:pPr>
            <a:r>
              <a:rPr lang="en-AU" sz="1600" dirty="0">
                <a:solidFill>
                  <a:schemeClr val="accent5">
                    <a:lumMod val="75000"/>
                  </a:schemeClr>
                </a:solidFill>
                <a:latin typeface="Candara" pitchFamily="34" charset="0"/>
                <a:ea typeface="Calibri"/>
                <a:cs typeface="Helvetica"/>
                <a:sym typeface="Calibri"/>
              </a:rPr>
              <a:t>= up to 3 points</a:t>
            </a:r>
          </a:p>
          <a:p>
            <a:pPr defTabSz="171450">
              <a:defRPr sz="1800"/>
            </a:pPr>
            <a:r>
              <a:rPr lang="en-AU" sz="1600" dirty="0">
                <a:solidFill>
                  <a:schemeClr val="accent5">
                    <a:lumMod val="75000"/>
                  </a:schemeClr>
                </a:solidFill>
                <a:latin typeface="Candara" pitchFamily="34" charset="0"/>
                <a:ea typeface="Calibri"/>
                <a:cs typeface="Helvetica"/>
                <a:sym typeface="Calibri"/>
              </a:rPr>
              <a:t>= up to 10 points</a:t>
            </a:r>
          </a:p>
        </p:txBody>
      </p:sp>
      <p:sp>
        <p:nvSpPr>
          <p:cNvPr id="2" name="TextBox 1"/>
          <p:cNvSpPr txBox="1"/>
          <p:nvPr/>
        </p:nvSpPr>
        <p:spPr>
          <a:xfrm>
            <a:off x="6810696" y="4371574"/>
            <a:ext cx="2130104" cy="400110"/>
          </a:xfrm>
          <a:prstGeom prst="rect">
            <a:avLst/>
          </a:prstGeom>
          <a:noFill/>
        </p:spPr>
        <p:txBody>
          <a:bodyPr wrap="square" rtlCol="0">
            <a:spAutoFit/>
          </a:bodyPr>
          <a:lstStyle/>
          <a:p>
            <a:r>
              <a:rPr lang="en-AU" sz="1000" dirty="0"/>
              <a:t>*Qualification Promotion </a:t>
            </a:r>
          </a:p>
          <a:p>
            <a:r>
              <a:rPr lang="en-AU" sz="1000" dirty="0"/>
              <a:t>(valid from 1/02/21 – 28/02/21)</a:t>
            </a:r>
          </a:p>
        </p:txBody>
      </p:sp>
      <p:sp>
        <p:nvSpPr>
          <p:cNvPr id="8" name="Freeform 7">
            <a:extLst>
              <a:ext uri="{FF2B5EF4-FFF2-40B4-BE49-F238E27FC236}">
                <a16:creationId xmlns:a16="http://schemas.microsoft.com/office/drawing/2014/main" id="{3B3436B8-61E1-4F41-8E69-99EB03000386}"/>
              </a:ext>
            </a:extLst>
          </p:cNvPr>
          <p:cNvSpPr/>
          <p:nvPr/>
        </p:nvSpPr>
        <p:spPr>
          <a:xfrm rot="678163">
            <a:off x="6939654" y="339690"/>
            <a:ext cx="1872185" cy="1883156"/>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57BEBA"/>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eaLnBrk="1" fontAlgn="base" latinLnBrk="0" hangingPunct="1">
              <a:spcBef>
                <a:spcPct val="0"/>
              </a:spcBef>
              <a:buClrTx/>
              <a:buSzTx/>
              <a:buFontTx/>
              <a:buNone/>
              <a:tabLst/>
              <a:defRPr/>
            </a:pPr>
            <a:r>
              <a:rPr lang="en-AU" sz="1300" b="1" kern="0" dirty="0">
                <a:solidFill>
                  <a:srgbClr val="FFFFFF"/>
                </a:solidFill>
                <a:latin typeface="Candara"/>
                <a:cs typeface="Candara"/>
              </a:rPr>
              <a:t>Western Australia:</a:t>
            </a:r>
          </a:p>
          <a:p>
            <a:pPr marL="0" marR="0" lvl="0" indent="0" algn="ctr" defTabSz="800100" eaLnBrk="1" fontAlgn="base" latinLnBrk="0" hangingPunct="1">
              <a:spcBef>
                <a:spcPct val="0"/>
              </a:spcBef>
              <a:buClrTx/>
              <a:buSzTx/>
              <a:buFontTx/>
              <a:buNone/>
              <a:tabLst/>
              <a:defRPr/>
            </a:pPr>
            <a:r>
              <a:rPr lang="en-AU" sz="1300" kern="0" dirty="0">
                <a:solidFill>
                  <a:srgbClr val="FFFFFF"/>
                </a:solidFill>
                <a:latin typeface="Candara"/>
                <a:cs typeface="Candara"/>
              </a:rPr>
              <a:t>Qualify with </a:t>
            </a:r>
          </a:p>
          <a:p>
            <a:pPr marL="0" marR="0" lvl="0" indent="0" algn="ctr" defTabSz="800100" eaLnBrk="1" fontAlgn="base" latinLnBrk="0" hangingPunct="1">
              <a:spcBef>
                <a:spcPct val="0"/>
              </a:spcBef>
              <a:buClrTx/>
              <a:buSzTx/>
              <a:buFontTx/>
              <a:buNone/>
              <a:tabLst/>
              <a:defRPr/>
            </a:pPr>
            <a:r>
              <a:rPr lang="en-AU" sz="1300" kern="0" dirty="0">
                <a:solidFill>
                  <a:srgbClr val="0E3D6D"/>
                </a:solidFill>
                <a:latin typeface="Candara"/>
                <a:cs typeface="Candara"/>
              </a:rPr>
              <a:t>just 5 Points from </a:t>
            </a:r>
          </a:p>
          <a:p>
            <a:pPr marL="0" marR="0" lvl="0" indent="0" algn="ctr" defTabSz="800100" eaLnBrk="1" fontAlgn="base" latinLnBrk="0" hangingPunct="1">
              <a:spcBef>
                <a:spcPct val="0"/>
              </a:spcBef>
              <a:buClrTx/>
              <a:buSzTx/>
              <a:buFontTx/>
              <a:buNone/>
              <a:tabLst/>
              <a:defRPr/>
            </a:pPr>
            <a:r>
              <a:rPr lang="en-AU" sz="1300" kern="0" dirty="0">
                <a:solidFill>
                  <a:srgbClr val="0E3D6D"/>
                </a:solidFill>
                <a:latin typeface="Candara"/>
                <a:cs typeface="Candara"/>
              </a:rPr>
              <a:t>3 Services </a:t>
            </a:r>
          </a:p>
          <a:p>
            <a:pPr marL="0" marR="0" lvl="0" indent="0" algn="ctr" defTabSz="800100" eaLnBrk="1" fontAlgn="base" latinLnBrk="0" hangingPunct="1">
              <a:spcBef>
                <a:spcPct val="0"/>
              </a:spcBef>
              <a:buClrTx/>
              <a:buSzTx/>
              <a:buFontTx/>
              <a:buNone/>
              <a:tabLst/>
              <a:defRPr/>
            </a:pPr>
            <a:r>
              <a:rPr lang="en-AU" sz="1300" kern="0" dirty="0">
                <a:solidFill>
                  <a:srgbClr val="FFFFFF"/>
                </a:solidFill>
                <a:latin typeface="Candara"/>
                <a:cs typeface="Candara"/>
              </a:rPr>
              <a:t>For the month of </a:t>
            </a:r>
          </a:p>
          <a:p>
            <a:pPr marL="0" marR="0" lvl="0" indent="0" algn="ctr" defTabSz="800100" eaLnBrk="1" fontAlgn="base" latinLnBrk="0" hangingPunct="1">
              <a:spcBef>
                <a:spcPct val="0"/>
              </a:spcBef>
              <a:buClrTx/>
              <a:buSzTx/>
              <a:buFontTx/>
              <a:buNone/>
              <a:tabLst/>
              <a:defRPr/>
            </a:pPr>
            <a:r>
              <a:rPr lang="en-AU" sz="1300" kern="0" dirty="0">
                <a:solidFill>
                  <a:srgbClr val="FFFFFF"/>
                </a:solidFill>
                <a:latin typeface="Candara"/>
                <a:cs typeface="Candara"/>
              </a:rPr>
              <a:t>February! </a:t>
            </a:r>
            <a:endParaRPr kumimoji="0" lang="en-AU" sz="1300" b="0" i="0" u="none" strike="noStrike" kern="0" cap="none" spc="0" normalizeH="0" baseline="0" noProof="0" dirty="0">
              <a:ln>
                <a:noFill/>
              </a:ln>
              <a:solidFill>
                <a:srgbClr val="FFFFFF"/>
              </a:solidFill>
              <a:effectLst/>
              <a:uLnTx/>
              <a:uFillTx/>
              <a:latin typeface="Candara"/>
              <a:ea typeface="+mn-ea"/>
              <a:cs typeface="Candara"/>
            </a:endParaRPr>
          </a:p>
        </p:txBody>
      </p:sp>
    </p:spTree>
    <p:extLst>
      <p:ext uri="{BB962C8B-B14F-4D97-AF65-F5344CB8AC3E}">
        <p14:creationId xmlns:p14="http://schemas.microsoft.com/office/powerpoint/2010/main" val="16739667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p:cNvSpPr/>
          <p:nvPr/>
        </p:nvSpPr>
        <p:spPr>
          <a:xfrm>
            <a:off x="5518408" y="4299942"/>
            <a:ext cx="3590096" cy="252000"/>
          </a:xfrm>
          <a:prstGeom prst="rect">
            <a:avLst/>
          </a:prstGeom>
          <a:solidFill>
            <a:schemeClr val="bg2">
              <a:lumMod val="50000"/>
              <a:lumOff val="50000"/>
            </a:schemeClr>
          </a:solidFill>
          <a:ln w="19050" cmpd="sng">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000" dirty="0">
                <a:solidFill>
                  <a:srgbClr val="FFFFFF"/>
                </a:solidFill>
                <a:latin typeface="Candara" panose="020E0502030303020204" pitchFamily="34" charset="0"/>
                <a:cs typeface="Calibri"/>
              </a:rPr>
              <a:t>ELIGIBLE FOR ANNUAL RETREAT</a:t>
            </a:r>
          </a:p>
        </p:txBody>
      </p:sp>
      <p:sp>
        <p:nvSpPr>
          <p:cNvPr id="2" name="Rectangle 1"/>
          <p:cNvSpPr/>
          <p:nvPr/>
        </p:nvSpPr>
        <p:spPr>
          <a:xfrm>
            <a:off x="107504" y="1203598"/>
            <a:ext cx="1774800" cy="3528392"/>
          </a:xfrm>
          <a:prstGeom prst="rect">
            <a:avLst/>
          </a:prstGeom>
          <a:solidFill>
            <a:schemeClr val="bg1"/>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Candara" panose="020E0502030303020204" pitchFamily="34" charset="0"/>
            </a:endParaRPr>
          </a:p>
        </p:txBody>
      </p:sp>
      <p:sp>
        <p:nvSpPr>
          <p:cNvPr id="7" name="Rectangle 6"/>
          <p:cNvSpPr/>
          <p:nvPr/>
        </p:nvSpPr>
        <p:spPr>
          <a:xfrm>
            <a:off x="1915200" y="1203598"/>
            <a:ext cx="1771200" cy="3528392"/>
          </a:xfrm>
          <a:prstGeom prst="rect">
            <a:avLst/>
          </a:prstGeom>
          <a:solidFill>
            <a:schemeClr val="bg1"/>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Candara" panose="020E0502030303020204" pitchFamily="34" charset="0"/>
            </a:endParaRPr>
          </a:p>
        </p:txBody>
      </p:sp>
      <p:sp>
        <p:nvSpPr>
          <p:cNvPr id="17" name="Rectangle 16"/>
          <p:cNvSpPr/>
          <p:nvPr/>
        </p:nvSpPr>
        <p:spPr>
          <a:xfrm>
            <a:off x="3722172" y="1203598"/>
            <a:ext cx="1771664" cy="3325202"/>
          </a:xfrm>
          <a:prstGeom prst="rect">
            <a:avLst/>
          </a:prstGeom>
          <a:solidFill>
            <a:schemeClr val="bg1"/>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Candara" panose="020E0502030303020204" pitchFamily="34" charset="0"/>
            </a:endParaRPr>
          </a:p>
        </p:txBody>
      </p:sp>
      <p:sp>
        <p:nvSpPr>
          <p:cNvPr id="19" name="Rectangle 18"/>
          <p:cNvSpPr/>
          <p:nvPr/>
        </p:nvSpPr>
        <p:spPr>
          <a:xfrm>
            <a:off x="5518408" y="1203598"/>
            <a:ext cx="1771664" cy="2664296"/>
          </a:xfrm>
          <a:prstGeom prst="rect">
            <a:avLst/>
          </a:prstGeom>
          <a:solidFill>
            <a:schemeClr val="bg1"/>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Candara" panose="020E0502030303020204" pitchFamily="34" charset="0"/>
            </a:endParaRPr>
          </a:p>
        </p:txBody>
      </p:sp>
      <p:sp>
        <p:nvSpPr>
          <p:cNvPr id="21" name="Rectangle 20"/>
          <p:cNvSpPr/>
          <p:nvPr/>
        </p:nvSpPr>
        <p:spPr>
          <a:xfrm>
            <a:off x="7318568" y="1203598"/>
            <a:ext cx="1771664" cy="2664296"/>
          </a:xfrm>
          <a:prstGeom prst="rect">
            <a:avLst/>
          </a:prstGeom>
          <a:solidFill>
            <a:schemeClr val="bg1"/>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Candara" panose="020E0502030303020204" pitchFamily="34" charset="0"/>
            </a:endParaRPr>
          </a:p>
        </p:txBody>
      </p:sp>
      <p:sp>
        <p:nvSpPr>
          <p:cNvPr id="4" name="Title 1"/>
          <p:cNvSpPr txBox="1">
            <a:spLocks/>
          </p:cNvSpPr>
          <p:nvPr/>
        </p:nvSpPr>
        <p:spPr>
          <a:xfrm>
            <a:off x="609600" y="150652"/>
            <a:ext cx="7924800" cy="690492"/>
          </a:xfrm>
          <a:prstGeom prst="rect">
            <a:avLst/>
          </a:prstGeom>
        </p:spPr>
        <p:txBody>
          <a:bodyPr/>
          <a:lstStyle>
            <a:lvl1pPr algn="ctr" defTabSz="914400" rtl="0" eaLnBrk="1" latinLnBrk="0" hangingPunct="1">
              <a:spcBef>
                <a:spcPct val="0"/>
              </a:spcBef>
              <a:buNone/>
              <a:defRPr sz="3600" kern="1200" cap="none" spc="50" baseline="0">
                <a:solidFill>
                  <a:schemeClr val="tx1"/>
                </a:solidFill>
                <a:latin typeface="Candara"/>
                <a:ea typeface="+mj-ea"/>
                <a:cs typeface="Candara"/>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588" b="1" kern="0" dirty="0">
                <a:solidFill>
                  <a:srgbClr val="4F92D3"/>
                </a:solidFill>
                <a:latin typeface="Candara" panose="020E0502030303020204" pitchFamily="34" charset="0"/>
                <a:ea typeface="Helvetica Neue"/>
                <a:cs typeface="Helvetica Neue"/>
              </a:rPr>
              <a:t>Earned Positions &amp; Compensation</a:t>
            </a:r>
          </a:p>
        </p:txBody>
      </p:sp>
      <p:sp>
        <p:nvSpPr>
          <p:cNvPr id="6" name="Rectangle 5"/>
          <p:cNvSpPr/>
          <p:nvPr/>
        </p:nvSpPr>
        <p:spPr>
          <a:xfrm>
            <a:off x="107504" y="823156"/>
            <a:ext cx="1771664" cy="360000"/>
          </a:xfrm>
          <a:prstGeom prst="rect">
            <a:avLst/>
          </a:prstGeom>
          <a:solidFill>
            <a:srgbClr val="64CCC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rgbClr val="FFFFFF"/>
                </a:solidFill>
                <a:latin typeface="Candara" panose="020E0502030303020204" pitchFamily="34" charset="0"/>
                <a:cs typeface="Calibri"/>
              </a:rPr>
              <a:t>Customer Qualified (CQ)</a:t>
            </a:r>
          </a:p>
        </p:txBody>
      </p:sp>
      <p:sp>
        <p:nvSpPr>
          <p:cNvPr id="8" name="Rectangle 7"/>
          <p:cNvSpPr/>
          <p:nvPr/>
        </p:nvSpPr>
        <p:spPr>
          <a:xfrm>
            <a:off x="1915200" y="823156"/>
            <a:ext cx="1771664" cy="360000"/>
          </a:xfrm>
          <a:prstGeom prst="rect">
            <a:avLst/>
          </a:prstGeom>
          <a:solidFill>
            <a:srgbClr val="118BCF"/>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100" dirty="0">
                <a:solidFill>
                  <a:srgbClr val="FFFFFF"/>
                </a:solidFill>
                <a:latin typeface="Candara" panose="020E0502030303020204" pitchFamily="34" charset="0"/>
                <a:cs typeface="Calibri"/>
              </a:rPr>
              <a:t>Executive Team Leader (ETL)</a:t>
            </a:r>
          </a:p>
        </p:txBody>
      </p:sp>
      <p:sp>
        <p:nvSpPr>
          <p:cNvPr id="18" name="Rectangle 17"/>
          <p:cNvSpPr/>
          <p:nvPr/>
        </p:nvSpPr>
        <p:spPr>
          <a:xfrm>
            <a:off x="3722172" y="823156"/>
            <a:ext cx="1771664" cy="360000"/>
          </a:xfrm>
          <a:prstGeom prst="rect">
            <a:avLst/>
          </a:prstGeom>
          <a:solidFill>
            <a:srgbClr val="0E3D6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rgbClr val="FFFFFF"/>
                </a:solidFill>
                <a:latin typeface="Candara" panose="020E0502030303020204" pitchFamily="34" charset="0"/>
                <a:cs typeface="Calibri"/>
              </a:rPr>
              <a:t>Regional Director (RD)</a:t>
            </a:r>
          </a:p>
        </p:txBody>
      </p:sp>
      <p:sp>
        <p:nvSpPr>
          <p:cNvPr id="20" name="Rectangle 19"/>
          <p:cNvSpPr/>
          <p:nvPr/>
        </p:nvSpPr>
        <p:spPr>
          <a:xfrm>
            <a:off x="5518408" y="823156"/>
            <a:ext cx="1771664" cy="360000"/>
          </a:xfrm>
          <a:prstGeom prst="rect">
            <a:avLst/>
          </a:prstGeom>
          <a:solidFill>
            <a:srgbClr val="FD6D13"/>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100" dirty="0">
                <a:solidFill>
                  <a:srgbClr val="FFFFFF"/>
                </a:solidFill>
                <a:latin typeface="Candara" panose="020E0502030303020204" pitchFamily="34" charset="0"/>
                <a:cs typeface="Calibri"/>
              </a:rPr>
              <a:t>Regional Vice President (RVP)</a:t>
            </a:r>
          </a:p>
        </p:txBody>
      </p:sp>
      <p:sp>
        <p:nvSpPr>
          <p:cNvPr id="22" name="Rectangle 21"/>
          <p:cNvSpPr/>
          <p:nvPr/>
        </p:nvSpPr>
        <p:spPr>
          <a:xfrm>
            <a:off x="7318568" y="823156"/>
            <a:ext cx="1771664" cy="360000"/>
          </a:xfrm>
          <a:prstGeom prst="rect">
            <a:avLst/>
          </a:prstGeom>
          <a:solidFill>
            <a:srgbClr val="92D150"/>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100" dirty="0">
                <a:solidFill>
                  <a:srgbClr val="FFFFFF"/>
                </a:solidFill>
                <a:latin typeface="Candara" panose="020E0502030303020204" pitchFamily="34" charset="0"/>
                <a:cs typeface="Calibri"/>
              </a:rPr>
              <a:t>Senior Vice President </a:t>
            </a:r>
            <a:r>
              <a:rPr lang="en-US" sz="1100" spc="-150" dirty="0">
                <a:solidFill>
                  <a:srgbClr val="FFFFFF"/>
                </a:solidFill>
                <a:latin typeface="Candara" panose="020E0502030303020204" pitchFamily="34" charset="0"/>
                <a:cs typeface="Calibri"/>
              </a:rPr>
              <a:t>(SVP)</a:t>
            </a:r>
          </a:p>
        </p:txBody>
      </p:sp>
      <p:cxnSp>
        <p:nvCxnSpPr>
          <p:cNvPr id="23" name="Straight Connector 22"/>
          <p:cNvCxnSpPr/>
          <p:nvPr/>
        </p:nvCxnSpPr>
        <p:spPr>
          <a:xfrm>
            <a:off x="117808" y="771550"/>
            <a:ext cx="8964000" cy="0"/>
          </a:xfrm>
          <a:prstGeom prst="line">
            <a:avLst/>
          </a:prstGeom>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179512" y="1923678"/>
            <a:ext cx="1584176" cy="1487780"/>
          </a:xfrm>
          <a:prstGeom prst="rect">
            <a:avLst/>
          </a:prstGeom>
          <a:noFill/>
        </p:spPr>
        <p:txBody>
          <a:bodyPr wrap="square" rtlCol="0">
            <a:spAutoFit/>
          </a:bodyPr>
          <a:lstStyle/>
          <a:p>
            <a:pPr algn="ctr">
              <a:lnSpc>
                <a:spcPct val="80000"/>
              </a:lnSpc>
            </a:pPr>
            <a:r>
              <a:rPr lang="en-US" sz="2000" b="1" dirty="0">
                <a:solidFill>
                  <a:srgbClr val="FF0000"/>
                </a:solidFill>
                <a:latin typeface="Candara" panose="020E0502030303020204" pitchFamily="34" charset="0"/>
                <a:cs typeface="Calibri"/>
              </a:rPr>
              <a:t>6*</a:t>
            </a:r>
          </a:p>
          <a:p>
            <a:pPr algn="ctr">
              <a:lnSpc>
                <a:spcPct val="80000"/>
              </a:lnSpc>
            </a:pPr>
            <a:r>
              <a:rPr lang="en-US" sz="1600" b="1" dirty="0">
                <a:solidFill>
                  <a:srgbClr val="64CCC9"/>
                </a:solidFill>
                <a:latin typeface="Candara" panose="020E0502030303020204" pitchFamily="34" charset="0"/>
                <a:cs typeface="Calibri"/>
              </a:rPr>
              <a:t>CUSTOMER</a:t>
            </a:r>
          </a:p>
          <a:p>
            <a:pPr algn="ctr">
              <a:lnSpc>
                <a:spcPct val="80000"/>
              </a:lnSpc>
            </a:pPr>
            <a:r>
              <a:rPr lang="en-US" sz="1600" b="1" dirty="0">
                <a:solidFill>
                  <a:srgbClr val="64CCC9"/>
                </a:solidFill>
                <a:latin typeface="Candara" panose="020E0502030303020204" pitchFamily="34" charset="0"/>
                <a:cs typeface="Calibri"/>
              </a:rPr>
              <a:t>POINTS</a:t>
            </a:r>
          </a:p>
          <a:p>
            <a:pPr algn="ctr">
              <a:lnSpc>
                <a:spcPct val="80000"/>
              </a:lnSpc>
            </a:pPr>
            <a:r>
              <a:rPr lang="en-US" sz="1100" dirty="0">
                <a:solidFill>
                  <a:srgbClr val="1F2123">
                    <a:lumMod val="50000"/>
                    <a:lumOff val="50000"/>
                  </a:srgbClr>
                </a:solidFill>
                <a:latin typeface="Candara" panose="020E0502030303020204" pitchFamily="34" charset="0"/>
                <a:cs typeface="Calibri"/>
              </a:rPr>
              <a:t>From at least 3 services</a:t>
            </a:r>
          </a:p>
          <a:p>
            <a:pPr algn="ctr">
              <a:lnSpc>
                <a:spcPct val="80000"/>
              </a:lnSpc>
            </a:pPr>
            <a:endParaRPr lang="en-US" sz="800" dirty="0">
              <a:solidFill>
                <a:srgbClr val="1F2123">
                  <a:lumMod val="50000"/>
                  <a:lumOff val="50000"/>
                </a:srgbClr>
              </a:solidFill>
              <a:latin typeface="Candara" panose="020E0502030303020204" pitchFamily="34" charset="0"/>
              <a:cs typeface="Calibri"/>
            </a:endParaRPr>
          </a:p>
          <a:p>
            <a:pPr algn="ctr">
              <a:lnSpc>
                <a:spcPct val="80000"/>
              </a:lnSpc>
            </a:pPr>
            <a:r>
              <a:rPr lang="en-US" sz="1400" b="1" dirty="0">
                <a:solidFill>
                  <a:srgbClr val="64CCC9"/>
                </a:solidFill>
                <a:latin typeface="Candara" panose="020E0502030303020204" pitchFamily="34" charset="0"/>
                <a:cs typeface="Calibri"/>
              </a:rPr>
              <a:t>Monthly Personal Customer Bonuses</a:t>
            </a:r>
          </a:p>
        </p:txBody>
      </p:sp>
      <p:sp>
        <p:nvSpPr>
          <p:cNvPr id="34" name="TextBox 33"/>
          <p:cNvSpPr txBox="1"/>
          <p:nvPr/>
        </p:nvSpPr>
        <p:spPr>
          <a:xfrm>
            <a:off x="1900700" y="1781971"/>
            <a:ext cx="1800200" cy="879921"/>
          </a:xfrm>
          <a:prstGeom prst="rect">
            <a:avLst/>
          </a:prstGeom>
          <a:noFill/>
        </p:spPr>
        <p:txBody>
          <a:bodyPr wrap="square" rtlCol="0">
            <a:spAutoFit/>
          </a:bodyPr>
          <a:lstStyle/>
          <a:p>
            <a:pPr algn="ctr">
              <a:lnSpc>
                <a:spcPct val="70000"/>
              </a:lnSpc>
            </a:pPr>
            <a:endParaRPr lang="en-US" sz="800" dirty="0">
              <a:solidFill>
                <a:srgbClr val="1F2123">
                  <a:lumMod val="50000"/>
                  <a:lumOff val="50000"/>
                </a:srgbClr>
              </a:solidFill>
              <a:latin typeface="Candara" panose="020E0502030303020204" pitchFamily="34" charset="0"/>
              <a:cs typeface="Calibri"/>
            </a:endParaRPr>
          </a:p>
          <a:p>
            <a:pPr algn="ctr">
              <a:lnSpc>
                <a:spcPct val="60000"/>
              </a:lnSpc>
            </a:pPr>
            <a:endParaRPr lang="en-US" sz="800" dirty="0">
              <a:solidFill>
                <a:srgbClr val="1F2123">
                  <a:lumMod val="50000"/>
                  <a:lumOff val="50000"/>
                </a:srgbClr>
              </a:solidFill>
              <a:latin typeface="Candara" panose="020E0502030303020204" pitchFamily="34" charset="0"/>
              <a:cs typeface="Calibri"/>
            </a:endParaRPr>
          </a:p>
          <a:p>
            <a:pPr algn="ctr">
              <a:lnSpc>
                <a:spcPct val="80000"/>
              </a:lnSpc>
            </a:pPr>
            <a:r>
              <a:rPr lang="en-US" sz="2000" b="1" dirty="0">
                <a:solidFill>
                  <a:srgbClr val="118BCF"/>
                </a:solidFill>
                <a:latin typeface="Candara" panose="020E0502030303020204" pitchFamily="34" charset="0"/>
                <a:cs typeface="Calibri"/>
              </a:rPr>
              <a:t>30</a:t>
            </a:r>
          </a:p>
          <a:p>
            <a:pPr algn="ctr">
              <a:lnSpc>
                <a:spcPct val="80000"/>
              </a:lnSpc>
            </a:pPr>
            <a:r>
              <a:rPr lang="en-US" sz="1400" b="1" dirty="0">
                <a:solidFill>
                  <a:srgbClr val="118BCF"/>
                </a:solidFill>
                <a:latin typeface="Candara" panose="020E0502030303020204" pitchFamily="34" charset="0"/>
                <a:cs typeface="Calibri"/>
              </a:rPr>
              <a:t>TOTAL CUSTOMER POINTS</a:t>
            </a:r>
          </a:p>
        </p:txBody>
      </p:sp>
      <p:sp>
        <p:nvSpPr>
          <p:cNvPr id="35" name="TextBox 34"/>
          <p:cNvSpPr txBox="1"/>
          <p:nvPr/>
        </p:nvSpPr>
        <p:spPr>
          <a:xfrm>
            <a:off x="2059216" y="3148184"/>
            <a:ext cx="1512168" cy="569387"/>
          </a:xfrm>
          <a:prstGeom prst="rect">
            <a:avLst/>
          </a:prstGeom>
          <a:noFill/>
        </p:spPr>
        <p:txBody>
          <a:bodyPr wrap="square" rtlCol="0">
            <a:spAutoFit/>
          </a:bodyPr>
          <a:lstStyle/>
          <a:p>
            <a:pPr algn="ctr"/>
            <a:r>
              <a:rPr lang="en-US" sz="1100" dirty="0">
                <a:solidFill>
                  <a:srgbClr val="1F2123">
                    <a:lumMod val="50000"/>
                    <a:lumOff val="50000"/>
                  </a:srgbClr>
                </a:solidFill>
                <a:latin typeface="Candara" panose="020E0502030303020204" pitchFamily="34" charset="0"/>
                <a:cs typeface="Calibri"/>
              </a:rPr>
              <a:t>CABS</a:t>
            </a:r>
          </a:p>
          <a:p>
            <a:pPr algn="ctr"/>
            <a:r>
              <a:rPr lang="en-US" sz="2000" b="1" baseline="30000" dirty="0">
                <a:solidFill>
                  <a:srgbClr val="118BCF"/>
                </a:solidFill>
                <a:latin typeface="Candara" panose="020E0502030303020204" pitchFamily="34" charset="0"/>
                <a:cs typeface="Calibri"/>
              </a:rPr>
              <a:t>$</a:t>
            </a:r>
            <a:r>
              <a:rPr lang="en-US" sz="2000" b="1" dirty="0">
                <a:solidFill>
                  <a:srgbClr val="118BCF"/>
                </a:solidFill>
                <a:latin typeface="Candara" panose="020E0502030303020204" pitchFamily="34" charset="0"/>
                <a:cs typeface="Calibri"/>
              </a:rPr>
              <a:t>50</a:t>
            </a:r>
          </a:p>
        </p:txBody>
      </p:sp>
      <p:sp>
        <p:nvSpPr>
          <p:cNvPr id="36" name="TextBox 35"/>
          <p:cNvSpPr txBox="1"/>
          <p:nvPr/>
        </p:nvSpPr>
        <p:spPr>
          <a:xfrm>
            <a:off x="3707904" y="1905094"/>
            <a:ext cx="1800200" cy="738664"/>
          </a:xfrm>
          <a:prstGeom prst="rect">
            <a:avLst/>
          </a:prstGeom>
          <a:noFill/>
        </p:spPr>
        <p:txBody>
          <a:bodyPr wrap="square" tIns="0" rtlCol="0">
            <a:spAutoFit/>
          </a:bodyPr>
          <a:lstStyle/>
          <a:p>
            <a:pPr algn="ctr"/>
            <a:r>
              <a:rPr lang="en-US" sz="2000" b="1" dirty="0">
                <a:solidFill>
                  <a:srgbClr val="0E3D6D"/>
                </a:solidFill>
                <a:latin typeface="Candara" panose="020E0502030303020204" pitchFamily="34" charset="0"/>
                <a:cs typeface="Calibri"/>
              </a:rPr>
              <a:t>600</a:t>
            </a:r>
          </a:p>
          <a:p>
            <a:pPr algn="ctr"/>
            <a:r>
              <a:rPr lang="en-US" sz="1400" b="1" dirty="0">
                <a:solidFill>
                  <a:srgbClr val="0E3D6D"/>
                </a:solidFill>
                <a:latin typeface="Candara" panose="020E0502030303020204" pitchFamily="34" charset="0"/>
                <a:cs typeface="Calibri"/>
              </a:rPr>
              <a:t>CUSTOMER POINTS</a:t>
            </a:r>
          </a:p>
          <a:p>
            <a:pPr algn="ctr"/>
            <a:r>
              <a:rPr lang="en-US" sz="1100" dirty="0">
                <a:solidFill>
                  <a:srgbClr val="1F2123">
                    <a:lumMod val="50000"/>
                    <a:lumOff val="50000"/>
                  </a:srgbClr>
                </a:solidFill>
                <a:latin typeface="Candara" panose="020E0502030303020204" pitchFamily="34" charset="0"/>
                <a:cs typeface="Calibri"/>
              </a:rPr>
              <a:t>(Personal &amp; downline)</a:t>
            </a:r>
          </a:p>
        </p:txBody>
      </p:sp>
      <p:sp>
        <p:nvSpPr>
          <p:cNvPr id="37" name="TextBox 36"/>
          <p:cNvSpPr txBox="1"/>
          <p:nvPr/>
        </p:nvSpPr>
        <p:spPr>
          <a:xfrm>
            <a:off x="3851920" y="3132000"/>
            <a:ext cx="1512168" cy="569387"/>
          </a:xfrm>
          <a:prstGeom prst="rect">
            <a:avLst/>
          </a:prstGeom>
          <a:noFill/>
        </p:spPr>
        <p:txBody>
          <a:bodyPr wrap="square" rtlCol="0">
            <a:spAutoFit/>
          </a:bodyPr>
          <a:lstStyle/>
          <a:p>
            <a:pPr algn="ctr"/>
            <a:r>
              <a:rPr lang="en-US" sz="1100" dirty="0">
                <a:solidFill>
                  <a:srgbClr val="1F2123">
                    <a:lumMod val="50000"/>
                    <a:lumOff val="50000"/>
                  </a:srgbClr>
                </a:solidFill>
                <a:latin typeface="Candara" panose="020E0502030303020204" pitchFamily="34" charset="0"/>
                <a:cs typeface="Calibri"/>
              </a:rPr>
              <a:t>CABS</a:t>
            </a:r>
          </a:p>
          <a:p>
            <a:pPr algn="ctr"/>
            <a:r>
              <a:rPr lang="en-US" sz="1100" dirty="0">
                <a:solidFill>
                  <a:srgbClr val="1F2123">
                    <a:lumMod val="50000"/>
                    <a:lumOff val="50000"/>
                  </a:srgbClr>
                </a:solidFill>
                <a:latin typeface="Candara" panose="020E0502030303020204" pitchFamily="34" charset="0"/>
                <a:cs typeface="Calibri"/>
              </a:rPr>
              <a:t>Up to </a:t>
            </a:r>
            <a:r>
              <a:rPr lang="en-US" sz="2000" b="1" baseline="30000" dirty="0">
                <a:solidFill>
                  <a:srgbClr val="0E3D6D"/>
                </a:solidFill>
                <a:latin typeface="Candara" panose="020E0502030303020204" pitchFamily="34" charset="0"/>
                <a:cs typeface="Calibri"/>
              </a:rPr>
              <a:t>$</a:t>
            </a:r>
            <a:r>
              <a:rPr lang="en-US" sz="2000" b="1" dirty="0">
                <a:solidFill>
                  <a:srgbClr val="0E3D6D"/>
                </a:solidFill>
                <a:latin typeface="Candara" panose="020E0502030303020204" pitchFamily="34" charset="0"/>
                <a:cs typeface="Calibri"/>
              </a:rPr>
              <a:t>250</a:t>
            </a:r>
          </a:p>
        </p:txBody>
      </p:sp>
      <p:sp>
        <p:nvSpPr>
          <p:cNvPr id="38" name="TextBox 37"/>
          <p:cNvSpPr txBox="1"/>
          <p:nvPr/>
        </p:nvSpPr>
        <p:spPr>
          <a:xfrm>
            <a:off x="5648156" y="1905094"/>
            <a:ext cx="1512168" cy="885179"/>
          </a:xfrm>
          <a:prstGeom prst="rect">
            <a:avLst/>
          </a:prstGeom>
          <a:noFill/>
        </p:spPr>
        <p:txBody>
          <a:bodyPr wrap="square" rtlCol="0">
            <a:spAutoFit/>
          </a:bodyPr>
          <a:lstStyle/>
          <a:p>
            <a:pPr algn="ctr">
              <a:lnSpc>
                <a:spcPct val="80000"/>
              </a:lnSpc>
            </a:pPr>
            <a:r>
              <a:rPr lang="en-US" sz="1600" b="1" dirty="0">
                <a:solidFill>
                  <a:srgbClr val="FD6D13"/>
                </a:solidFill>
                <a:latin typeface="Candara" panose="020E0502030303020204" pitchFamily="34" charset="0"/>
                <a:cs typeface="Calibri"/>
              </a:rPr>
              <a:t>Residual Income Beyond 5</a:t>
            </a:r>
            <a:r>
              <a:rPr lang="en-US" sz="1600" b="1" baseline="30000" dirty="0">
                <a:solidFill>
                  <a:srgbClr val="FD6D13"/>
                </a:solidFill>
                <a:latin typeface="Candara" panose="020E0502030303020204" pitchFamily="34" charset="0"/>
                <a:cs typeface="Calibri"/>
              </a:rPr>
              <a:t>th</a:t>
            </a:r>
            <a:r>
              <a:rPr lang="en-US" sz="1600" b="1" dirty="0">
                <a:solidFill>
                  <a:srgbClr val="FD6D13"/>
                </a:solidFill>
                <a:latin typeface="Candara" panose="020E0502030303020204" pitchFamily="34" charset="0"/>
                <a:cs typeface="Calibri"/>
              </a:rPr>
              <a:t> Level</a:t>
            </a:r>
            <a:endParaRPr lang="en-US" sz="1100" dirty="0">
              <a:solidFill>
                <a:srgbClr val="FD6D13"/>
              </a:solidFill>
              <a:latin typeface="Candara" panose="020E0502030303020204" pitchFamily="34" charset="0"/>
              <a:cs typeface="Calibri"/>
            </a:endParaRPr>
          </a:p>
        </p:txBody>
      </p:sp>
      <p:sp>
        <p:nvSpPr>
          <p:cNvPr id="39" name="TextBox 38"/>
          <p:cNvSpPr txBox="1"/>
          <p:nvPr/>
        </p:nvSpPr>
        <p:spPr>
          <a:xfrm>
            <a:off x="7448316" y="1905094"/>
            <a:ext cx="1512168" cy="885179"/>
          </a:xfrm>
          <a:prstGeom prst="rect">
            <a:avLst/>
          </a:prstGeom>
          <a:noFill/>
        </p:spPr>
        <p:txBody>
          <a:bodyPr wrap="square" rtlCol="0">
            <a:spAutoFit/>
          </a:bodyPr>
          <a:lstStyle/>
          <a:p>
            <a:pPr algn="ctr">
              <a:lnSpc>
                <a:spcPct val="80000"/>
              </a:lnSpc>
            </a:pPr>
            <a:r>
              <a:rPr lang="en-US" sz="1600" b="1" dirty="0">
                <a:solidFill>
                  <a:srgbClr val="92D150"/>
                </a:solidFill>
                <a:latin typeface="Candara" panose="020E0502030303020204" pitchFamily="34" charset="0"/>
                <a:cs typeface="Calibri"/>
              </a:rPr>
              <a:t>Residual Income Beyond 5</a:t>
            </a:r>
            <a:r>
              <a:rPr lang="en-US" sz="1600" b="1" baseline="30000" dirty="0">
                <a:solidFill>
                  <a:srgbClr val="92D150"/>
                </a:solidFill>
                <a:latin typeface="Candara" panose="020E0502030303020204" pitchFamily="34" charset="0"/>
                <a:cs typeface="Calibri"/>
              </a:rPr>
              <a:t>th</a:t>
            </a:r>
            <a:r>
              <a:rPr lang="en-US" sz="1600" b="1" dirty="0">
                <a:solidFill>
                  <a:srgbClr val="92D150"/>
                </a:solidFill>
                <a:latin typeface="Candara" panose="020E0502030303020204" pitchFamily="34" charset="0"/>
                <a:cs typeface="Calibri"/>
              </a:rPr>
              <a:t> Level</a:t>
            </a:r>
            <a:endParaRPr lang="en-US" sz="1100" dirty="0">
              <a:solidFill>
                <a:srgbClr val="92D150"/>
              </a:solidFill>
              <a:latin typeface="Candara" panose="020E0502030303020204" pitchFamily="34" charset="0"/>
              <a:cs typeface="Calibri"/>
            </a:endParaRPr>
          </a:p>
        </p:txBody>
      </p:sp>
      <p:sp>
        <p:nvSpPr>
          <p:cNvPr id="40" name="TextBox 39"/>
          <p:cNvSpPr txBox="1"/>
          <p:nvPr/>
        </p:nvSpPr>
        <p:spPr>
          <a:xfrm>
            <a:off x="5648156" y="3132000"/>
            <a:ext cx="1512168" cy="569387"/>
          </a:xfrm>
          <a:prstGeom prst="rect">
            <a:avLst/>
          </a:prstGeom>
          <a:noFill/>
        </p:spPr>
        <p:txBody>
          <a:bodyPr wrap="square" rtlCol="0">
            <a:spAutoFit/>
          </a:bodyPr>
          <a:lstStyle/>
          <a:p>
            <a:pPr algn="ctr"/>
            <a:r>
              <a:rPr lang="en-US" sz="1100" dirty="0">
                <a:solidFill>
                  <a:srgbClr val="1F2123">
                    <a:lumMod val="50000"/>
                    <a:lumOff val="50000"/>
                  </a:srgbClr>
                </a:solidFill>
                <a:latin typeface="Candara" panose="020E0502030303020204" pitchFamily="34" charset="0"/>
                <a:cs typeface="Calibri"/>
              </a:rPr>
              <a:t>CABS</a:t>
            </a:r>
          </a:p>
          <a:p>
            <a:pPr algn="ctr"/>
            <a:r>
              <a:rPr lang="en-US" sz="1100" dirty="0">
                <a:solidFill>
                  <a:srgbClr val="1F2123">
                    <a:lumMod val="50000"/>
                    <a:lumOff val="50000"/>
                  </a:srgbClr>
                </a:solidFill>
                <a:latin typeface="Candara" panose="020E0502030303020204" pitchFamily="34" charset="0"/>
                <a:cs typeface="Calibri"/>
              </a:rPr>
              <a:t>Up to </a:t>
            </a:r>
            <a:r>
              <a:rPr lang="en-US" sz="2000" b="1" baseline="30000" dirty="0">
                <a:solidFill>
                  <a:srgbClr val="FD6D13"/>
                </a:solidFill>
                <a:latin typeface="Candara" panose="020E0502030303020204" pitchFamily="34" charset="0"/>
                <a:cs typeface="Calibri"/>
              </a:rPr>
              <a:t>$</a:t>
            </a:r>
            <a:r>
              <a:rPr lang="en-US" sz="2000" b="1" dirty="0">
                <a:solidFill>
                  <a:srgbClr val="FD6D13"/>
                </a:solidFill>
                <a:latin typeface="Candara" panose="020E0502030303020204" pitchFamily="34" charset="0"/>
                <a:cs typeface="Calibri"/>
              </a:rPr>
              <a:t>300</a:t>
            </a:r>
          </a:p>
        </p:txBody>
      </p:sp>
      <p:sp>
        <p:nvSpPr>
          <p:cNvPr id="42" name="Rectangle 41"/>
          <p:cNvSpPr/>
          <p:nvPr/>
        </p:nvSpPr>
        <p:spPr>
          <a:xfrm>
            <a:off x="3715704" y="3867894"/>
            <a:ext cx="5392800" cy="216024"/>
          </a:xfrm>
          <a:prstGeom prst="rect">
            <a:avLst/>
          </a:prstGeom>
          <a:solidFill>
            <a:srgbClr val="0E3D6D"/>
          </a:solidFill>
          <a:ln w="19050" cmpd="sng">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950" dirty="0">
                <a:solidFill>
                  <a:srgbClr val="FFFFFF"/>
                </a:solidFill>
                <a:latin typeface="Candara" panose="020E0502030303020204" pitchFamily="34" charset="0"/>
                <a:cs typeface="Calibri"/>
              </a:rPr>
              <a:t>RDs and above must maintain 15 Customer Points and 5 services to receive earned position compensation </a:t>
            </a:r>
          </a:p>
        </p:txBody>
      </p:sp>
      <p:sp>
        <p:nvSpPr>
          <p:cNvPr id="43" name="Rectangle 42"/>
          <p:cNvSpPr/>
          <p:nvPr/>
        </p:nvSpPr>
        <p:spPr>
          <a:xfrm>
            <a:off x="107504" y="4083918"/>
            <a:ext cx="9001000" cy="216024"/>
          </a:xfrm>
          <a:prstGeom prst="rect">
            <a:avLst/>
          </a:prstGeom>
          <a:solidFill>
            <a:srgbClr val="FF6600"/>
          </a:solidFill>
          <a:ln w="19050" cmpd="sng">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000" dirty="0">
                <a:solidFill>
                  <a:srgbClr val="FFFFFF"/>
                </a:solidFill>
                <a:latin typeface="Candara" panose="020E0502030303020204" pitchFamily="34" charset="0"/>
                <a:cs typeface="Calibri"/>
              </a:rPr>
              <a:t>MONTHLY PERSONAL CUSTOMER BONUSES</a:t>
            </a:r>
          </a:p>
        </p:txBody>
      </p:sp>
      <p:sp>
        <p:nvSpPr>
          <p:cNvPr id="46" name="Rectangle 45"/>
          <p:cNvSpPr/>
          <p:nvPr/>
        </p:nvSpPr>
        <p:spPr>
          <a:xfrm>
            <a:off x="119304" y="4528800"/>
            <a:ext cx="8989200" cy="216024"/>
          </a:xfrm>
          <a:prstGeom prst="rect">
            <a:avLst/>
          </a:prstGeom>
          <a:solidFill>
            <a:srgbClr val="0E3D6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solidFill>
                  <a:srgbClr val="FFFFFF"/>
                </a:solidFill>
                <a:latin typeface="Candara" panose="020E0502030303020204" pitchFamily="34" charset="0"/>
                <a:cs typeface="Calibri"/>
              </a:rPr>
              <a:t>CABs are bonuses earned weekly based on customers acquired by new IBOs within their first 30 days. All position qualifications  require a minimum amount of personal customers.</a:t>
            </a:r>
          </a:p>
        </p:txBody>
      </p:sp>
      <p:sp>
        <p:nvSpPr>
          <p:cNvPr id="48" name="Rectangle 47"/>
          <p:cNvSpPr/>
          <p:nvPr/>
        </p:nvSpPr>
        <p:spPr>
          <a:xfrm>
            <a:off x="3744000" y="1347614"/>
            <a:ext cx="5302800" cy="216024"/>
          </a:xfrm>
          <a:prstGeom prst="rect">
            <a:avLst/>
          </a:prstGeom>
          <a:solidFill>
            <a:srgbClr val="57BEBA"/>
          </a:solidFill>
          <a:ln w="19050" cmpd="sng">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000" dirty="0">
                <a:solidFill>
                  <a:schemeClr val="bg1"/>
                </a:solidFill>
                <a:latin typeface="Candara" panose="020E0502030303020204" pitchFamily="34" charset="0"/>
                <a:cs typeface="Calibri"/>
              </a:rPr>
              <a:t>Refer to ACN’s Compensation Plan for Qualifications</a:t>
            </a:r>
          </a:p>
        </p:txBody>
      </p:sp>
      <p:pic>
        <p:nvPicPr>
          <p:cNvPr id="49" name="Picture 48" descr="icon-CQ-You.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58905" y="1220400"/>
            <a:ext cx="668862" cy="668862"/>
          </a:xfrm>
          <a:prstGeom prst="rect">
            <a:avLst/>
          </a:prstGeom>
        </p:spPr>
      </p:pic>
      <p:sp>
        <p:nvSpPr>
          <p:cNvPr id="50" name="Isosceles Triangle 49"/>
          <p:cNvSpPr/>
          <p:nvPr/>
        </p:nvSpPr>
        <p:spPr>
          <a:xfrm rot="10800000">
            <a:off x="2635282" y="3716092"/>
            <a:ext cx="360038" cy="108000"/>
          </a:xfrm>
          <a:prstGeom prst="triangle">
            <a:avLst/>
          </a:prstGeom>
          <a:solidFill>
            <a:schemeClr val="tx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Candara" panose="020E0502030303020204" pitchFamily="34" charset="0"/>
            </a:endParaRPr>
          </a:p>
        </p:txBody>
      </p:sp>
      <p:sp>
        <p:nvSpPr>
          <p:cNvPr id="54" name="Isosceles Triangle 53"/>
          <p:cNvSpPr/>
          <p:nvPr/>
        </p:nvSpPr>
        <p:spPr>
          <a:xfrm rot="10800000">
            <a:off x="4438290" y="3708000"/>
            <a:ext cx="360038" cy="108000"/>
          </a:xfrm>
          <a:prstGeom prst="triangle">
            <a:avLst/>
          </a:prstGeom>
          <a:solidFill>
            <a:schemeClr val="tx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Candara" panose="020E0502030303020204" pitchFamily="34" charset="0"/>
            </a:endParaRPr>
          </a:p>
        </p:txBody>
      </p:sp>
      <p:sp>
        <p:nvSpPr>
          <p:cNvPr id="55" name="Isosceles Triangle 54"/>
          <p:cNvSpPr/>
          <p:nvPr/>
        </p:nvSpPr>
        <p:spPr>
          <a:xfrm rot="10800000">
            <a:off x="6224222" y="3708000"/>
            <a:ext cx="360038" cy="108000"/>
          </a:xfrm>
          <a:prstGeom prst="triangle">
            <a:avLst/>
          </a:prstGeom>
          <a:solidFill>
            <a:schemeClr val="tx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Candara" panose="020E0502030303020204" pitchFamily="34" charset="0"/>
            </a:endParaRPr>
          </a:p>
        </p:txBody>
      </p:sp>
      <p:sp>
        <p:nvSpPr>
          <p:cNvPr id="44" name="TextBox 43"/>
          <p:cNvSpPr txBox="1"/>
          <p:nvPr/>
        </p:nvSpPr>
        <p:spPr>
          <a:xfrm>
            <a:off x="3086904" y="4797196"/>
            <a:ext cx="3255838" cy="246221"/>
          </a:xfrm>
          <a:prstGeom prst="rect">
            <a:avLst/>
          </a:prstGeom>
          <a:noFill/>
        </p:spPr>
        <p:txBody>
          <a:bodyPr wrap="square" rtlCol="0">
            <a:spAutoFit/>
          </a:bodyPr>
          <a:lstStyle/>
          <a:p>
            <a:r>
              <a:rPr lang="en-AU" sz="1000" dirty="0">
                <a:solidFill>
                  <a:schemeClr val="accent5">
                    <a:lumMod val="75000"/>
                  </a:schemeClr>
                </a:solidFill>
                <a:latin typeface="Candara" panose="020E0502030303020204" pitchFamily="34" charset="0"/>
              </a:rPr>
              <a:t>*Qualification Promotion (valid from 1/02/21 – 28/02/21)</a:t>
            </a:r>
          </a:p>
        </p:txBody>
      </p:sp>
      <p:sp>
        <p:nvSpPr>
          <p:cNvPr id="51" name="TextBox 50">
            <a:extLst>
              <a:ext uri="{FF2B5EF4-FFF2-40B4-BE49-F238E27FC236}">
                <a16:creationId xmlns:a16="http://schemas.microsoft.com/office/drawing/2014/main" id="{4439AC80-40B5-5D4A-A618-81216106C9B6}"/>
              </a:ext>
            </a:extLst>
          </p:cNvPr>
          <p:cNvSpPr txBox="1"/>
          <p:nvPr/>
        </p:nvSpPr>
        <p:spPr>
          <a:xfrm>
            <a:off x="1896572" y="2826338"/>
            <a:ext cx="1800200" cy="323165"/>
          </a:xfrm>
          <a:prstGeom prst="rect">
            <a:avLst/>
          </a:prstGeom>
          <a:noFill/>
        </p:spPr>
        <p:txBody>
          <a:bodyPr wrap="square" tIns="0" rtlCol="0">
            <a:spAutoFit/>
          </a:bodyPr>
          <a:lstStyle/>
          <a:p>
            <a:pPr algn="ctr"/>
            <a:r>
              <a:rPr lang="en-US" sz="900" dirty="0">
                <a:solidFill>
                  <a:srgbClr val="1F2123">
                    <a:lumMod val="50000"/>
                    <a:lumOff val="50000"/>
                  </a:srgbClr>
                </a:solidFill>
                <a:latin typeface="Candara" panose="020E0502030303020204" pitchFamily="34" charset="0"/>
                <a:cs typeface="Calibri"/>
              </a:rPr>
              <a:t>ETL must maintain Customer Qualified Status</a:t>
            </a:r>
          </a:p>
        </p:txBody>
      </p:sp>
      <p:sp>
        <p:nvSpPr>
          <p:cNvPr id="52" name="TextBox 51">
            <a:extLst>
              <a:ext uri="{FF2B5EF4-FFF2-40B4-BE49-F238E27FC236}">
                <a16:creationId xmlns:a16="http://schemas.microsoft.com/office/drawing/2014/main" id="{E68E6C8F-1309-9B40-AED8-AA2F01C3CA18}"/>
              </a:ext>
            </a:extLst>
          </p:cNvPr>
          <p:cNvSpPr txBox="1"/>
          <p:nvPr/>
        </p:nvSpPr>
        <p:spPr>
          <a:xfrm>
            <a:off x="1921306" y="2564803"/>
            <a:ext cx="1800200" cy="184666"/>
          </a:xfrm>
          <a:prstGeom prst="rect">
            <a:avLst/>
          </a:prstGeom>
          <a:noFill/>
        </p:spPr>
        <p:txBody>
          <a:bodyPr wrap="square" tIns="0" rtlCol="0">
            <a:spAutoFit/>
          </a:bodyPr>
          <a:lstStyle/>
          <a:p>
            <a:pPr algn="ctr"/>
            <a:r>
              <a:rPr lang="en-US" sz="900" dirty="0">
                <a:solidFill>
                  <a:srgbClr val="1F2123">
                    <a:lumMod val="50000"/>
                    <a:lumOff val="50000"/>
                  </a:srgbClr>
                </a:solidFill>
                <a:latin typeface="Candara" panose="020E0502030303020204" pitchFamily="34" charset="0"/>
                <a:cs typeface="Calibri"/>
              </a:rPr>
              <a:t>(Personal &amp; downline)</a:t>
            </a:r>
          </a:p>
        </p:txBody>
      </p:sp>
    </p:spTree>
    <p:extLst>
      <p:ext uri="{BB962C8B-B14F-4D97-AF65-F5344CB8AC3E}">
        <p14:creationId xmlns:p14="http://schemas.microsoft.com/office/powerpoint/2010/main" val="13190435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5330952" y="1463521"/>
            <a:ext cx="3743916" cy="24813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457200" indent="-457200" eaLnBrk="0" hangingPunct="0">
              <a:defRPr sz="2400">
                <a:solidFill>
                  <a:schemeClr val="tx1"/>
                </a:solidFill>
                <a:latin typeface="Candara" charset="0"/>
                <a:ea typeface="ＭＳ Ｐゴシック" charset="0"/>
                <a:cs typeface="ＭＳ Ｐゴシック" charset="0"/>
              </a:defRPr>
            </a:lvl1pPr>
            <a:lvl2pPr marL="742950" indent="-285750" eaLnBrk="0" hangingPunct="0">
              <a:defRPr sz="2400">
                <a:solidFill>
                  <a:schemeClr val="tx1"/>
                </a:solidFill>
                <a:latin typeface="Candara" charset="0"/>
                <a:ea typeface="ＭＳ Ｐゴシック" charset="0"/>
              </a:defRPr>
            </a:lvl2pPr>
            <a:lvl3pPr marL="1143000" indent="-228600" eaLnBrk="0" hangingPunct="0">
              <a:defRPr sz="2400">
                <a:solidFill>
                  <a:schemeClr val="tx1"/>
                </a:solidFill>
                <a:latin typeface="Candara" charset="0"/>
                <a:ea typeface="ＭＳ Ｐゴシック" charset="0"/>
              </a:defRPr>
            </a:lvl3pPr>
            <a:lvl4pPr marL="1600200" indent="-228600" eaLnBrk="0" hangingPunct="0">
              <a:defRPr sz="2400">
                <a:solidFill>
                  <a:schemeClr val="tx1"/>
                </a:solidFill>
                <a:latin typeface="Candara" charset="0"/>
                <a:ea typeface="ＭＳ Ｐゴシック" charset="0"/>
              </a:defRPr>
            </a:lvl4pPr>
            <a:lvl5pPr marL="2057400" indent="-228600" eaLnBrk="0" hangingPunct="0">
              <a:defRPr sz="2400">
                <a:solidFill>
                  <a:schemeClr val="tx1"/>
                </a:solidFill>
                <a:latin typeface="Candara" charset="0"/>
                <a:ea typeface="ＭＳ Ｐゴシック" charset="0"/>
              </a:defRPr>
            </a:lvl5pPr>
            <a:lvl6pPr marL="2514600" indent="-228600" eaLnBrk="0" fontAlgn="base" hangingPunct="0">
              <a:spcBef>
                <a:spcPct val="0"/>
              </a:spcBef>
              <a:spcAft>
                <a:spcPct val="0"/>
              </a:spcAft>
              <a:defRPr sz="2400">
                <a:solidFill>
                  <a:schemeClr val="tx1"/>
                </a:solidFill>
                <a:latin typeface="Candara" charset="0"/>
                <a:ea typeface="ＭＳ Ｐゴシック" charset="0"/>
              </a:defRPr>
            </a:lvl6pPr>
            <a:lvl7pPr marL="2971800" indent="-228600" eaLnBrk="0" fontAlgn="base" hangingPunct="0">
              <a:spcBef>
                <a:spcPct val="0"/>
              </a:spcBef>
              <a:spcAft>
                <a:spcPct val="0"/>
              </a:spcAft>
              <a:defRPr sz="2400">
                <a:solidFill>
                  <a:schemeClr val="tx1"/>
                </a:solidFill>
                <a:latin typeface="Candara" charset="0"/>
                <a:ea typeface="ＭＳ Ｐゴシック" charset="0"/>
              </a:defRPr>
            </a:lvl7pPr>
            <a:lvl8pPr marL="3429000" indent="-228600" eaLnBrk="0" fontAlgn="base" hangingPunct="0">
              <a:spcBef>
                <a:spcPct val="0"/>
              </a:spcBef>
              <a:spcAft>
                <a:spcPct val="0"/>
              </a:spcAft>
              <a:defRPr sz="2400">
                <a:solidFill>
                  <a:schemeClr val="tx1"/>
                </a:solidFill>
                <a:latin typeface="Candara" charset="0"/>
                <a:ea typeface="ＭＳ Ｐゴシック" charset="0"/>
              </a:defRPr>
            </a:lvl8pPr>
            <a:lvl9pPr marL="3886200" indent="-228600" eaLnBrk="0" fontAlgn="base" hangingPunct="0">
              <a:spcBef>
                <a:spcPct val="0"/>
              </a:spcBef>
              <a:spcAft>
                <a:spcPct val="0"/>
              </a:spcAft>
              <a:defRPr sz="2400">
                <a:solidFill>
                  <a:schemeClr val="tx1"/>
                </a:solidFill>
                <a:latin typeface="Candara" charset="0"/>
                <a:ea typeface="ＭＳ Ｐゴシック" charset="0"/>
              </a:defRPr>
            </a:lvl9pPr>
          </a:lstStyle>
          <a:p>
            <a:pPr marR="0" lvl="0" defTabSz="914400" eaLnBrk="1" fontAlgn="auto" latinLnBrk="0" hangingPunct="1">
              <a:lnSpc>
                <a:spcPct val="90000"/>
              </a:lnSpc>
              <a:spcBef>
                <a:spcPts val="0"/>
              </a:spcBef>
              <a:spcAft>
                <a:spcPts val="0"/>
              </a:spcAft>
              <a:buClr>
                <a:srgbClr val="57BEBA"/>
              </a:buClr>
              <a:buSzTx/>
              <a:buFont typeface="Arial" panose="020B0604020202020204" pitchFamily="34" charset="0"/>
              <a:buChar char="•"/>
              <a:tabLst/>
              <a:defRPr/>
            </a:pPr>
            <a:r>
              <a:rPr kumimoji="0" lang="en-AU" sz="1800" b="0" i="0" u="none" strike="noStrike" kern="0" cap="none" spc="0" normalizeH="0" baseline="0" noProof="0" dirty="0">
                <a:ln>
                  <a:noFill/>
                </a:ln>
                <a:solidFill>
                  <a:schemeClr val="accent5">
                    <a:lumMod val="75000"/>
                  </a:schemeClr>
                </a:solidFill>
                <a:effectLst/>
                <a:uLnTx/>
                <a:uFillTx/>
                <a:latin typeface="Candara"/>
                <a:cs typeface="Candara"/>
              </a:rPr>
              <a:t>Hosted &amp; updated daily</a:t>
            </a:r>
          </a:p>
          <a:p>
            <a:pPr marR="0" lvl="0" defTabSz="914400" eaLnBrk="1" fontAlgn="auto" latinLnBrk="0" hangingPunct="1">
              <a:lnSpc>
                <a:spcPct val="90000"/>
              </a:lnSpc>
              <a:spcBef>
                <a:spcPts val="0"/>
              </a:spcBef>
              <a:spcAft>
                <a:spcPts val="0"/>
              </a:spcAft>
              <a:buClr>
                <a:srgbClr val="57BEBA"/>
              </a:buClr>
              <a:buSzTx/>
              <a:buFont typeface="Arial" panose="020B0604020202020204" pitchFamily="34" charset="0"/>
              <a:buChar char="•"/>
              <a:tabLst/>
              <a:defRPr/>
            </a:pPr>
            <a:endParaRPr kumimoji="0" lang="en-AU" sz="1800" b="0" i="0" u="none" strike="noStrike" kern="0" cap="none" spc="0" normalizeH="0" baseline="0" noProof="0" dirty="0">
              <a:ln>
                <a:noFill/>
              </a:ln>
              <a:solidFill>
                <a:schemeClr val="accent5">
                  <a:lumMod val="75000"/>
                </a:schemeClr>
              </a:solidFill>
              <a:effectLst/>
              <a:uLnTx/>
              <a:uFillTx/>
              <a:latin typeface="Candara"/>
              <a:cs typeface="Candara"/>
            </a:endParaRPr>
          </a:p>
          <a:p>
            <a:pPr marR="0" lvl="0" defTabSz="914400" eaLnBrk="1" fontAlgn="auto" latinLnBrk="0" hangingPunct="1">
              <a:lnSpc>
                <a:spcPct val="90000"/>
              </a:lnSpc>
              <a:spcBef>
                <a:spcPts val="0"/>
              </a:spcBef>
              <a:spcAft>
                <a:spcPts val="0"/>
              </a:spcAft>
              <a:buClr>
                <a:srgbClr val="57BEBA"/>
              </a:buClr>
              <a:buSzTx/>
              <a:buFont typeface="Arial" panose="020B0604020202020204" pitchFamily="34" charset="0"/>
              <a:buChar char="•"/>
              <a:tabLst/>
              <a:defRPr/>
            </a:pPr>
            <a:r>
              <a:rPr kumimoji="0" lang="en-AU" sz="1800" b="0" i="0" u="none" strike="noStrike" kern="0" cap="none" spc="0" normalizeH="0" baseline="0" noProof="0" dirty="0">
                <a:ln>
                  <a:noFill/>
                </a:ln>
                <a:solidFill>
                  <a:schemeClr val="accent5">
                    <a:lumMod val="75000"/>
                  </a:schemeClr>
                </a:solidFill>
                <a:effectLst/>
                <a:uLnTx/>
                <a:uFillTx/>
                <a:latin typeface="Candara"/>
                <a:cs typeface="Candara"/>
              </a:rPr>
              <a:t>Product &amp; service updates</a:t>
            </a:r>
          </a:p>
          <a:p>
            <a:pPr marL="457200" marR="0" lvl="0" indent="-457200" defTabSz="914400" eaLnBrk="1" fontAlgn="auto" latinLnBrk="0" hangingPunct="1">
              <a:lnSpc>
                <a:spcPct val="90000"/>
              </a:lnSpc>
              <a:spcBef>
                <a:spcPts val="0"/>
              </a:spcBef>
              <a:spcAft>
                <a:spcPts val="0"/>
              </a:spcAft>
              <a:buClr>
                <a:srgbClr val="57BEBA"/>
              </a:buClr>
              <a:buSzTx/>
              <a:buFont typeface="Arial" panose="020B0604020202020204" pitchFamily="34" charset="0"/>
              <a:buChar char="•"/>
              <a:tabLst/>
              <a:defRPr/>
            </a:pPr>
            <a:endParaRPr kumimoji="0" lang="en-AU" sz="1800" b="0" i="0" u="none" strike="noStrike" kern="0" cap="none" spc="0" normalizeH="0" baseline="0" noProof="0" dirty="0">
              <a:ln>
                <a:noFill/>
              </a:ln>
              <a:solidFill>
                <a:schemeClr val="accent5">
                  <a:lumMod val="75000"/>
                </a:schemeClr>
              </a:solidFill>
              <a:effectLst/>
              <a:uLnTx/>
              <a:uFillTx/>
              <a:latin typeface="Candara"/>
              <a:cs typeface="Candara"/>
            </a:endParaRPr>
          </a:p>
          <a:p>
            <a:pPr eaLnBrk="1" hangingPunct="1">
              <a:lnSpc>
                <a:spcPct val="90000"/>
              </a:lnSpc>
              <a:buClr>
                <a:srgbClr val="57BEBA"/>
              </a:buClr>
              <a:buFont typeface="Arial" panose="020B0604020202020204" pitchFamily="34" charset="0"/>
              <a:buChar char="•"/>
              <a:defRPr/>
            </a:pPr>
            <a:r>
              <a:rPr lang="en-AU" sz="1800" kern="0" dirty="0">
                <a:solidFill>
                  <a:schemeClr val="accent5">
                    <a:lumMod val="75000"/>
                  </a:schemeClr>
                </a:solidFill>
                <a:latin typeface="Candara"/>
                <a:cs typeface="Candara"/>
              </a:rPr>
              <a:t>27 countries</a:t>
            </a:r>
            <a:endParaRPr kumimoji="0" lang="en-AU" sz="1800" b="0" i="0" u="none" strike="noStrike" kern="0" cap="none" spc="0" normalizeH="0" baseline="0" noProof="0" dirty="0">
              <a:ln>
                <a:noFill/>
              </a:ln>
              <a:solidFill>
                <a:schemeClr val="accent5">
                  <a:lumMod val="75000"/>
                </a:schemeClr>
              </a:solidFill>
              <a:effectLst/>
              <a:uLnTx/>
              <a:uFillTx/>
              <a:latin typeface="Candara"/>
              <a:cs typeface="Candara"/>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23702" y="1190579"/>
            <a:ext cx="4673236" cy="3191820"/>
          </a:xfrm>
          <a:prstGeom prst="rect">
            <a:avLst/>
          </a:prstGeom>
          <a:ln>
            <a:solidFill>
              <a:schemeClr val="tx1"/>
            </a:solidFill>
          </a:ln>
        </p:spPr>
      </p:pic>
      <p:sp>
        <p:nvSpPr>
          <p:cNvPr id="6" name="Title 5">
            <a:extLst>
              <a:ext uri="{FF2B5EF4-FFF2-40B4-BE49-F238E27FC236}">
                <a16:creationId xmlns:a16="http://schemas.microsoft.com/office/drawing/2014/main" id="{CB3AA46A-0879-1D4E-B914-8701A678EC99}"/>
              </a:ext>
            </a:extLst>
          </p:cNvPr>
          <p:cNvSpPr>
            <a:spLocks noGrp="1"/>
          </p:cNvSpPr>
          <p:nvPr>
            <p:ph type="title"/>
          </p:nvPr>
        </p:nvSpPr>
        <p:spPr/>
        <p:txBody>
          <a:bodyPr/>
          <a:lstStyle/>
          <a:p>
            <a:r>
              <a:rPr lang="en-US" dirty="0"/>
              <a:t>Personal IBO Website</a:t>
            </a:r>
          </a:p>
        </p:txBody>
      </p:sp>
    </p:spTree>
    <p:extLst>
      <p:ext uri="{BB962C8B-B14F-4D97-AF65-F5344CB8AC3E}">
        <p14:creationId xmlns:p14="http://schemas.microsoft.com/office/powerpoint/2010/main" val="20601689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1555971"/>
            <a:ext cx="7674864" cy="2246769"/>
          </a:xfrm>
          <a:prstGeom prst="rect">
            <a:avLst/>
          </a:prstGeom>
        </p:spPr>
        <p:txBody>
          <a:bodyPr wrap="square">
            <a:spAutoFit/>
          </a:bodyPr>
          <a:lstStyle/>
          <a:p>
            <a:pPr marL="457200" marR="0" lvl="0" indent="-457200" defTabSz="914400" eaLnBrk="1" fontAlgn="auto" latinLnBrk="0" hangingPunct="1">
              <a:lnSpc>
                <a:spcPct val="100000"/>
              </a:lnSpc>
              <a:spcBef>
                <a:spcPts val="0"/>
              </a:spcBef>
              <a:spcAft>
                <a:spcPts val="0"/>
              </a:spcAft>
              <a:buClr>
                <a:srgbClr val="57BEBA"/>
              </a:buClr>
              <a:buSzTx/>
              <a:buFont typeface="Arial" panose="020B0604020202020204" pitchFamily="34" charset="0"/>
              <a:buChar char="•"/>
              <a:tabLst/>
              <a:defRPr/>
            </a:pPr>
            <a:r>
              <a:rPr kumimoji="0" lang="en-AU" sz="2000" b="0" i="0" u="none" strike="noStrike" kern="0" cap="none" spc="0" normalizeH="0" baseline="0" noProof="0" dirty="0">
                <a:ln>
                  <a:noFill/>
                </a:ln>
                <a:solidFill>
                  <a:schemeClr val="accent5">
                    <a:lumMod val="75000"/>
                  </a:schemeClr>
                </a:solidFill>
                <a:effectLst/>
                <a:uLnTx/>
                <a:uFillTx/>
                <a:latin typeface="Candara" panose="020E0502030303020204" pitchFamily="34" charset="0"/>
              </a:rPr>
              <a:t>Make completing your ACN accreditation a priority, within your first 30 days</a:t>
            </a:r>
            <a:br>
              <a:rPr kumimoji="0" lang="en-AU" sz="2000" b="0" i="0" u="none" strike="noStrike" kern="0" cap="none" spc="0" normalizeH="0" baseline="0" noProof="0" dirty="0">
                <a:ln>
                  <a:noFill/>
                </a:ln>
                <a:solidFill>
                  <a:schemeClr val="accent5">
                    <a:lumMod val="75000"/>
                  </a:schemeClr>
                </a:solidFill>
                <a:effectLst/>
                <a:uLnTx/>
                <a:uFillTx/>
                <a:latin typeface="Candara" panose="020E0502030303020204" pitchFamily="34" charset="0"/>
              </a:rPr>
            </a:br>
            <a:endParaRPr kumimoji="0" lang="en-AU" sz="2000" b="0" i="0" u="none" strike="noStrike" kern="0" cap="none" spc="0" normalizeH="0" baseline="0" noProof="0" dirty="0">
              <a:ln>
                <a:noFill/>
              </a:ln>
              <a:solidFill>
                <a:schemeClr val="accent5">
                  <a:lumMod val="75000"/>
                </a:schemeClr>
              </a:solidFill>
              <a:effectLst/>
              <a:uLnTx/>
              <a:uFillTx/>
              <a:latin typeface="Candara" panose="020E0502030303020204" pitchFamily="34" charset="0"/>
            </a:endParaRPr>
          </a:p>
          <a:p>
            <a:pPr marL="457200" marR="0" lvl="0" indent="-457200" defTabSz="914400" eaLnBrk="1" fontAlgn="auto" latinLnBrk="0" hangingPunct="1">
              <a:lnSpc>
                <a:spcPct val="100000"/>
              </a:lnSpc>
              <a:spcBef>
                <a:spcPts val="0"/>
              </a:spcBef>
              <a:spcAft>
                <a:spcPts val="0"/>
              </a:spcAft>
              <a:buClr>
                <a:srgbClr val="57BEBA"/>
              </a:buClr>
              <a:buSzTx/>
              <a:buFont typeface="Arial" panose="020B0604020202020204" pitchFamily="34" charset="0"/>
              <a:buChar char="•"/>
              <a:tabLst/>
              <a:defRPr/>
            </a:pPr>
            <a:r>
              <a:rPr kumimoji="0" lang="en-AU" sz="2000" b="0" i="0" u="none" strike="noStrike" kern="0" cap="none" spc="0" normalizeH="0" baseline="0" noProof="0" dirty="0">
                <a:ln>
                  <a:noFill/>
                </a:ln>
                <a:solidFill>
                  <a:schemeClr val="accent5">
                    <a:lumMod val="75000"/>
                  </a:schemeClr>
                </a:solidFill>
                <a:effectLst/>
                <a:uLnTx/>
                <a:uFillTx/>
                <a:latin typeface="Candara" panose="020E0502030303020204" pitchFamily="34" charset="0"/>
              </a:rPr>
              <a:t>Accrediting is simple, quick and will add credibility and momentum to your business</a:t>
            </a:r>
            <a:br>
              <a:rPr kumimoji="0" lang="en-AU" sz="2000" b="0" i="0" u="none" strike="noStrike" kern="0" cap="none" spc="0" normalizeH="0" baseline="0" noProof="0" dirty="0">
                <a:ln>
                  <a:noFill/>
                </a:ln>
                <a:solidFill>
                  <a:schemeClr val="accent5">
                    <a:lumMod val="75000"/>
                  </a:schemeClr>
                </a:solidFill>
                <a:effectLst/>
                <a:uLnTx/>
                <a:uFillTx/>
                <a:latin typeface="Candara" panose="020E0502030303020204" pitchFamily="34" charset="0"/>
              </a:rPr>
            </a:br>
            <a:endParaRPr kumimoji="0" lang="en-AU" sz="2000" b="0" i="0" u="none" strike="noStrike" kern="0" cap="none" spc="0" normalizeH="0" baseline="0" noProof="0" dirty="0">
              <a:ln>
                <a:noFill/>
              </a:ln>
              <a:solidFill>
                <a:schemeClr val="accent5">
                  <a:lumMod val="75000"/>
                </a:schemeClr>
              </a:solidFill>
              <a:effectLst/>
              <a:uLnTx/>
              <a:uFillTx/>
              <a:latin typeface="Candara" panose="020E0502030303020204" pitchFamily="34" charset="0"/>
            </a:endParaRPr>
          </a:p>
          <a:p>
            <a:pPr marL="457200" marR="0" lvl="0" indent="-457200" defTabSz="914400" eaLnBrk="1" fontAlgn="auto" latinLnBrk="0" hangingPunct="1">
              <a:lnSpc>
                <a:spcPct val="100000"/>
              </a:lnSpc>
              <a:spcBef>
                <a:spcPts val="0"/>
              </a:spcBef>
              <a:spcAft>
                <a:spcPts val="0"/>
              </a:spcAft>
              <a:buClr>
                <a:srgbClr val="57BEBA"/>
              </a:buClr>
              <a:buSzTx/>
              <a:buFont typeface="Arial" panose="020B0604020202020204" pitchFamily="34" charset="0"/>
              <a:buChar char="•"/>
              <a:tabLst/>
              <a:defRPr/>
            </a:pPr>
            <a:r>
              <a:rPr kumimoji="0" lang="en-AU" sz="2000" b="0" i="0" u="none" strike="noStrike" kern="0" cap="none" spc="0" normalizeH="0" baseline="0" noProof="0" dirty="0">
                <a:ln>
                  <a:noFill/>
                </a:ln>
                <a:solidFill>
                  <a:schemeClr val="accent5">
                    <a:lumMod val="75000"/>
                  </a:schemeClr>
                </a:solidFill>
                <a:effectLst/>
                <a:uLnTx/>
                <a:uFillTx/>
                <a:latin typeface="Candara" panose="020E0502030303020204" pitchFamily="34" charset="0"/>
              </a:rPr>
              <a:t>Visit Pacific Compass to complete your Accreditation</a:t>
            </a:r>
          </a:p>
        </p:txBody>
      </p:sp>
      <p:sp>
        <p:nvSpPr>
          <p:cNvPr id="2" name="Title 1">
            <a:extLst>
              <a:ext uri="{FF2B5EF4-FFF2-40B4-BE49-F238E27FC236}">
                <a16:creationId xmlns:a16="http://schemas.microsoft.com/office/drawing/2014/main" id="{6B916248-6DE9-7042-ABCB-C153131C7A3F}"/>
              </a:ext>
            </a:extLst>
          </p:cNvPr>
          <p:cNvSpPr>
            <a:spLocks noGrp="1"/>
          </p:cNvSpPr>
          <p:nvPr>
            <p:ph type="title"/>
          </p:nvPr>
        </p:nvSpPr>
        <p:spPr/>
        <p:txBody>
          <a:bodyPr/>
          <a:lstStyle/>
          <a:p>
            <a:r>
              <a:rPr lang="en-US" dirty="0"/>
              <a:t>Accreditation</a:t>
            </a:r>
          </a:p>
        </p:txBody>
      </p:sp>
    </p:spTree>
    <p:extLst>
      <p:ext uri="{BB962C8B-B14F-4D97-AF65-F5344CB8AC3E}">
        <p14:creationId xmlns:p14="http://schemas.microsoft.com/office/powerpoint/2010/main" val="1049128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91206" y="805214"/>
            <a:ext cx="8184257" cy="1489262"/>
          </a:xfrm>
          <a:prstGeom prst="rect">
            <a:avLst/>
          </a:prstGeom>
        </p:spPr>
        <p:txBody>
          <a:bodyPr vert="horz" wrap="square" lIns="91440" tIns="45720" rIns="91440" bIns="4572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AU" sz="3200" b="0" i="0" u="none" strike="noStrike" kern="0" cap="none" spc="0" normalizeH="0" baseline="0" noProof="0" dirty="0">
              <a:ln>
                <a:noFill/>
              </a:ln>
              <a:solidFill>
                <a:sysClr val="window" lastClr="FFFFFF"/>
              </a:solidFill>
              <a:effectLst/>
              <a:uLnTx/>
              <a:uFillTx/>
              <a:latin typeface="Calibri"/>
            </a:endParaRPr>
          </a:p>
        </p:txBody>
      </p:sp>
      <p:grpSp>
        <p:nvGrpSpPr>
          <p:cNvPr id="4" name="Group 3"/>
          <p:cNvGrpSpPr/>
          <p:nvPr/>
        </p:nvGrpSpPr>
        <p:grpSpPr>
          <a:xfrm>
            <a:off x="612423" y="1861134"/>
            <a:ext cx="1591029" cy="1997985"/>
            <a:chOff x="6417228" y="2710358"/>
            <a:chExt cx="1103992" cy="1386374"/>
          </a:xfrm>
        </p:grpSpPr>
        <p:sp>
          <p:nvSpPr>
            <p:cNvPr id="5" name="Freeform 4"/>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894DC"/>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57BEBA"/>
                </a:solidFill>
                <a:effectLst/>
                <a:uLnTx/>
                <a:uFillTx/>
                <a:latin typeface="Candara"/>
                <a:ea typeface="+mn-ea"/>
                <a:cs typeface="Candara"/>
              </a:endParaRPr>
            </a:p>
          </p:txBody>
        </p:sp>
        <p:sp>
          <p:nvSpPr>
            <p:cNvPr id="8" name="TextBox 7"/>
            <p:cNvSpPr txBox="1"/>
            <p:nvPr/>
          </p:nvSpPr>
          <p:spPr>
            <a:xfrm>
              <a:off x="6417228" y="3783508"/>
              <a:ext cx="1073149" cy="313224"/>
            </a:xfrm>
            <a:prstGeom prst="rect">
              <a:avLst/>
            </a:prstGeom>
            <a:noFill/>
          </p:spPr>
          <p:txBody>
            <a:bodyPr wrap="square" rtlCol="0">
              <a:spAutoFit/>
            </a:bodyPr>
            <a:lstStyle/>
            <a:p>
              <a:pPr algn="ctr" defTabSz="388185" fontAlgn="base">
                <a:lnSpc>
                  <a:spcPct val="80000"/>
                </a:lnSpc>
                <a:spcBef>
                  <a:spcPct val="0"/>
                </a:spcBef>
                <a:spcAft>
                  <a:spcPct val="0"/>
                </a:spcAft>
                <a:defRPr/>
              </a:pPr>
              <a:r>
                <a:rPr lang="en-US" sz="2800" dirty="0">
                  <a:solidFill>
                    <a:schemeClr val="accent5">
                      <a:lumMod val="75000"/>
                    </a:schemeClr>
                  </a:solidFill>
                  <a:latin typeface="Candara"/>
                  <a:ea typeface="ＭＳ Ｐゴシック" charset="0"/>
                  <a:cs typeface="Candara"/>
                  <a:sym typeface="Arial" charset="0"/>
                </a:rPr>
                <a:t>You</a:t>
              </a:r>
            </a:p>
          </p:txBody>
        </p:sp>
        <p:pic>
          <p:nvPicPr>
            <p:cNvPr id="9" name="Picture 8"/>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604735" y="2851121"/>
              <a:ext cx="737182" cy="737182"/>
            </a:xfrm>
            <a:prstGeom prst="rect">
              <a:avLst/>
            </a:prstGeom>
          </p:spPr>
        </p:pic>
      </p:grpSp>
      <p:sp>
        <p:nvSpPr>
          <p:cNvPr id="26" name="TextBox 25"/>
          <p:cNvSpPr txBox="1"/>
          <p:nvPr/>
        </p:nvSpPr>
        <p:spPr>
          <a:xfrm>
            <a:off x="656873" y="1204544"/>
            <a:ext cx="1546579" cy="656590"/>
          </a:xfrm>
          <a:prstGeom prst="rect">
            <a:avLst/>
          </a:prstGeom>
          <a:noFill/>
        </p:spPr>
        <p:txBody>
          <a:bodyPr wrap="square" rtlCol="0">
            <a:spAutoFit/>
          </a:bodyPr>
          <a:lstStyle/>
          <a:p>
            <a:pPr algn="ctr" defTabSz="388185" fontAlgn="base">
              <a:lnSpc>
                <a:spcPct val="80000"/>
              </a:lnSpc>
              <a:spcBef>
                <a:spcPct val="0"/>
              </a:spcBef>
              <a:spcAft>
                <a:spcPct val="0"/>
              </a:spcAft>
              <a:defRPr/>
            </a:pPr>
            <a:r>
              <a:rPr lang="en-US" sz="4400" b="1" dirty="0">
                <a:solidFill>
                  <a:srgbClr val="57BEBA"/>
                </a:solidFill>
                <a:latin typeface="Candara"/>
                <a:ea typeface="ＭＳ Ｐゴシック" charset="0"/>
                <a:cs typeface="Candara"/>
                <a:sym typeface="Arial" charset="0"/>
              </a:rPr>
              <a:t>1</a:t>
            </a:r>
          </a:p>
        </p:txBody>
      </p:sp>
      <p:grpSp>
        <p:nvGrpSpPr>
          <p:cNvPr id="2" name="Group 1"/>
          <p:cNvGrpSpPr/>
          <p:nvPr/>
        </p:nvGrpSpPr>
        <p:grpSpPr>
          <a:xfrm>
            <a:off x="3092450" y="1204544"/>
            <a:ext cx="3016249" cy="3064943"/>
            <a:chOff x="3092450" y="1204544"/>
            <a:chExt cx="3016249" cy="3064943"/>
          </a:xfrm>
        </p:grpSpPr>
        <p:sp>
          <p:nvSpPr>
            <p:cNvPr id="19" name="Freeform 18"/>
            <p:cNvSpPr/>
            <p:nvPr/>
          </p:nvSpPr>
          <p:spPr>
            <a:xfrm>
              <a:off x="3825521" y="1861134"/>
              <a:ext cx="1546579" cy="1546579"/>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894DC"/>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chemeClr val="accent5">
                    <a:lumMod val="75000"/>
                  </a:schemeClr>
                </a:solidFill>
                <a:effectLst/>
                <a:uLnTx/>
                <a:uFillTx/>
                <a:latin typeface="Candara"/>
                <a:ea typeface="+mn-ea"/>
                <a:cs typeface="Candara"/>
              </a:endParaRPr>
            </a:p>
          </p:txBody>
        </p:sp>
        <p:sp>
          <p:nvSpPr>
            <p:cNvPr id="20" name="TextBox 19"/>
            <p:cNvSpPr txBox="1"/>
            <p:nvPr/>
          </p:nvSpPr>
          <p:spPr>
            <a:xfrm>
              <a:off x="3092450" y="3407713"/>
              <a:ext cx="3016249" cy="861774"/>
            </a:xfrm>
            <a:prstGeom prst="rect">
              <a:avLst/>
            </a:prstGeom>
            <a:noFill/>
          </p:spPr>
          <p:txBody>
            <a:bodyPr wrap="square" lIns="0" tIns="0" rIns="0" bIns="0" rtlCol="0">
              <a:spAutoFit/>
            </a:bodyPr>
            <a:lstStyle/>
            <a:p>
              <a:pPr lvl="0" algn="ctr">
                <a:defRPr/>
              </a:pPr>
              <a:r>
                <a:rPr lang="en-AU" sz="2800" kern="0" dirty="0">
                  <a:solidFill>
                    <a:schemeClr val="accent5">
                      <a:lumMod val="75000"/>
                    </a:schemeClr>
                  </a:solidFill>
                  <a:latin typeface="Candara" panose="020E0502030303020204" pitchFamily="34" charset="0"/>
                </a:rPr>
                <a:t>Prospects who do not become IBOs</a:t>
              </a:r>
            </a:p>
          </p:txBody>
        </p:sp>
        <p:pic>
          <p:nvPicPr>
            <p:cNvPr id="21" name="Picture 2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966642" y="2207917"/>
              <a:ext cx="1253865" cy="851354"/>
            </a:xfrm>
            <a:prstGeom prst="rect">
              <a:avLst/>
            </a:prstGeom>
          </p:spPr>
        </p:pic>
        <p:sp>
          <p:nvSpPr>
            <p:cNvPr id="27" name="TextBox 26"/>
            <p:cNvSpPr txBox="1"/>
            <p:nvPr/>
          </p:nvSpPr>
          <p:spPr>
            <a:xfrm>
              <a:off x="3825521" y="1204544"/>
              <a:ext cx="1546579" cy="656590"/>
            </a:xfrm>
            <a:prstGeom prst="rect">
              <a:avLst/>
            </a:prstGeom>
            <a:noFill/>
          </p:spPr>
          <p:txBody>
            <a:bodyPr wrap="square" rtlCol="0">
              <a:spAutoFit/>
            </a:bodyPr>
            <a:lstStyle/>
            <a:p>
              <a:pPr algn="ctr" defTabSz="388185" fontAlgn="base">
                <a:lnSpc>
                  <a:spcPct val="80000"/>
                </a:lnSpc>
                <a:spcBef>
                  <a:spcPct val="0"/>
                </a:spcBef>
                <a:spcAft>
                  <a:spcPct val="0"/>
                </a:spcAft>
                <a:defRPr/>
              </a:pPr>
              <a:r>
                <a:rPr lang="en-US" sz="4400" b="1" dirty="0">
                  <a:solidFill>
                    <a:srgbClr val="57BEBA"/>
                  </a:solidFill>
                  <a:latin typeface="Candara"/>
                  <a:ea typeface="ＭＳ Ｐゴシック" charset="0"/>
                  <a:cs typeface="Candara"/>
                  <a:sym typeface="Arial" charset="0"/>
                </a:rPr>
                <a:t>2</a:t>
              </a:r>
            </a:p>
          </p:txBody>
        </p:sp>
      </p:grpSp>
      <p:grpSp>
        <p:nvGrpSpPr>
          <p:cNvPr id="3" name="Group 2"/>
          <p:cNvGrpSpPr/>
          <p:nvPr/>
        </p:nvGrpSpPr>
        <p:grpSpPr>
          <a:xfrm>
            <a:off x="6892573" y="1179144"/>
            <a:ext cx="1591029" cy="3024684"/>
            <a:chOff x="6892573" y="1179144"/>
            <a:chExt cx="1591029" cy="3024684"/>
          </a:xfrm>
        </p:grpSpPr>
        <p:grpSp>
          <p:nvGrpSpPr>
            <p:cNvPr id="22" name="Group 21"/>
            <p:cNvGrpSpPr/>
            <p:nvPr/>
          </p:nvGrpSpPr>
          <p:grpSpPr>
            <a:xfrm>
              <a:off x="6892573" y="1861134"/>
              <a:ext cx="1591029" cy="2342694"/>
              <a:chOff x="6448071" y="2710358"/>
              <a:chExt cx="1103992" cy="1625563"/>
            </a:xfrm>
          </p:grpSpPr>
          <p:sp>
            <p:nvSpPr>
              <p:cNvPr id="23" name="Freeform 22"/>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894DC"/>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chemeClr val="accent5">
                      <a:lumMod val="75000"/>
                    </a:schemeClr>
                  </a:solidFill>
                  <a:effectLst/>
                  <a:uLnTx/>
                  <a:uFillTx/>
                  <a:latin typeface="Candara"/>
                  <a:ea typeface="+mn-ea"/>
                  <a:cs typeface="Candara"/>
                </a:endParaRPr>
              </a:p>
            </p:txBody>
          </p:sp>
          <p:sp>
            <p:nvSpPr>
              <p:cNvPr id="24" name="TextBox 23"/>
              <p:cNvSpPr txBox="1"/>
              <p:nvPr/>
            </p:nvSpPr>
            <p:spPr>
              <a:xfrm>
                <a:off x="6448071" y="3783508"/>
                <a:ext cx="1103992" cy="552413"/>
              </a:xfrm>
              <a:prstGeom prst="rect">
                <a:avLst/>
              </a:prstGeom>
              <a:noFill/>
            </p:spPr>
            <p:txBody>
              <a:bodyPr wrap="square" rtlCol="0">
                <a:spAutoFit/>
              </a:bodyPr>
              <a:lstStyle/>
              <a:p>
                <a:pPr algn="ctr" defTabSz="388185" fontAlgn="base">
                  <a:lnSpc>
                    <a:spcPct val="80000"/>
                  </a:lnSpc>
                  <a:spcBef>
                    <a:spcPct val="0"/>
                  </a:spcBef>
                  <a:spcAft>
                    <a:spcPct val="0"/>
                  </a:spcAft>
                  <a:defRPr/>
                </a:pPr>
                <a:r>
                  <a:rPr lang="en-US" sz="2800" dirty="0">
                    <a:solidFill>
                      <a:schemeClr val="accent5">
                        <a:lumMod val="75000"/>
                      </a:schemeClr>
                    </a:solidFill>
                    <a:latin typeface="Candara"/>
                    <a:ea typeface="ＭＳ Ｐゴシック" charset="0"/>
                    <a:cs typeface="Candara"/>
                    <a:sym typeface="Arial" charset="0"/>
                  </a:rPr>
                  <a:t>Everyone else</a:t>
                </a:r>
              </a:p>
            </p:txBody>
          </p:sp>
          <p:pic>
            <p:nvPicPr>
              <p:cNvPr id="25" name="Picture 2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529673" y="2885373"/>
                <a:ext cx="885581" cy="773154"/>
              </a:xfrm>
              <a:prstGeom prst="rect">
                <a:avLst/>
              </a:prstGeom>
            </p:spPr>
          </p:pic>
        </p:grpSp>
        <p:sp>
          <p:nvSpPr>
            <p:cNvPr id="28" name="TextBox 27"/>
            <p:cNvSpPr txBox="1"/>
            <p:nvPr/>
          </p:nvSpPr>
          <p:spPr>
            <a:xfrm>
              <a:off x="6892573" y="1179144"/>
              <a:ext cx="1546579" cy="656590"/>
            </a:xfrm>
            <a:prstGeom prst="rect">
              <a:avLst/>
            </a:prstGeom>
            <a:noFill/>
          </p:spPr>
          <p:txBody>
            <a:bodyPr wrap="square" rtlCol="0">
              <a:spAutoFit/>
            </a:bodyPr>
            <a:lstStyle/>
            <a:p>
              <a:pPr algn="ctr" defTabSz="388185" fontAlgn="base">
                <a:lnSpc>
                  <a:spcPct val="80000"/>
                </a:lnSpc>
                <a:spcBef>
                  <a:spcPct val="0"/>
                </a:spcBef>
                <a:spcAft>
                  <a:spcPct val="0"/>
                </a:spcAft>
                <a:defRPr/>
              </a:pPr>
              <a:r>
                <a:rPr lang="en-US" sz="4400" b="1" dirty="0">
                  <a:solidFill>
                    <a:srgbClr val="57BEBA"/>
                  </a:solidFill>
                  <a:latin typeface="Candara"/>
                  <a:ea typeface="ＭＳ Ｐゴシック" charset="0"/>
                  <a:cs typeface="Candara"/>
                  <a:sym typeface="Arial" charset="0"/>
                </a:rPr>
                <a:t>3</a:t>
              </a:r>
            </a:p>
          </p:txBody>
        </p:sp>
      </p:grpSp>
      <p:sp>
        <p:nvSpPr>
          <p:cNvPr id="6" name="Title 5">
            <a:extLst>
              <a:ext uri="{FF2B5EF4-FFF2-40B4-BE49-F238E27FC236}">
                <a16:creationId xmlns:a16="http://schemas.microsoft.com/office/drawing/2014/main" id="{6FD08D2C-0A14-B149-A528-BB7CEF1F15E4}"/>
              </a:ext>
            </a:extLst>
          </p:cNvPr>
          <p:cNvSpPr>
            <a:spLocks noGrp="1"/>
          </p:cNvSpPr>
          <p:nvPr>
            <p:ph type="title"/>
          </p:nvPr>
        </p:nvSpPr>
        <p:spPr/>
        <p:txBody>
          <a:bodyPr/>
          <a:lstStyle/>
          <a:p>
            <a:r>
              <a:rPr lang="en-US" dirty="0"/>
              <a:t>Customer Sources</a:t>
            </a:r>
          </a:p>
        </p:txBody>
      </p:sp>
    </p:spTree>
    <p:extLst>
      <p:ext uri="{BB962C8B-B14F-4D97-AF65-F5344CB8AC3E}">
        <p14:creationId xmlns:p14="http://schemas.microsoft.com/office/powerpoint/2010/main" val="3518956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nodePh="1">
                                  <p:stCondLst>
                                    <p:cond delay="0"/>
                                  </p:stCondLst>
                                  <p:endCondLst>
                                    <p:cond evt="begin" delay="0">
                                      <p:tn val="5"/>
                                    </p:cond>
                                  </p:end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2814" y="978721"/>
            <a:ext cx="8478371" cy="861774"/>
          </a:xfrm>
          <a:prstGeom prst="rect">
            <a:avLst/>
          </a:prstGeom>
        </p:spPr>
        <p:txBody>
          <a:bodyPr wrap="square">
            <a:spAutoFit/>
          </a:bodyPr>
          <a:lstStyle/>
          <a:p>
            <a:pPr marR="0" lvl="0" algn="ctr" defTabSz="914400" eaLnBrk="1" fontAlgn="auto" latinLnBrk="0" hangingPunct="1">
              <a:lnSpc>
                <a:spcPct val="100000"/>
              </a:lnSpc>
              <a:spcBef>
                <a:spcPts val="600"/>
              </a:spcBef>
              <a:spcAft>
                <a:spcPts val="600"/>
              </a:spcAft>
              <a:buClr>
                <a:schemeClr val="tx2"/>
              </a:buClr>
              <a:buSzTx/>
              <a:tabLst/>
              <a:defRPr/>
            </a:pPr>
            <a:r>
              <a:rPr kumimoji="0" lang="en-AU" sz="2000" b="0" i="0" u="none" strike="noStrike" kern="0" cap="none" spc="0" normalizeH="0" baseline="0" noProof="0" dirty="0">
                <a:ln>
                  <a:noFill/>
                </a:ln>
                <a:solidFill>
                  <a:schemeClr val="accent5">
                    <a:lumMod val="75000"/>
                  </a:schemeClr>
                </a:solidFill>
                <a:effectLst/>
                <a:uLnTx/>
                <a:uFillTx/>
                <a:latin typeface="Candara" panose="020E0502030303020204" pitchFamily="34" charset="0"/>
              </a:rPr>
              <a:t>Has</a:t>
            </a:r>
            <a:r>
              <a:rPr kumimoji="0" lang="en-AU" sz="2000" b="0" i="0" u="none" strike="noStrike" kern="0" cap="none" spc="0" normalizeH="0" noProof="0" dirty="0">
                <a:ln>
                  <a:noFill/>
                </a:ln>
                <a:solidFill>
                  <a:schemeClr val="accent5">
                    <a:lumMod val="75000"/>
                  </a:schemeClr>
                </a:solidFill>
                <a:effectLst/>
                <a:uLnTx/>
                <a:uFillTx/>
                <a:latin typeface="Candara" panose="020E0502030303020204" pitchFamily="34" charset="0"/>
              </a:rPr>
              <a:t> the prospect been involved in ACN before?</a:t>
            </a:r>
            <a:endParaRPr lang="en-AU" sz="2000" kern="0" dirty="0">
              <a:solidFill>
                <a:schemeClr val="accent5">
                  <a:lumMod val="75000"/>
                </a:schemeClr>
              </a:solidFill>
              <a:latin typeface="Candara" panose="020E0502030303020204" pitchFamily="34" charset="0"/>
            </a:endParaRPr>
          </a:p>
          <a:p>
            <a:pPr marR="0" lvl="0" algn="ctr" defTabSz="914400" eaLnBrk="1" fontAlgn="auto" latinLnBrk="0" hangingPunct="1">
              <a:lnSpc>
                <a:spcPct val="100000"/>
              </a:lnSpc>
              <a:spcBef>
                <a:spcPts val="600"/>
              </a:spcBef>
              <a:spcAft>
                <a:spcPts val="600"/>
              </a:spcAft>
              <a:buClr>
                <a:schemeClr val="tx2"/>
              </a:buClr>
              <a:buSzTx/>
              <a:tabLst/>
              <a:defRPr/>
            </a:pPr>
            <a:r>
              <a:rPr lang="en-AU" sz="2000" kern="0" dirty="0">
                <a:solidFill>
                  <a:schemeClr val="accent5">
                    <a:lumMod val="75000"/>
                  </a:schemeClr>
                </a:solidFill>
                <a:latin typeface="Candara" panose="020E0502030303020204" pitchFamily="34" charset="0"/>
              </a:rPr>
              <a:t>Is</a:t>
            </a:r>
            <a:r>
              <a:rPr kumimoji="0" lang="en-AU" sz="2000" b="0" i="0" u="none" strike="noStrike" kern="0" cap="none" spc="0" normalizeH="0" baseline="0" noProof="0" dirty="0">
                <a:ln>
                  <a:noFill/>
                </a:ln>
                <a:solidFill>
                  <a:schemeClr val="accent5">
                    <a:lumMod val="75000"/>
                  </a:schemeClr>
                </a:solidFill>
                <a:effectLst/>
                <a:uLnTx/>
                <a:uFillTx/>
                <a:latin typeface="Candara" panose="020E0502030303020204" pitchFamily="34" charset="0"/>
              </a:rPr>
              <a:t> the prospect’s spouse/de facto already an IBO?</a:t>
            </a:r>
          </a:p>
        </p:txBody>
      </p:sp>
      <p:pic>
        <p:nvPicPr>
          <p:cNvPr id="10" name="Picture 9"/>
          <p:cNvPicPr>
            <a:picLocks noChangeAspect="1"/>
          </p:cNvPicPr>
          <p:nvPr/>
        </p:nvPicPr>
        <p:blipFill>
          <a:blip r:embed="rId3" cstate="email">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6494850" y="2335911"/>
            <a:ext cx="741401" cy="741401"/>
          </a:xfrm>
          <a:prstGeom prst="rect">
            <a:avLst/>
          </a:prstGeom>
        </p:spPr>
      </p:pic>
      <p:pic>
        <p:nvPicPr>
          <p:cNvPr id="17" name="Picture 16"/>
          <p:cNvPicPr>
            <a:picLocks noChangeAspect="1"/>
          </p:cNvPicPr>
          <p:nvPr/>
        </p:nvPicPr>
        <p:blipFill>
          <a:blip r:embed="rId4" cstate="email">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6152023" y="3419038"/>
            <a:ext cx="604156" cy="798446"/>
          </a:xfrm>
          <a:prstGeom prst="rect">
            <a:avLst/>
          </a:prstGeom>
        </p:spPr>
      </p:pic>
      <p:pic>
        <p:nvPicPr>
          <p:cNvPr id="36" name="Picture 35"/>
          <p:cNvPicPr/>
          <p:nvPr/>
        </p:nvPicPr>
        <p:blipFill>
          <a:blip r:embed="rId5" cstate="email">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bwMode="auto">
          <a:xfrm>
            <a:off x="844070" y="2502326"/>
            <a:ext cx="445623" cy="445623"/>
          </a:xfrm>
          <a:prstGeom prst="rect">
            <a:avLst/>
          </a:prstGeom>
          <a:noFill/>
          <a:ln>
            <a:noFill/>
          </a:ln>
          <a:extLst>
            <a:ext uri="{53640926-AAD7-44d8-BBD7-CCE9431645EC}">
              <a14:shadowObscured xmlns="" xmlns:a14="http://schemas.microsoft.com/office/drawing/2010/main"/>
            </a:ext>
          </a:extLst>
        </p:spPr>
      </p:pic>
      <p:cxnSp>
        <p:nvCxnSpPr>
          <p:cNvPr id="37" name="Straight Connector 36"/>
          <p:cNvCxnSpPr/>
          <p:nvPr/>
        </p:nvCxnSpPr>
        <p:spPr>
          <a:xfrm>
            <a:off x="1066881" y="2921714"/>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46871" y="3074797"/>
            <a:ext cx="840021" cy="364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648070" y="3078440"/>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1477697" y="3078440"/>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pic>
        <p:nvPicPr>
          <p:cNvPr id="42" name="Picture 41"/>
          <p:cNvPicPr>
            <a:picLocks noChangeAspect="1"/>
          </p:cNvPicPr>
          <p:nvPr/>
        </p:nvPicPr>
        <p:blipFill>
          <a:blip r:embed="rId6" cstate="email">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1178691" y="3277981"/>
            <a:ext cx="616402" cy="616402"/>
          </a:xfrm>
          <a:prstGeom prst="rect">
            <a:avLst/>
          </a:prstGeom>
        </p:spPr>
      </p:pic>
      <p:pic>
        <p:nvPicPr>
          <p:cNvPr id="55" name="Picture 54"/>
          <p:cNvPicPr>
            <a:picLocks noChangeAspect="1"/>
          </p:cNvPicPr>
          <p:nvPr/>
        </p:nvPicPr>
        <p:blipFill>
          <a:blip r:embed="rId7" cstate="email">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2714808" y="4075477"/>
            <a:ext cx="611194" cy="611194"/>
          </a:xfrm>
          <a:prstGeom prst="rect">
            <a:avLst/>
          </a:prstGeom>
        </p:spPr>
      </p:pic>
      <p:cxnSp>
        <p:nvCxnSpPr>
          <p:cNvPr id="57" name="Straight Arrow Connector 56"/>
          <p:cNvCxnSpPr/>
          <p:nvPr/>
        </p:nvCxnSpPr>
        <p:spPr>
          <a:xfrm>
            <a:off x="1818325" y="3772272"/>
            <a:ext cx="972753" cy="578708"/>
          </a:xfrm>
          <a:prstGeom prst="straightConnector1">
            <a:avLst/>
          </a:prstGeom>
          <a:ln w="28575" cmpd="sng">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9" name="Multiply 58"/>
          <p:cNvSpPr/>
          <p:nvPr/>
        </p:nvSpPr>
        <p:spPr>
          <a:xfrm>
            <a:off x="2082047" y="3314621"/>
            <a:ext cx="709031" cy="707282"/>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Picture 55"/>
          <p:cNvPicPr/>
          <p:nvPr/>
        </p:nvPicPr>
        <p:blipFill>
          <a:blip r:embed="rId5" cstate="email">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bwMode="auto">
          <a:xfrm>
            <a:off x="424059" y="3277981"/>
            <a:ext cx="445623" cy="445623"/>
          </a:xfrm>
          <a:prstGeom prst="rect">
            <a:avLst/>
          </a:prstGeom>
          <a:noFill/>
          <a:ln>
            <a:noFill/>
          </a:ln>
          <a:extLst>
            <a:ext uri="{53640926-AAD7-44d8-BBD7-CCE9431645EC}">
              <a14:shadowObscured xmlns="" xmlns:a14="http://schemas.microsoft.com/office/drawing/2010/main"/>
            </a:ext>
          </a:extLst>
        </p:spPr>
      </p:pic>
      <p:cxnSp>
        <p:nvCxnSpPr>
          <p:cNvPr id="58" name="Straight Connector 57"/>
          <p:cNvCxnSpPr/>
          <p:nvPr/>
        </p:nvCxnSpPr>
        <p:spPr>
          <a:xfrm>
            <a:off x="3860427" y="2943210"/>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3440417" y="3096293"/>
            <a:ext cx="840021" cy="364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3441616" y="3099936"/>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4271243" y="3099936"/>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pic>
        <p:nvPicPr>
          <p:cNvPr id="63" name="Picture 62"/>
          <p:cNvPicPr/>
          <p:nvPr/>
        </p:nvPicPr>
        <p:blipFill>
          <a:blip r:embed="rId5" cstate="email">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bwMode="auto">
          <a:xfrm>
            <a:off x="3218804" y="3277981"/>
            <a:ext cx="445623" cy="445623"/>
          </a:xfrm>
          <a:prstGeom prst="rect">
            <a:avLst/>
          </a:prstGeom>
          <a:noFill/>
          <a:ln>
            <a:noFill/>
          </a:ln>
          <a:extLst>
            <a:ext uri="{53640926-AAD7-44d8-BBD7-CCE9431645EC}">
              <a14:shadowObscured xmlns="" xmlns:a14="http://schemas.microsoft.com/office/drawing/2010/main"/>
            </a:ext>
          </a:extLst>
        </p:spPr>
      </p:pic>
      <p:pic>
        <p:nvPicPr>
          <p:cNvPr id="64" name="Picture 63"/>
          <p:cNvPicPr/>
          <p:nvPr/>
        </p:nvPicPr>
        <p:blipFill>
          <a:blip r:embed="rId5" cstate="email">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bwMode="auto">
          <a:xfrm>
            <a:off x="3637615" y="2502326"/>
            <a:ext cx="445623" cy="445623"/>
          </a:xfrm>
          <a:prstGeom prst="rect">
            <a:avLst/>
          </a:prstGeom>
          <a:noFill/>
          <a:ln>
            <a:noFill/>
          </a:ln>
          <a:extLst>
            <a:ext uri="{53640926-AAD7-44d8-BBD7-CCE9431645EC}">
              <a14:shadowObscured xmlns="" xmlns:a14="http://schemas.microsoft.com/office/drawing/2010/main"/>
            </a:ext>
          </a:extLst>
        </p:spPr>
      </p:pic>
      <p:pic>
        <p:nvPicPr>
          <p:cNvPr id="65" name="Picture 64"/>
          <p:cNvPicPr/>
          <p:nvPr/>
        </p:nvPicPr>
        <p:blipFill>
          <a:blip r:embed="rId5" cstate="email">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bwMode="auto">
          <a:xfrm>
            <a:off x="4048431" y="3277981"/>
            <a:ext cx="445623" cy="445623"/>
          </a:xfrm>
          <a:prstGeom prst="rect">
            <a:avLst/>
          </a:prstGeom>
          <a:noFill/>
          <a:ln>
            <a:noFill/>
          </a:ln>
          <a:extLst>
            <a:ext uri="{53640926-AAD7-44d8-BBD7-CCE9431645EC}">
              <a14:shadowObscured xmlns="" xmlns:a14="http://schemas.microsoft.com/office/drawing/2010/main"/>
            </a:ext>
          </a:extLst>
        </p:spPr>
      </p:pic>
      <p:cxnSp>
        <p:nvCxnSpPr>
          <p:cNvPr id="35" name="Straight Connector 34"/>
          <p:cNvCxnSpPr/>
          <p:nvPr/>
        </p:nvCxnSpPr>
        <p:spPr>
          <a:xfrm>
            <a:off x="3440416" y="3749043"/>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020406" y="3902126"/>
            <a:ext cx="840021" cy="364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021605" y="3905769"/>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3851232" y="3905769"/>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pic>
        <p:nvPicPr>
          <p:cNvPr id="45" name="Picture 44"/>
          <p:cNvPicPr/>
          <p:nvPr/>
        </p:nvPicPr>
        <p:blipFill>
          <a:blip r:embed="rId5" cstate="email">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bwMode="auto">
          <a:xfrm>
            <a:off x="3623584" y="4075477"/>
            <a:ext cx="445623" cy="445623"/>
          </a:xfrm>
          <a:prstGeom prst="rect">
            <a:avLst/>
          </a:prstGeom>
          <a:noFill/>
          <a:ln>
            <a:noFill/>
          </a:ln>
          <a:extLst>
            <a:ext uri="{53640926-AAD7-44d8-BBD7-CCE9431645EC}">
              <a14:shadowObscured xmlns="" xmlns:a14="http://schemas.microsoft.com/office/drawing/2010/main"/>
            </a:ext>
          </a:extLst>
        </p:spPr>
      </p:pic>
      <p:cxnSp>
        <p:nvCxnSpPr>
          <p:cNvPr id="46" name="Straight Connector 45"/>
          <p:cNvCxnSpPr/>
          <p:nvPr/>
        </p:nvCxnSpPr>
        <p:spPr>
          <a:xfrm>
            <a:off x="6865168" y="3113358"/>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6445158" y="3266441"/>
            <a:ext cx="840021" cy="364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6446357" y="3270084"/>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7275984" y="3270084"/>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7285178" y="3892737"/>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6865168" y="4045820"/>
            <a:ext cx="840021" cy="364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6866367" y="4049463"/>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7695994" y="4049463"/>
            <a:ext cx="0" cy="153083"/>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pic>
        <p:nvPicPr>
          <p:cNvPr id="54" name="Picture 53"/>
          <p:cNvPicPr/>
          <p:nvPr/>
        </p:nvPicPr>
        <p:blipFill>
          <a:blip r:embed="rId5" cstate="email">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bwMode="auto">
          <a:xfrm>
            <a:off x="7468346" y="4241048"/>
            <a:ext cx="445623" cy="445623"/>
          </a:xfrm>
          <a:prstGeom prst="rect">
            <a:avLst/>
          </a:prstGeom>
          <a:noFill/>
          <a:ln>
            <a:noFill/>
          </a:ln>
          <a:extLst>
            <a:ext uri="{53640926-AAD7-44d8-BBD7-CCE9431645EC}">
              <a14:shadowObscured xmlns="" xmlns:a14="http://schemas.microsoft.com/office/drawing/2010/main"/>
            </a:ext>
          </a:extLst>
        </p:spPr>
      </p:pic>
      <p:pic>
        <p:nvPicPr>
          <p:cNvPr id="66" name="Picture 65"/>
          <p:cNvPicPr/>
          <p:nvPr/>
        </p:nvPicPr>
        <p:blipFill>
          <a:blip r:embed="rId5" cstate="email">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bwMode="auto">
          <a:xfrm>
            <a:off x="7054623" y="3452058"/>
            <a:ext cx="445623" cy="445623"/>
          </a:xfrm>
          <a:prstGeom prst="rect">
            <a:avLst/>
          </a:prstGeom>
          <a:noFill/>
          <a:ln>
            <a:noFill/>
          </a:ln>
          <a:extLst>
            <a:ext uri="{53640926-AAD7-44d8-BBD7-CCE9431645EC}">
              <a14:shadowObscured xmlns="" xmlns:a14="http://schemas.microsoft.com/office/drawing/2010/main"/>
            </a:ext>
          </a:extLst>
        </p:spPr>
      </p:pic>
      <p:pic>
        <p:nvPicPr>
          <p:cNvPr id="67" name="Picture 66"/>
          <p:cNvPicPr/>
          <p:nvPr/>
        </p:nvPicPr>
        <p:blipFill>
          <a:blip r:embed="rId5" cstate="email">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bwMode="auto">
          <a:xfrm>
            <a:off x="6643555" y="4241048"/>
            <a:ext cx="445623" cy="445623"/>
          </a:xfrm>
          <a:prstGeom prst="rect">
            <a:avLst/>
          </a:prstGeom>
          <a:noFill/>
          <a:ln>
            <a:noFill/>
          </a:ln>
          <a:extLst>
            <a:ext uri="{53640926-AAD7-44d8-BBD7-CCE9431645EC}">
              <a14:shadowObscured xmlns="" xmlns:a14="http://schemas.microsoft.com/office/drawing/2010/main"/>
            </a:ext>
          </a:extLst>
        </p:spPr>
      </p:pic>
      <p:sp>
        <p:nvSpPr>
          <p:cNvPr id="2" name="Title 1">
            <a:extLst>
              <a:ext uri="{FF2B5EF4-FFF2-40B4-BE49-F238E27FC236}">
                <a16:creationId xmlns:a16="http://schemas.microsoft.com/office/drawing/2014/main" id="{341D610A-8A0E-7D42-AD41-EF8F7609612B}"/>
              </a:ext>
            </a:extLst>
          </p:cNvPr>
          <p:cNvSpPr>
            <a:spLocks noGrp="1"/>
          </p:cNvSpPr>
          <p:nvPr>
            <p:ph type="title"/>
          </p:nvPr>
        </p:nvSpPr>
        <p:spPr/>
        <p:txBody>
          <a:bodyPr/>
          <a:lstStyle/>
          <a:p>
            <a:r>
              <a:rPr lang="en-US" dirty="0"/>
              <a:t>New IBO - Considerations</a:t>
            </a:r>
          </a:p>
        </p:txBody>
      </p:sp>
    </p:spTree>
    <p:extLst>
      <p:ext uri="{BB962C8B-B14F-4D97-AF65-F5344CB8AC3E}">
        <p14:creationId xmlns:p14="http://schemas.microsoft.com/office/powerpoint/2010/main" val="4201776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21"/>
          <p:cNvSpPr/>
          <p:nvPr/>
        </p:nvSpPr>
        <p:spPr>
          <a:xfrm>
            <a:off x="3794931" y="1267914"/>
            <a:ext cx="5008892" cy="3023905"/>
          </a:xfrm>
          <a:prstGeom prst="rect">
            <a:avLst/>
          </a:prstGeom>
          <a:ln w="12700">
            <a:miter lim="400000"/>
          </a:ln>
          <a:extLst>
            <a:ext uri="{C572A759-6A51-4108-AA02-DFA0A04FC94B}">
              <ma14:wrappingTextBoxFlag xmlns="" xmlns:ma14="http://schemas.microsoft.com/office/mac/drawingml/2011/main" val="1"/>
            </a:ext>
          </a:extLst>
        </p:spPr>
        <p:txBody>
          <a:bodyPr wrap="square" lIns="34290" tIns="34290" rIns="34290" bIns="34290">
            <a:spAutoFit/>
          </a:bodyPr>
          <a:lstStyle/>
          <a:p>
            <a:pPr marL="358775" indent="-358775" defTabSz="171450">
              <a:buClr>
                <a:srgbClr val="57BEBA"/>
              </a:buClr>
              <a:buFont typeface="Arial" pitchFamily="34" charset="0"/>
              <a:buChar char="•"/>
              <a:defRPr sz="1800"/>
            </a:pPr>
            <a:r>
              <a:rPr lang="en-US" sz="2400" dirty="0">
                <a:solidFill>
                  <a:schemeClr val="accent5">
                    <a:lumMod val="75000"/>
                  </a:schemeClr>
                </a:solidFill>
                <a:latin typeface="Candara" panose="020E0502030303020204" pitchFamily="34" charset="0"/>
                <a:ea typeface="Calibri"/>
                <a:cs typeface="Helvetica"/>
                <a:sym typeface="Calibri"/>
              </a:rPr>
              <a:t>Customer information</a:t>
            </a:r>
          </a:p>
          <a:p>
            <a:pPr marL="358775" indent="-358775" defTabSz="171450">
              <a:buClr>
                <a:srgbClr val="57BEBA"/>
              </a:buClr>
              <a:buFont typeface="Arial" pitchFamily="34" charset="0"/>
              <a:buChar char="•"/>
              <a:defRPr sz="1800"/>
            </a:pPr>
            <a:endParaRPr lang="en-US" sz="2400" dirty="0">
              <a:solidFill>
                <a:schemeClr val="accent5">
                  <a:lumMod val="75000"/>
                </a:schemeClr>
              </a:solidFill>
              <a:latin typeface="Candara" panose="020E0502030303020204" pitchFamily="34" charset="0"/>
              <a:ea typeface="Calibri"/>
              <a:cs typeface="Helvetica"/>
              <a:sym typeface="Calibri"/>
            </a:endParaRPr>
          </a:p>
          <a:p>
            <a:pPr marL="358775" indent="-358775" defTabSz="171450">
              <a:buClr>
                <a:srgbClr val="57BEBA"/>
              </a:buClr>
              <a:buFont typeface="Arial" pitchFamily="34" charset="0"/>
              <a:buChar char="•"/>
              <a:defRPr sz="1800"/>
            </a:pPr>
            <a:r>
              <a:rPr lang="en-US" sz="2400" dirty="0">
                <a:solidFill>
                  <a:schemeClr val="accent5">
                    <a:lumMod val="75000"/>
                  </a:schemeClr>
                </a:solidFill>
                <a:latin typeface="Candara" panose="020E0502030303020204" pitchFamily="34" charset="0"/>
                <a:ea typeface="Calibri"/>
                <a:cs typeface="Helvetica"/>
                <a:sym typeface="Calibri"/>
              </a:rPr>
              <a:t>Service information</a:t>
            </a:r>
          </a:p>
          <a:p>
            <a:pPr marL="358775" indent="-358775" defTabSz="171450">
              <a:buClr>
                <a:srgbClr val="57BEBA"/>
              </a:buClr>
              <a:buFont typeface="Arial" pitchFamily="34" charset="0"/>
              <a:buChar char="•"/>
              <a:defRPr sz="1800"/>
            </a:pPr>
            <a:endParaRPr lang="en-US" sz="2400" dirty="0">
              <a:solidFill>
                <a:schemeClr val="accent5">
                  <a:lumMod val="75000"/>
                </a:schemeClr>
              </a:solidFill>
              <a:latin typeface="Candara" panose="020E0502030303020204" pitchFamily="34" charset="0"/>
              <a:ea typeface="Calibri"/>
              <a:cs typeface="Helvetica"/>
              <a:sym typeface="Calibri"/>
            </a:endParaRPr>
          </a:p>
          <a:p>
            <a:pPr marL="358775" indent="-358775" defTabSz="171450">
              <a:buClr>
                <a:srgbClr val="57BEBA"/>
              </a:buClr>
              <a:buFont typeface="Arial" pitchFamily="34" charset="0"/>
              <a:buChar char="•"/>
              <a:defRPr sz="1800"/>
            </a:pPr>
            <a:r>
              <a:rPr lang="en-US" sz="2400" dirty="0">
                <a:solidFill>
                  <a:schemeClr val="accent5">
                    <a:lumMod val="75000"/>
                  </a:schemeClr>
                </a:solidFill>
                <a:latin typeface="Candara" panose="020E0502030303020204" pitchFamily="34" charset="0"/>
                <a:ea typeface="Calibri"/>
                <a:cs typeface="Helvetica"/>
                <a:sym typeface="Calibri"/>
              </a:rPr>
              <a:t>Contract information</a:t>
            </a:r>
            <a:br>
              <a:rPr lang="en-US" sz="2400" dirty="0">
                <a:solidFill>
                  <a:schemeClr val="accent5">
                    <a:lumMod val="75000"/>
                  </a:schemeClr>
                </a:solidFill>
                <a:latin typeface="Candara" panose="020E0502030303020204" pitchFamily="34" charset="0"/>
                <a:ea typeface="Calibri"/>
                <a:cs typeface="Helvetica"/>
                <a:sym typeface="Calibri"/>
              </a:rPr>
            </a:br>
            <a:endParaRPr lang="en-US" sz="2400" dirty="0">
              <a:solidFill>
                <a:schemeClr val="accent5">
                  <a:lumMod val="75000"/>
                </a:schemeClr>
              </a:solidFill>
              <a:latin typeface="Candara" panose="020E0502030303020204" pitchFamily="34" charset="0"/>
              <a:ea typeface="Calibri"/>
              <a:cs typeface="Helvetica"/>
              <a:sym typeface="Calibri"/>
            </a:endParaRPr>
          </a:p>
          <a:p>
            <a:pPr marL="358775" indent="-358775" defTabSz="171450">
              <a:buClr>
                <a:srgbClr val="57BEBA"/>
              </a:buClr>
              <a:buFont typeface="Arial" pitchFamily="34" charset="0"/>
              <a:buChar char="•"/>
              <a:defRPr sz="1800"/>
            </a:pPr>
            <a:r>
              <a:rPr lang="en-US" sz="2400" dirty="0">
                <a:solidFill>
                  <a:schemeClr val="accent5">
                    <a:lumMod val="75000"/>
                  </a:schemeClr>
                </a:solidFill>
                <a:latin typeface="Candara" panose="020E0502030303020204" pitchFamily="34" charset="0"/>
                <a:ea typeface="Calibri"/>
                <a:cs typeface="Helvetica"/>
                <a:sym typeface="Calibri"/>
              </a:rPr>
              <a:t>Diarise your appointments</a:t>
            </a:r>
          </a:p>
          <a:p>
            <a:pPr marL="663773" indent="-663773" algn="ctr" defTabSz="171450">
              <a:buClr>
                <a:srgbClr val="57BEBA"/>
              </a:buClr>
              <a:defRPr sz="1800"/>
            </a:pPr>
            <a:endParaRPr sz="2400" dirty="0">
              <a:solidFill>
                <a:schemeClr val="accent5">
                  <a:lumMod val="75000"/>
                </a:schemeClr>
              </a:solidFill>
              <a:latin typeface="Candara" panose="020E0502030303020204" pitchFamily="34" charset="0"/>
              <a:ea typeface="Calibri"/>
              <a:cs typeface="Helvetica"/>
              <a:sym typeface="Calibri"/>
            </a:endParaRPr>
          </a:p>
        </p:txBody>
      </p:sp>
      <p:sp>
        <p:nvSpPr>
          <p:cNvPr id="3" name="Title 2">
            <a:extLst>
              <a:ext uri="{FF2B5EF4-FFF2-40B4-BE49-F238E27FC236}">
                <a16:creationId xmlns:a16="http://schemas.microsoft.com/office/drawing/2014/main" id="{53BC907B-6E38-DA4C-90FE-DF82AA7827BA}"/>
              </a:ext>
            </a:extLst>
          </p:cNvPr>
          <p:cNvSpPr>
            <a:spLocks noGrp="1"/>
          </p:cNvSpPr>
          <p:nvPr>
            <p:ph type="title"/>
          </p:nvPr>
        </p:nvSpPr>
        <p:spPr/>
        <p:txBody>
          <a:bodyPr/>
          <a:lstStyle/>
          <a:p>
            <a:r>
              <a:rPr lang="en-US" dirty="0"/>
              <a:t>Customer Survey</a:t>
            </a:r>
          </a:p>
        </p:txBody>
      </p:sp>
      <p:pic>
        <p:nvPicPr>
          <p:cNvPr id="2" name="Picture 1">
            <a:extLst>
              <a:ext uri="{FF2B5EF4-FFF2-40B4-BE49-F238E27FC236}">
                <a16:creationId xmlns:a16="http://schemas.microsoft.com/office/drawing/2014/main" id="{DA80934F-BCE1-CA49-AB09-E50D9CABCED2}"/>
              </a:ext>
            </a:extLst>
          </p:cNvPr>
          <p:cNvPicPr>
            <a:picLocks noChangeAspect="1"/>
          </p:cNvPicPr>
          <p:nvPr/>
        </p:nvPicPr>
        <p:blipFill>
          <a:blip r:embed="rId2"/>
          <a:stretch>
            <a:fillRect/>
          </a:stretch>
        </p:blipFill>
        <p:spPr>
          <a:xfrm>
            <a:off x="609601" y="1125414"/>
            <a:ext cx="2592314" cy="3702775"/>
          </a:xfrm>
          <a:prstGeom prst="rect">
            <a:avLst/>
          </a:prstGeom>
        </p:spPr>
      </p:pic>
    </p:spTree>
    <p:extLst>
      <p:ext uri="{BB962C8B-B14F-4D97-AF65-F5344CB8AC3E}">
        <p14:creationId xmlns:p14="http://schemas.microsoft.com/office/powerpoint/2010/main" val="21081541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431800" y="1269239"/>
            <a:ext cx="8318500" cy="2426461"/>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9" name="Group 8"/>
          <p:cNvGrpSpPr/>
          <p:nvPr/>
        </p:nvGrpSpPr>
        <p:grpSpPr>
          <a:xfrm>
            <a:off x="3738436" y="361952"/>
            <a:ext cx="1758950" cy="1852760"/>
            <a:chOff x="6448071" y="2710358"/>
            <a:chExt cx="1073149" cy="1130384"/>
          </a:xfrm>
        </p:grpSpPr>
        <p:sp>
          <p:nvSpPr>
            <p:cNvPr id="10" name="Freeform 9"/>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57BEBA"/>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11" name="TextBox 10"/>
            <p:cNvSpPr txBox="1"/>
            <p:nvPr/>
          </p:nvSpPr>
          <p:spPr>
            <a:xfrm>
              <a:off x="6448071" y="2839264"/>
              <a:ext cx="1073149" cy="1001478"/>
            </a:xfrm>
            <a:prstGeom prst="rect">
              <a:avLst/>
            </a:prstGeom>
            <a:noFill/>
          </p:spPr>
          <p:txBody>
            <a:bodyPr wrap="square" rtlCol="0">
              <a:spAutoFit/>
            </a:bodyPr>
            <a:lstStyle/>
            <a:p>
              <a:pPr algn="ctr" defTabSz="388185" fontAlgn="base">
                <a:lnSpc>
                  <a:spcPct val="80000"/>
                </a:lnSpc>
                <a:spcBef>
                  <a:spcPct val="0"/>
                </a:spcBef>
                <a:spcAft>
                  <a:spcPct val="0"/>
                </a:spcAft>
                <a:defRPr/>
              </a:pPr>
              <a:r>
                <a:rPr lang="en-US" sz="8000" dirty="0">
                  <a:solidFill>
                    <a:srgbClr val="FFFFFF"/>
                  </a:solidFill>
                  <a:latin typeface="Candara"/>
                  <a:ea typeface="ＭＳ Ｐゴシック" charset="0"/>
                  <a:cs typeface="Candara"/>
                  <a:sym typeface="Arial" charset="0"/>
                </a:rPr>
                <a:t>2</a:t>
              </a:r>
            </a:p>
            <a:p>
              <a:pPr algn="ctr" defTabSz="388185" fontAlgn="base">
                <a:lnSpc>
                  <a:spcPct val="80000"/>
                </a:lnSpc>
                <a:spcBef>
                  <a:spcPct val="0"/>
                </a:spcBef>
                <a:spcAft>
                  <a:spcPct val="0"/>
                </a:spcAft>
                <a:defRPr/>
              </a:pPr>
              <a:endParaRPr lang="en-US" sz="4400" dirty="0">
                <a:solidFill>
                  <a:srgbClr val="FFFFFF"/>
                </a:solidFill>
                <a:latin typeface="Candara"/>
                <a:ea typeface="ＭＳ Ｐゴシック" charset="0"/>
                <a:cs typeface="Candara"/>
                <a:sym typeface="Arial" charset="0"/>
              </a:endParaRPr>
            </a:p>
          </p:txBody>
        </p:sp>
      </p:grpSp>
      <p:sp>
        <p:nvSpPr>
          <p:cNvPr id="20" name="Text Placeholder 1"/>
          <p:cNvSpPr txBox="1">
            <a:spLocks/>
          </p:cNvSpPr>
          <p:nvPr/>
        </p:nvSpPr>
        <p:spPr>
          <a:xfrm>
            <a:off x="5918200" y="2243834"/>
            <a:ext cx="2705100" cy="961375"/>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indent="0" algn="ctr">
              <a:buNone/>
            </a:pPr>
            <a:r>
              <a:rPr lang="en-AU" sz="2800" dirty="0">
                <a:solidFill>
                  <a:srgbClr val="118BCF"/>
                </a:solidFill>
              </a:rPr>
              <a:t>TRY</a:t>
            </a:r>
            <a:endParaRPr lang="en-US" sz="2800" dirty="0"/>
          </a:p>
        </p:txBody>
      </p:sp>
      <p:sp>
        <p:nvSpPr>
          <p:cNvPr id="21" name="Text Placeholder 5"/>
          <p:cNvSpPr txBox="1">
            <a:spLocks/>
          </p:cNvSpPr>
          <p:nvPr/>
        </p:nvSpPr>
        <p:spPr>
          <a:xfrm>
            <a:off x="3321050" y="2243834"/>
            <a:ext cx="2597150" cy="961375"/>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indent="0" algn="ctr" fontAlgn="base">
              <a:spcBef>
                <a:spcPts val="2000"/>
              </a:spcBef>
              <a:spcAft>
                <a:spcPct val="0"/>
              </a:spcAft>
              <a:buClr>
                <a:srgbClr val="9DE61E"/>
              </a:buClr>
              <a:buNone/>
              <a:defRPr/>
            </a:pPr>
            <a:r>
              <a:rPr lang="en-AU" sz="2800" spc="0" dirty="0">
                <a:solidFill>
                  <a:srgbClr val="118BCF"/>
                </a:solidFill>
                <a:ea typeface="ＭＳ Ｐゴシック" charset="0"/>
                <a:cs typeface="ＭＳ Ｐゴシック" charset="0"/>
              </a:rPr>
              <a:t>HELP</a:t>
            </a:r>
          </a:p>
          <a:p>
            <a:pPr marL="0" indent="0" algn="ctr">
              <a:buNone/>
            </a:pPr>
            <a:endParaRPr lang="en-US" sz="2800" dirty="0"/>
          </a:p>
        </p:txBody>
      </p:sp>
      <p:sp>
        <p:nvSpPr>
          <p:cNvPr id="22" name="Text Placeholder 6"/>
          <p:cNvSpPr txBox="1">
            <a:spLocks/>
          </p:cNvSpPr>
          <p:nvPr/>
        </p:nvSpPr>
        <p:spPr>
          <a:xfrm>
            <a:off x="965200" y="2243834"/>
            <a:ext cx="2165350" cy="693831"/>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indent="0" algn="ctr">
              <a:buNone/>
            </a:pPr>
            <a:r>
              <a:rPr lang="en-AU" sz="2800" dirty="0">
                <a:solidFill>
                  <a:srgbClr val="118BCF"/>
                </a:solidFill>
              </a:rPr>
              <a:t>FAVOUR</a:t>
            </a:r>
            <a:endParaRPr lang="en-US" sz="2800" dirty="0">
              <a:solidFill>
                <a:srgbClr val="118BCF"/>
              </a:solidFill>
            </a:endParaRPr>
          </a:p>
        </p:txBody>
      </p:sp>
      <p:grpSp>
        <p:nvGrpSpPr>
          <p:cNvPr id="23" name="Group 22"/>
          <p:cNvGrpSpPr/>
          <p:nvPr/>
        </p:nvGrpSpPr>
        <p:grpSpPr>
          <a:xfrm>
            <a:off x="1122239" y="361952"/>
            <a:ext cx="1803400" cy="1852760"/>
            <a:chOff x="6420952" y="2710358"/>
            <a:chExt cx="1100268" cy="1130384"/>
          </a:xfrm>
          <a:solidFill>
            <a:srgbClr val="57BEBA"/>
          </a:solidFill>
        </p:grpSpPr>
        <p:sp>
          <p:nvSpPr>
            <p:cNvPr id="24" name="Freeform 23"/>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grp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25" name="TextBox 24"/>
            <p:cNvSpPr txBox="1"/>
            <p:nvPr/>
          </p:nvSpPr>
          <p:spPr>
            <a:xfrm>
              <a:off x="6420952" y="2839264"/>
              <a:ext cx="1073149" cy="1001478"/>
            </a:xfrm>
            <a:prstGeom prst="rect">
              <a:avLst/>
            </a:prstGeom>
            <a:noFill/>
          </p:spPr>
          <p:txBody>
            <a:bodyPr wrap="square" rtlCol="0">
              <a:spAutoFit/>
            </a:bodyPr>
            <a:lstStyle/>
            <a:p>
              <a:pPr algn="ctr" defTabSz="388185" fontAlgn="base">
                <a:lnSpc>
                  <a:spcPct val="80000"/>
                </a:lnSpc>
                <a:spcBef>
                  <a:spcPct val="0"/>
                </a:spcBef>
                <a:spcAft>
                  <a:spcPct val="0"/>
                </a:spcAft>
                <a:defRPr/>
              </a:pPr>
              <a:r>
                <a:rPr lang="en-US" sz="8000" dirty="0">
                  <a:solidFill>
                    <a:srgbClr val="FFFFFF"/>
                  </a:solidFill>
                  <a:latin typeface="Candara"/>
                  <a:ea typeface="ＭＳ Ｐゴシック" charset="0"/>
                  <a:cs typeface="Candara"/>
                  <a:sym typeface="Arial" charset="0"/>
                </a:rPr>
                <a:t>1</a:t>
              </a:r>
            </a:p>
            <a:p>
              <a:pPr algn="ctr" defTabSz="388185" fontAlgn="base">
                <a:lnSpc>
                  <a:spcPct val="80000"/>
                </a:lnSpc>
                <a:spcBef>
                  <a:spcPct val="0"/>
                </a:spcBef>
                <a:spcAft>
                  <a:spcPct val="0"/>
                </a:spcAft>
                <a:defRPr/>
              </a:pPr>
              <a:endParaRPr lang="en-US" sz="4400" dirty="0">
                <a:solidFill>
                  <a:srgbClr val="FFFFFF"/>
                </a:solidFill>
                <a:latin typeface="Candara"/>
                <a:ea typeface="ＭＳ Ｐゴシック" charset="0"/>
                <a:cs typeface="Candara"/>
                <a:sym typeface="Arial" charset="0"/>
              </a:endParaRPr>
            </a:p>
          </p:txBody>
        </p:sp>
      </p:grpSp>
      <p:grpSp>
        <p:nvGrpSpPr>
          <p:cNvPr id="26" name="Group 25"/>
          <p:cNvGrpSpPr/>
          <p:nvPr/>
        </p:nvGrpSpPr>
        <p:grpSpPr>
          <a:xfrm>
            <a:off x="6348286" y="361952"/>
            <a:ext cx="1758950" cy="1848146"/>
            <a:chOff x="6448071" y="2710358"/>
            <a:chExt cx="1073149" cy="1127569"/>
          </a:xfrm>
        </p:grpSpPr>
        <p:sp>
          <p:nvSpPr>
            <p:cNvPr id="27" name="Freeform 26"/>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57BEBA"/>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28" name="TextBox 27"/>
            <p:cNvSpPr txBox="1"/>
            <p:nvPr/>
          </p:nvSpPr>
          <p:spPr>
            <a:xfrm>
              <a:off x="6448071" y="2836449"/>
              <a:ext cx="1073149" cy="1001478"/>
            </a:xfrm>
            <a:prstGeom prst="rect">
              <a:avLst/>
            </a:prstGeom>
            <a:noFill/>
          </p:spPr>
          <p:txBody>
            <a:bodyPr wrap="square" rtlCol="0">
              <a:spAutoFit/>
            </a:bodyPr>
            <a:lstStyle/>
            <a:p>
              <a:pPr algn="ctr" defTabSz="388185" fontAlgn="base">
                <a:lnSpc>
                  <a:spcPct val="80000"/>
                </a:lnSpc>
                <a:spcBef>
                  <a:spcPct val="0"/>
                </a:spcBef>
                <a:spcAft>
                  <a:spcPct val="0"/>
                </a:spcAft>
                <a:defRPr/>
              </a:pPr>
              <a:r>
                <a:rPr lang="en-US" sz="8000" dirty="0">
                  <a:solidFill>
                    <a:srgbClr val="FFFFFF"/>
                  </a:solidFill>
                  <a:latin typeface="Candara"/>
                  <a:ea typeface="ＭＳ Ｐゴシック" charset="0"/>
                  <a:cs typeface="Candara"/>
                  <a:sym typeface="Arial" charset="0"/>
                </a:rPr>
                <a:t>3</a:t>
              </a:r>
            </a:p>
            <a:p>
              <a:pPr algn="ctr" defTabSz="388185" fontAlgn="base">
                <a:lnSpc>
                  <a:spcPct val="80000"/>
                </a:lnSpc>
                <a:spcBef>
                  <a:spcPct val="0"/>
                </a:spcBef>
                <a:spcAft>
                  <a:spcPct val="0"/>
                </a:spcAft>
                <a:defRPr/>
              </a:pPr>
              <a:endParaRPr lang="en-US" sz="4400" dirty="0">
                <a:solidFill>
                  <a:srgbClr val="FFFFFF"/>
                </a:solidFill>
                <a:latin typeface="Candara"/>
                <a:ea typeface="ＭＳ Ｐゴシック" charset="0"/>
                <a:cs typeface="Candara"/>
                <a:sym typeface="Arial" charset="0"/>
              </a:endParaRPr>
            </a:p>
          </p:txBody>
        </p:sp>
      </p:grpSp>
    </p:spTree>
    <p:extLst>
      <p:ext uri="{BB962C8B-B14F-4D97-AF65-F5344CB8AC3E}">
        <p14:creationId xmlns:p14="http://schemas.microsoft.com/office/powerpoint/2010/main" val="2353630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60375" y="982597"/>
            <a:ext cx="8223250" cy="3804118"/>
          </a:xfrm>
          <a:prstGeom prst="rect">
            <a:avLst/>
          </a:prstGeom>
        </p:spPr>
        <p:txBody>
          <a:bodyPr>
            <a:spAutoFit/>
          </a:bodyPr>
          <a:lstStyle/>
          <a:p>
            <a:pPr marL="0" marR="0" lvl="0" indent="0" defTabSz="914400" eaLnBrk="1" fontAlgn="auto" latinLnBrk="0" hangingPunct="1">
              <a:lnSpc>
                <a:spcPct val="90000"/>
              </a:lnSpc>
              <a:spcBef>
                <a:spcPts val="0"/>
              </a:spcBef>
              <a:spcAft>
                <a:spcPts val="0"/>
              </a:spcAft>
              <a:buClrTx/>
              <a:buSzTx/>
              <a:buFontTx/>
              <a:buNone/>
              <a:tabLst/>
              <a:defRPr/>
            </a:pPr>
            <a:r>
              <a:rPr kumimoji="0" lang="en-US" sz="2000" b="0" i="1" u="none" strike="noStrike" kern="0" cap="none" spc="0" normalizeH="0" baseline="0" noProof="0" dirty="0">
                <a:ln>
                  <a:noFill/>
                </a:ln>
                <a:solidFill>
                  <a:schemeClr val="accent5">
                    <a:lumMod val="75000"/>
                  </a:schemeClr>
                </a:solidFill>
                <a:effectLst/>
                <a:uLnTx/>
                <a:uFillTx/>
                <a:latin typeface="Calibri"/>
                <a:sym typeface="Helvetica" panose="020B0604020202020204" pitchFamily="34" charset="0"/>
              </a:rPr>
              <a:t>Hi ___________ do you have a minute?</a:t>
            </a:r>
          </a:p>
          <a:p>
            <a:pPr marL="0" marR="0" lvl="0" indent="0" defTabSz="914400" eaLnBrk="1" fontAlgn="auto" latinLnBrk="0" hangingPunct="1">
              <a:lnSpc>
                <a:spcPct val="90000"/>
              </a:lnSpc>
              <a:spcBef>
                <a:spcPts val="0"/>
              </a:spcBef>
              <a:spcAft>
                <a:spcPts val="0"/>
              </a:spcAft>
              <a:buClrTx/>
              <a:buSzTx/>
              <a:buFontTx/>
              <a:buNone/>
              <a:tabLst/>
              <a:defRPr/>
            </a:pPr>
            <a:endParaRPr kumimoji="0" lang="en-US" sz="2000" b="0" i="1" u="none" strike="noStrike" kern="0" cap="none" spc="0" normalizeH="0" baseline="0" noProof="0" dirty="0">
              <a:ln>
                <a:noFill/>
              </a:ln>
              <a:solidFill>
                <a:schemeClr val="accent5">
                  <a:lumMod val="75000"/>
                </a:schemeClr>
              </a:solidFill>
              <a:effectLst/>
              <a:uLnTx/>
              <a:uFillTx/>
              <a:latin typeface="Calibri"/>
              <a:ea typeface="ＭＳ Ｐゴシック" pitchFamily="34" charset="-128"/>
              <a:sym typeface="Helvetica" panose="020B0604020202020204" pitchFamily="34" charset="0"/>
            </a:endParaRPr>
          </a:p>
          <a:p>
            <a:pPr marL="0" marR="0" lvl="0" indent="0" defTabSz="914400" eaLnBrk="1" fontAlgn="auto" latinLnBrk="0" hangingPunct="1">
              <a:lnSpc>
                <a:spcPct val="90000"/>
              </a:lnSpc>
              <a:spcBef>
                <a:spcPts val="0"/>
              </a:spcBef>
              <a:spcAft>
                <a:spcPts val="0"/>
              </a:spcAft>
              <a:buClrTx/>
              <a:buSzTx/>
              <a:buFontTx/>
              <a:buNone/>
              <a:tabLst/>
              <a:defRPr/>
            </a:pPr>
            <a:r>
              <a:rPr kumimoji="0" lang="en-AU" sz="2000" b="0" i="1" u="none" strike="noStrike" kern="0" cap="none" spc="0" normalizeH="0" baseline="0" noProof="0" dirty="0">
                <a:ln>
                  <a:noFill/>
                </a:ln>
                <a:solidFill>
                  <a:schemeClr val="accent5">
                    <a:lumMod val="75000"/>
                  </a:schemeClr>
                </a:solidFill>
                <a:effectLst/>
                <a:uLnTx/>
                <a:uFillTx/>
                <a:latin typeface="Calibri"/>
                <a:ea typeface="ＭＳ Ｐゴシック" pitchFamily="34" charset="-128"/>
              </a:rPr>
              <a:t>Great, the reason I</a:t>
            </a:r>
            <a:r>
              <a:rPr kumimoji="0" lang="en-AU" altLang="en-US" sz="2000" b="0" i="1" u="none" strike="noStrike" kern="0" cap="none" spc="0" normalizeH="0" baseline="0" noProof="0" dirty="0">
                <a:ln>
                  <a:noFill/>
                </a:ln>
                <a:solidFill>
                  <a:schemeClr val="accent5">
                    <a:lumMod val="75000"/>
                  </a:schemeClr>
                </a:solidFill>
                <a:effectLst/>
                <a:uLnTx/>
                <a:uFillTx/>
                <a:latin typeface="Calibri"/>
                <a:ea typeface="ＭＳ Ｐゴシック" pitchFamily="34" charset="-128"/>
              </a:rPr>
              <a:t>’</a:t>
            </a:r>
            <a:r>
              <a:rPr kumimoji="0" lang="en-AU" sz="2000" b="0" i="1" u="none" strike="noStrike" kern="0" cap="none" spc="0" normalizeH="0" baseline="0" noProof="0" dirty="0">
                <a:ln>
                  <a:noFill/>
                </a:ln>
                <a:solidFill>
                  <a:schemeClr val="accent5">
                    <a:lumMod val="75000"/>
                  </a:schemeClr>
                </a:solidFill>
                <a:effectLst/>
                <a:uLnTx/>
                <a:uFillTx/>
                <a:latin typeface="Calibri"/>
                <a:ea typeface="ＭＳ Ｐゴシック" pitchFamily="34" charset="-128"/>
              </a:rPr>
              <a:t>m calling you is to ask you for a huge favour and I was wondering if you could help me out? </a:t>
            </a:r>
          </a:p>
          <a:p>
            <a:pPr marL="0" marR="0" lvl="0" indent="0" defTabSz="914400" eaLnBrk="1" fontAlgn="auto" latinLnBrk="0" hangingPunct="1">
              <a:lnSpc>
                <a:spcPct val="90000"/>
              </a:lnSpc>
              <a:spcBef>
                <a:spcPts val="0"/>
              </a:spcBef>
              <a:spcAft>
                <a:spcPts val="0"/>
              </a:spcAft>
              <a:buClrTx/>
              <a:buSzTx/>
              <a:buFontTx/>
              <a:buNone/>
              <a:tabLst/>
              <a:defRPr/>
            </a:pPr>
            <a:endParaRPr kumimoji="0" lang="en-AU" sz="2000" b="0" i="1" u="none" strike="noStrike" kern="0" cap="none" spc="0" normalizeH="0" baseline="0" noProof="0" dirty="0">
              <a:ln>
                <a:noFill/>
              </a:ln>
              <a:solidFill>
                <a:schemeClr val="accent5">
                  <a:lumMod val="75000"/>
                </a:schemeClr>
              </a:solidFill>
              <a:effectLst/>
              <a:uLnTx/>
              <a:uFillTx/>
              <a:latin typeface="Calibri"/>
              <a:ea typeface="ＭＳ Ｐゴシック" pitchFamily="34" charset="-128"/>
            </a:endParaRPr>
          </a:p>
          <a:p>
            <a:pPr marL="0" marR="0" lvl="0" indent="0" defTabSz="914400" eaLnBrk="1" fontAlgn="auto" latinLnBrk="0" hangingPunct="1">
              <a:lnSpc>
                <a:spcPct val="90000"/>
              </a:lnSpc>
              <a:spcBef>
                <a:spcPts val="0"/>
              </a:spcBef>
              <a:spcAft>
                <a:spcPts val="0"/>
              </a:spcAft>
              <a:buClrTx/>
              <a:buSzTx/>
              <a:buFontTx/>
              <a:buNone/>
              <a:tabLst/>
              <a:defRPr/>
            </a:pPr>
            <a:r>
              <a:rPr kumimoji="0" lang="en-AU" sz="2000" b="0" i="1" u="none" strike="noStrike" kern="0" cap="none" spc="0" normalizeH="0" baseline="0" noProof="0" dirty="0">
                <a:ln>
                  <a:noFill/>
                </a:ln>
                <a:solidFill>
                  <a:schemeClr val="accent5">
                    <a:lumMod val="75000"/>
                  </a:schemeClr>
                </a:solidFill>
                <a:effectLst/>
                <a:uLnTx/>
                <a:uFillTx/>
                <a:latin typeface="Calibri"/>
                <a:ea typeface="ＭＳ Ｐゴシック" pitchFamily="34" charset="-128"/>
              </a:rPr>
              <a:t>I</a:t>
            </a:r>
            <a:r>
              <a:rPr kumimoji="0" lang="en-AU" altLang="en-US" sz="2000" b="0" i="1" u="none" strike="noStrike" kern="0" cap="none" spc="0" normalizeH="0" baseline="0" noProof="0" dirty="0">
                <a:ln>
                  <a:noFill/>
                </a:ln>
                <a:solidFill>
                  <a:schemeClr val="accent5">
                    <a:lumMod val="75000"/>
                  </a:schemeClr>
                </a:solidFill>
                <a:effectLst/>
                <a:uLnTx/>
                <a:uFillTx/>
                <a:latin typeface="Calibri"/>
                <a:ea typeface="ＭＳ Ｐゴシック" pitchFamily="34" charset="-128"/>
              </a:rPr>
              <a:t>’</a:t>
            </a:r>
            <a:r>
              <a:rPr kumimoji="0" lang="en-AU" sz="2000" b="0" i="1" u="none" strike="noStrike" kern="0" cap="none" spc="0" normalizeH="0" baseline="0" noProof="0" dirty="0">
                <a:ln>
                  <a:noFill/>
                </a:ln>
                <a:solidFill>
                  <a:schemeClr val="accent5">
                    <a:lumMod val="75000"/>
                  </a:schemeClr>
                </a:solidFill>
                <a:effectLst/>
                <a:uLnTx/>
                <a:uFillTx/>
                <a:latin typeface="Calibri"/>
                <a:ea typeface="ＭＳ Ｐゴシック" pitchFamily="34" charset="-128"/>
              </a:rPr>
              <a:t>ve just started a part time business from home, helping people save money on their monthly bills.  (Share your reason why) </a:t>
            </a:r>
          </a:p>
          <a:p>
            <a:pPr marL="0" marR="0" lvl="0" indent="0" defTabSz="914400" eaLnBrk="1" fontAlgn="auto" latinLnBrk="0" hangingPunct="1">
              <a:lnSpc>
                <a:spcPct val="90000"/>
              </a:lnSpc>
              <a:spcBef>
                <a:spcPts val="0"/>
              </a:spcBef>
              <a:spcAft>
                <a:spcPts val="0"/>
              </a:spcAft>
              <a:buClrTx/>
              <a:buSzTx/>
              <a:buFontTx/>
              <a:buNone/>
              <a:tabLst/>
              <a:defRPr/>
            </a:pPr>
            <a:endParaRPr kumimoji="0" lang="en-AU" sz="2000" b="0" i="1" u="none" strike="noStrike" kern="0" cap="none" spc="0" normalizeH="0" baseline="0" noProof="0" dirty="0">
              <a:ln>
                <a:noFill/>
              </a:ln>
              <a:solidFill>
                <a:schemeClr val="accent5">
                  <a:lumMod val="75000"/>
                </a:schemeClr>
              </a:solidFill>
              <a:effectLst/>
              <a:uLnTx/>
              <a:uFillTx/>
              <a:latin typeface="Calibri"/>
              <a:ea typeface="ＭＳ Ｐゴシック" pitchFamily="34" charset="-128"/>
            </a:endParaRPr>
          </a:p>
          <a:p>
            <a:pPr marL="0" marR="0" lvl="0" indent="0" defTabSz="914400" eaLnBrk="1" fontAlgn="auto" latinLnBrk="0" hangingPunct="1">
              <a:lnSpc>
                <a:spcPct val="90000"/>
              </a:lnSpc>
              <a:spcBef>
                <a:spcPts val="0"/>
              </a:spcBef>
              <a:spcAft>
                <a:spcPts val="0"/>
              </a:spcAft>
              <a:buClrTx/>
              <a:buSzTx/>
              <a:buFontTx/>
              <a:buNone/>
              <a:tabLst/>
              <a:defRPr/>
            </a:pPr>
            <a:r>
              <a:rPr kumimoji="0" lang="en-AU" sz="2000" b="0" i="1" u="none" strike="noStrike" kern="0" cap="none" spc="0" normalizeH="0" baseline="0" noProof="0" dirty="0">
                <a:ln>
                  <a:noFill/>
                </a:ln>
                <a:solidFill>
                  <a:schemeClr val="accent5">
                    <a:lumMod val="75000"/>
                  </a:schemeClr>
                </a:solidFill>
                <a:effectLst/>
                <a:uLnTx/>
                <a:uFillTx/>
                <a:latin typeface="Calibri"/>
                <a:ea typeface="ＭＳ Ｐゴシック" pitchFamily="34" charset="-128"/>
              </a:rPr>
              <a:t>If I could match or save you money on your Telecommunications, Energy &amp; Essential Services would you give me the opportunity to try?  This would really mean a lot to me?</a:t>
            </a:r>
          </a:p>
          <a:p>
            <a:pPr marL="0" marR="0" lvl="0" indent="0" defTabSz="914400" eaLnBrk="1" fontAlgn="auto" latinLnBrk="0" hangingPunct="1">
              <a:lnSpc>
                <a:spcPct val="90000"/>
              </a:lnSpc>
              <a:spcBef>
                <a:spcPts val="0"/>
              </a:spcBef>
              <a:spcAft>
                <a:spcPts val="0"/>
              </a:spcAft>
              <a:buClrTx/>
              <a:buSzTx/>
              <a:buFontTx/>
              <a:buNone/>
              <a:tabLst/>
              <a:defRPr/>
            </a:pPr>
            <a:endParaRPr kumimoji="0" lang="en-US" altLang="en-US" sz="2000" b="0" i="1" u="none" strike="noStrike" kern="0" cap="none" spc="0" normalizeH="0" baseline="0" noProof="0" dirty="0">
              <a:ln>
                <a:noFill/>
              </a:ln>
              <a:solidFill>
                <a:schemeClr val="accent5">
                  <a:lumMod val="75000"/>
                </a:schemeClr>
              </a:solidFill>
              <a:effectLst/>
              <a:uLnTx/>
              <a:uFillTx/>
              <a:latin typeface="Calibri"/>
              <a:sym typeface="Helvetica" panose="020B0604020202020204" pitchFamily="34" charset="0"/>
            </a:endParaRPr>
          </a:p>
          <a:p>
            <a:pPr marL="0" marR="0" lvl="0" indent="0" algn="ctr" defTabSz="914400" eaLnBrk="1" fontAlgn="auto" latinLnBrk="0" hangingPunct="1">
              <a:lnSpc>
                <a:spcPct val="90000"/>
              </a:lnSpc>
              <a:spcBef>
                <a:spcPts val="0"/>
              </a:spcBef>
              <a:spcAft>
                <a:spcPts val="0"/>
              </a:spcAft>
              <a:buClrTx/>
              <a:buSzTx/>
              <a:buFontTx/>
              <a:buNone/>
              <a:tabLst/>
              <a:defRPr/>
            </a:pPr>
            <a:r>
              <a:rPr kumimoji="0" lang="en-US" altLang="en-US" sz="2400" b="0" i="0" u="none" strike="noStrike" kern="0" cap="none" spc="0" normalizeH="0" baseline="0" noProof="0" dirty="0">
                <a:ln>
                  <a:noFill/>
                </a:ln>
                <a:solidFill>
                  <a:srgbClr val="57BEBA"/>
                </a:solidFill>
                <a:effectLst/>
                <a:uLnTx/>
                <a:uFillTx/>
                <a:latin typeface="Calibri"/>
                <a:sym typeface="Helvetica" panose="020B0604020202020204" pitchFamily="34" charset="0"/>
              </a:rPr>
              <a:t>Enthusiasm &amp; Urgency = SUCCESS!</a:t>
            </a:r>
          </a:p>
        </p:txBody>
      </p:sp>
      <p:sp>
        <p:nvSpPr>
          <p:cNvPr id="2" name="Title 1">
            <a:extLst>
              <a:ext uri="{FF2B5EF4-FFF2-40B4-BE49-F238E27FC236}">
                <a16:creationId xmlns:a16="http://schemas.microsoft.com/office/drawing/2014/main" id="{EA7F1079-1A9A-BC40-89D6-7B07E269A4FF}"/>
              </a:ext>
            </a:extLst>
          </p:cNvPr>
          <p:cNvSpPr>
            <a:spLocks noGrp="1"/>
          </p:cNvSpPr>
          <p:nvPr>
            <p:ph type="title"/>
          </p:nvPr>
        </p:nvSpPr>
        <p:spPr/>
        <p:txBody>
          <a:bodyPr/>
          <a:lstStyle/>
          <a:p>
            <a:r>
              <a:rPr lang="en-US" dirty="0"/>
              <a:t>Customer Script</a:t>
            </a:r>
          </a:p>
        </p:txBody>
      </p:sp>
    </p:spTree>
    <p:extLst>
      <p:ext uri="{BB962C8B-B14F-4D97-AF65-F5344CB8AC3E}">
        <p14:creationId xmlns:p14="http://schemas.microsoft.com/office/powerpoint/2010/main" val="1387795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5">
                                            <p:txEl>
                                              <p:pRg st="8" end="8"/>
                                            </p:txEl>
                                          </p:spTgt>
                                        </p:tgtEl>
                                        <p:attrNameLst>
                                          <p:attrName>ppt_x</p:attrName>
                                          <p:attrName>ppt_y</p:attrName>
                                        </p:attrNameLst>
                                      </p:cBhvr>
                                    </p:animMotion>
                                    <p:animRot by="1500000">
                                      <p:cBhvr>
                                        <p:cTn id="7" dur="125" fill="hold">
                                          <p:stCondLst>
                                            <p:cond delay="0"/>
                                          </p:stCondLst>
                                        </p:cTn>
                                        <p:tgtEl>
                                          <p:spTgt spid="5">
                                            <p:txEl>
                                              <p:pRg st="8" end="8"/>
                                            </p:txEl>
                                          </p:spTgt>
                                        </p:tgtEl>
                                        <p:attrNameLst>
                                          <p:attrName>r</p:attrName>
                                        </p:attrNameLst>
                                      </p:cBhvr>
                                    </p:animRot>
                                    <p:animRot by="-1500000">
                                      <p:cBhvr>
                                        <p:cTn id="8" dur="125" fill="hold">
                                          <p:stCondLst>
                                            <p:cond delay="125"/>
                                          </p:stCondLst>
                                        </p:cTn>
                                        <p:tgtEl>
                                          <p:spTgt spid="5">
                                            <p:txEl>
                                              <p:pRg st="8" end="8"/>
                                            </p:txEl>
                                          </p:spTgt>
                                        </p:tgtEl>
                                        <p:attrNameLst>
                                          <p:attrName>r</p:attrName>
                                        </p:attrNameLst>
                                      </p:cBhvr>
                                    </p:animRot>
                                    <p:animRot by="-1500000">
                                      <p:cBhvr>
                                        <p:cTn id="9" dur="125" fill="hold">
                                          <p:stCondLst>
                                            <p:cond delay="250"/>
                                          </p:stCondLst>
                                        </p:cTn>
                                        <p:tgtEl>
                                          <p:spTgt spid="5">
                                            <p:txEl>
                                              <p:pRg st="8" end="8"/>
                                            </p:txEl>
                                          </p:spTgt>
                                        </p:tgtEl>
                                        <p:attrNameLst>
                                          <p:attrName>r</p:attrName>
                                        </p:attrNameLst>
                                      </p:cBhvr>
                                    </p:animRot>
                                    <p:animRot by="1500000">
                                      <p:cBhvr>
                                        <p:cTn id="10" dur="125" fill="hold">
                                          <p:stCondLst>
                                            <p:cond delay="375"/>
                                          </p:stCondLst>
                                        </p:cTn>
                                        <p:tgtEl>
                                          <p:spTgt spid="5">
                                            <p:txEl>
                                              <p:pRg st="8" end="8"/>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00"/>
          <p:cNvSpPr/>
          <p:nvPr/>
        </p:nvSpPr>
        <p:spPr>
          <a:xfrm>
            <a:off x="0" y="3526260"/>
            <a:ext cx="9144000" cy="807913"/>
          </a:xfrm>
          <a:prstGeom prst="rect">
            <a:avLst/>
          </a:prstGeom>
          <a:ln w="12700">
            <a:miter lim="400000"/>
          </a:ln>
          <a:extLst>
            <a:ext uri="{C572A759-6A51-4108-AA02-DFA0A04FC94B}">
              <ma14:wrappingTextBoxFlag xmlns="" xmlns:ma14="http://schemas.microsoft.com/office/mac/drawingml/2011/main" val="1"/>
            </a:ext>
          </a:extLst>
        </p:spPr>
        <p:txBody>
          <a:bodyPr wrap="square" lIns="34290" tIns="34290" rIns="34290" bIns="34290" anchor="t">
            <a:spAutoFit/>
          </a:bodyPr>
          <a:lstStyle/>
          <a:p>
            <a:pPr algn="ctr" defTabSz="171450">
              <a:defRPr sz="1800"/>
            </a:pPr>
            <a:r>
              <a:rPr lang="en-AU" sz="4800" b="1" dirty="0">
                <a:solidFill>
                  <a:schemeClr val="accent5">
                    <a:lumMod val="75000"/>
                  </a:schemeClr>
                </a:solidFill>
                <a:latin typeface="Candara" pitchFamily="34" charset="0"/>
                <a:ea typeface="Helvetica" charset="0"/>
                <a:cs typeface="Helvetica" charset="0"/>
                <a:sym typeface="Calibri"/>
              </a:rPr>
              <a:t>20 Total Customer Points</a:t>
            </a:r>
          </a:p>
        </p:txBody>
      </p:sp>
      <p:sp>
        <p:nvSpPr>
          <p:cNvPr id="5" name="Rectangle 4"/>
          <p:cNvSpPr/>
          <p:nvPr/>
        </p:nvSpPr>
        <p:spPr>
          <a:xfrm>
            <a:off x="0" y="999607"/>
            <a:ext cx="9144000" cy="773289"/>
          </a:xfrm>
          <a:prstGeom prst="rect">
            <a:avLst/>
          </a:prstGeom>
        </p:spPr>
        <p:txBody>
          <a:bodyPr wrap="square" lIns="34290" tIns="17145" rIns="34290" bIns="17145">
            <a:spAutoFit/>
          </a:bodyPr>
          <a:lstStyle/>
          <a:p>
            <a:pPr algn="ctr" defTabSz="171450">
              <a:defRPr sz="1800"/>
            </a:pPr>
            <a:r>
              <a:rPr lang="en-US" sz="4800" b="1" dirty="0">
                <a:solidFill>
                  <a:srgbClr val="57BEBA"/>
                </a:solidFill>
                <a:latin typeface="Candara" pitchFamily="34" charset="0"/>
                <a:ea typeface="Helvetica" charset="0"/>
                <a:cs typeface="Helvetica" charset="0"/>
                <a:sym typeface="Calibri"/>
              </a:rPr>
              <a:t>CUSTOMER QUALIFIED</a:t>
            </a:r>
          </a:p>
        </p:txBody>
      </p:sp>
      <p:grpSp>
        <p:nvGrpSpPr>
          <p:cNvPr id="7" name="Group 6"/>
          <p:cNvGrpSpPr/>
          <p:nvPr/>
        </p:nvGrpSpPr>
        <p:grpSpPr>
          <a:xfrm>
            <a:off x="4046649" y="1888585"/>
            <a:ext cx="1176515" cy="1543167"/>
            <a:chOff x="6417228" y="2710358"/>
            <a:chExt cx="1103992" cy="1442559"/>
          </a:xfrm>
        </p:grpSpPr>
        <p:sp>
          <p:nvSpPr>
            <p:cNvPr id="9" name="Freeform 8"/>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894DC"/>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10" name="TextBox 9"/>
            <p:cNvSpPr txBox="1"/>
            <p:nvPr/>
          </p:nvSpPr>
          <p:spPr>
            <a:xfrm>
              <a:off x="6417228" y="3783508"/>
              <a:ext cx="1073149" cy="369409"/>
            </a:xfrm>
            <a:prstGeom prst="rect">
              <a:avLst/>
            </a:prstGeom>
            <a:noFill/>
          </p:spPr>
          <p:txBody>
            <a:bodyPr wrap="square" rtlCol="0">
              <a:spAutoFit/>
            </a:bodyPr>
            <a:lstStyle/>
            <a:p>
              <a:pPr algn="ctr" defTabSz="388185" fontAlgn="base">
                <a:lnSpc>
                  <a:spcPct val="80000"/>
                </a:lnSpc>
                <a:spcBef>
                  <a:spcPct val="0"/>
                </a:spcBef>
                <a:spcAft>
                  <a:spcPct val="0"/>
                </a:spcAft>
                <a:defRPr/>
              </a:pPr>
              <a:r>
                <a:rPr lang="en-US" sz="2400" dirty="0">
                  <a:solidFill>
                    <a:srgbClr val="118BCF"/>
                  </a:solidFill>
                  <a:latin typeface="Candara"/>
                  <a:ea typeface="ＭＳ Ｐゴシック" charset="0"/>
                  <a:cs typeface="Candara"/>
                  <a:sym typeface="Arial" charset="0"/>
                </a:rPr>
                <a:t>CQ</a:t>
              </a:r>
            </a:p>
          </p:txBody>
        </p:sp>
        <p:pic>
          <p:nvPicPr>
            <p:cNvPr id="11" name="Picture 10"/>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604735" y="2851121"/>
              <a:ext cx="737182" cy="737182"/>
            </a:xfrm>
            <a:prstGeom prst="rect">
              <a:avLst/>
            </a:prstGeom>
          </p:spPr>
        </p:pic>
      </p:grpSp>
      <p:sp>
        <p:nvSpPr>
          <p:cNvPr id="2" name="Title 1">
            <a:extLst>
              <a:ext uri="{FF2B5EF4-FFF2-40B4-BE49-F238E27FC236}">
                <a16:creationId xmlns:a16="http://schemas.microsoft.com/office/drawing/2014/main" id="{3AFAE3F3-754E-F441-AC20-FE4FEBE88BE6}"/>
              </a:ext>
            </a:extLst>
          </p:cNvPr>
          <p:cNvSpPr>
            <a:spLocks noGrp="1"/>
          </p:cNvSpPr>
          <p:nvPr>
            <p:ph type="title"/>
          </p:nvPr>
        </p:nvSpPr>
        <p:spPr/>
        <p:txBody>
          <a:bodyPr/>
          <a:lstStyle/>
          <a:p>
            <a:r>
              <a:rPr lang="en-US" dirty="0"/>
              <a:t>7 Day Goal</a:t>
            </a:r>
          </a:p>
        </p:txBody>
      </p:sp>
    </p:spTree>
    <p:extLst>
      <p:ext uri="{BB962C8B-B14F-4D97-AF65-F5344CB8AC3E}">
        <p14:creationId xmlns:p14="http://schemas.microsoft.com/office/powerpoint/2010/main" val="3169598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279362"/>
            <a:ext cx="9144000" cy="584776"/>
          </a:xfrm>
          <a:prstGeom prst="rect">
            <a:avLst/>
          </a:prstGeom>
        </p:spPr>
        <p:txBody>
          <a:bodyPr wrap="square">
            <a:spAutoFit/>
          </a:bodyPr>
          <a:lstStyle/>
          <a:p>
            <a:pPr algn="ctr"/>
            <a:r>
              <a:rPr lang="en-AU" sz="3200" dirty="0">
                <a:solidFill>
                  <a:srgbClr val="4E92D4"/>
                </a:solidFill>
                <a:latin typeface="Candara"/>
                <a:cs typeface="Candara"/>
              </a:rPr>
              <a:t>Play the ACN Business Opportunity video here</a:t>
            </a:r>
          </a:p>
        </p:txBody>
      </p:sp>
    </p:spTree>
    <p:extLst>
      <p:ext uri="{BB962C8B-B14F-4D97-AF65-F5344CB8AC3E}">
        <p14:creationId xmlns:p14="http://schemas.microsoft.com/office/powerpoint/2010/main" val="4163766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eam-bulilding-values.png"/>
          <p:cNvPicPr>
            <a:picLocks noChangeAspect="1"/>
          </p:cNvPicPr>
          <p:nvPr/>
        </p:nvPicPr>
        <p:blipFill>
          <a:blip r:embed="rId2" cstate="email">
            <a:alphaModFix amt="13000"/>
            <a:extLst>
              <a:ext uri="{28A0092B-C50C-407E-A947-70E740481C1C}">
                <a14:useLocalDpi xmlns:a14="http://schemas.microsoft.com/office/drawing/2010/main" val="0"/>
              </a:ext>
            </a:extLst>
          </a:blip>
          <a:stretch>
            <a:fillRect/>
          </a:stretch>
        </p:blipFill>
        <p:spPr>
          <a:xfrm>
            <a:off x="1846639" y="-144689"/>
            <a:ext cx="5450722" cy="5657850"/>
          </a:xfrm>
          <a:prstGeom prst="rect">
            <a:avLst/>
          </a:prstGeom>
        </p:spPr>
      </p:pic>
      <p:sp>
        <p:nvSpPr>
          <p:cNvPr id="5" name="Subtitle 9"/>
          <p:cNvSpPr txBox="1">
            <a:spLocks/>
          </p:cNvSpPr>
          <p:nvPr/>
        </p:nvSpPr>
        <p:spPr>
          <a:xfrm>
            <a:off x="0" y="790326"/>
            <a:ext cx="9144000" cy="2508369"/>
          </a:xfrm>
          <a:prstGeom prst="rect">
            <a:avLst/>
          </a:prstGeom>
        </p:spPr>
        <p:txBody>
          <a:bodyPr>
            <a:noAutofit/>
          </a:bodyPr>
          <a:lstStyle>
            <a:lvl1pPr marL="0" indent="0" algn="ctr" rtl="0" eaLnBrk="1" fontAlgn="base" hangingPunct="1">
              <a:spcBef>
                <a:spcPct val="300"/>
              </a:spcBef>
              <a:spcAft>
                <a:spcPct val="0"/>
              </a:spcAft>
              <a:buClr>
                <a:schemeClr val="accent2"/>
              </a:buClr>
              <a:buFont typeface="Arial" charset="0"/>
              <a:buNone/>
              <a:defRPr sz="4400" b="1" kern="1200" baseline="0">
                <a:solidFill>
                  <a:srgbClr val="002B52"/>
                </a:solidFill>
                <a:effectLst/>
                <a:latin typeface="Verdana"/>
                <a:ea typeface="ＭＳ Ｐゴシック" charset="0"/>
                <a:cs typeface="Verdana"/>
              </a:defRPr>
            </a:lvl1pPr>
            <a:lvl2pPr marL="457200" indent="0" algn="ctr" rtl="0" eaLnBrk="1" fontAlgn="base" hangingPunct="1">
              <a:spcBef>
                <a:spcPts val="600"/>
              </a:spcBef>
              <a:spcAft>
                <a:spcPct val="0"/>
              </a:spcAft>
              <a:buClr>
                <a:schemeClr val="accent2"/>
              </a:buClr>
              <a:buSzPct val="90000"/>
              <a:buFont typeface="Courier New" charset="0"/>
              <a:buNone/>
              <a:defRPr sz="2200"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2pPr>
            <a:lvl3pPr marL="914400" indent="0" algn="ctr" rtl="0" eaLnBrk="1" fontAlgn="base" hangingPunct="1">
              <a:spcBef>
                <a:spcPts val="600"/>
              </a:spcBef>
              <a:spcAft>
                <a:spcPct val="0"/>
              </a:spcAft>
              <a:buClr>
                <a:schemeClr val="accent2"/>
              </a:buClr>
              <a:buSzPct val="90000"/>
              <a:buFont typeface="Courier New" charset="0"/>
              <a:buNone/>
              <a:defRPr sz="2000"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3pPr>
            <a:lvl4pPr marL="1371600" indent="0" algn="ctr" rtl="0" eaLnBrk="1" fontAlgn="base" hangingPunct="1">
              <a:spcBef>
                <a:spcPts val="600"/>
              </a:spcBef>
              <a:spcAft>
                <a:spcPct val="0"/>
              </a:spcAft>
              <a:buClr>
                <a:schemeClr val="accent2"/>
              </a:buClr>
              <a:buSzPct val="90000"/>
              <a:buFont typeface="Courier New" charset="0"/>
              <a:buNone/>
              <a:defRPr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4pPr>
            <a:lvl5pPr marL="1828800" indent="0" algn="ctr" rtl="0" eaLnBrk="1" fontAlgn="base" hangingPunct="1">
              <a:spcBef>
                <a:spcPts val="600"/>
              </a:spcBef>
              <a:spcAft>
                <a:spcPct val="0"/>
              </a:spcAft>
              <a:buClr>
                <a:schemeClr val="accent2"/>
              </a:buClr>
              <a:buSzPct val="90000"/>
              <a:buFont typeface="Courier New" charset="0"/>
              <a:buNone/>
              <a:defRPr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5pPr>
            <a:lvl6pPr marL="22860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6pPr>
            <a:lvl7pPr marL="27432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7pPr>
            <a:lvl8pPr marL="32004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8pPr>
            <a:lvl9pPr marL="36576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9pPr>
          </a:lstStyle>
          <a:p>
            <a:pPr lvl="0">
              <a:buClr>
                <a:srgbClr val="9DE61E"/>
              </a:buClr>
            </a:pPr>
            <a:r>
              <a:rPr lang="en-AU" altLang="en-US" sz="4200" dirty="0">
                <a:solidFill>
                  <a:srgbClr val="FFFFFF"/>
                </a:solidFill>
                <a:latin typeface="Candara"/>
              </a:rPr>
              <a:t>Team </a:t>
            </a:r>
          </a:p>
          <a:p>
            <a:pPr lvl="0">
              <a:buClr>
                <a:srgbClr val="9DE61E"/>
              </a:buClr>
            </a:pPr>
            <a:r>
              <a:rPr lang="en-AU" altLang="en-US" sz="4200" dirty="0">
                <a:solidFill>
                  <a:srgbClr val="118BCF"/>
                </a:solidFill>
                <a:latin typeface="Candara"/>
              </a:rPr>
              <a:t>Team Building &amp; </a:t>
            </a:r>
          </a:p>
          <a:p>
            <a:pPr lvl="0">
              <a:buClr>
                <a:srgbClr val="9DE61E"/>
              </a:buClr>
            </a:pPr>
            <a:r>
              <a:rPr lang="en-AU" altLang="en-US" sz="4200" dirty="0">
                <a:solidFill>
                  <a:srgbClr val="118BCF"/>
                </a:solidFill>
                <a:latin typeface="Candara"/>
              </a:rPr>
              <a:t>ACN’s Core Values</a:t>
            </a:r>
          </a:p>
        </p:txBody>
      </p:sp>
      <p:sp>
        <p:nvSpPr>
          <p:cNvPr id="6" name="Title 8">
            <a:extLst>
              <a:ext uri="{FF2B5EF4-FFF2-40B4-BE49-F238E27FC236}">
                <a16:creationId xmlns:a16="http://schemas.microsoft.com/office/drawing/2014/main" id="{2597E2E5-2F97-DF47-8E0A-551C6E4CD43F}"/>
              </a:ext>
            </a:extLst>
          </p:cNvPr>
          <p:cNvSpPr txBox="1">
            <a:spLocks/>
          </p:cNvSpPr>
          <p:nvPr/>
        </p:nvSpPr>
        <p:spPr>
          <a:xfrm>
            <a:off x="1263650" y="3222888"/>
            <a:ext cx="6616700" cy="806822"/>
          </a:xfrm>
          <a:prstGeom prst="rect">
            <a:avLst/>
          </a:prstGeom>
          <a:solidFill>
            <a:srgbClr val="57BEBA"/>
          </a:solidFill>
          <a:ln>
            <a:solidFill>
              <a:srgbClr val="FFFFFF"/>
            </a:solidFill>
          </a:ln>
        </p:spPr>
        <p:txBody>
          <a:bodyPr anchor="ctr" anchorCtr="0"/>
          <a:lstStyle>
            <a:lvl1pPr algn="ctr" rtl="0" eaLnBrk="1" fontAlgn="base" hangingPunct="1">
              <a:spcBef>
                <a:spcPct val="0"/>
              </a:spcBef>
              <a:spcAft>
                <a:spcPct val="0"/>
              </a:spcAft>
              <a:defRPr sz="3200" b="1" kern="1200" baseline="0">
                <a:solidFill>
                  <a:schemeClr val="tx1"/>
                </a:solidFill>
                <a:effectLst>
                  <a:outerShdw blurRad="101600" dist="63500" dir="2700000" algn="tl" rotWithShape="0">
                    <a:prstClr val="black">
                      <a:alpha val="75000"/>
                    </a:prstClr>
                  </a:outerShdw>
                </a:effectLst>
                <a:latin typeface="Verdana"/>
                <a:ea typeface="ＭＳ Ｐゴシック" charset="0"/>
                <a:cs typeface="Verdana"/>
              </a:defRPr>
            </a:lvl1pPr>
            <a:lvl2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2pPr>
            <a:lvl3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3pPr>
            <a:lvl4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4pPr>
            <a:lvl5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AU" sz="3200" b="1" i="0" u="none" strike="noStrike" kern="1200" cap="none" spc="0" normalizeH="0" baseline="0" noProof="0" dirty="0">
                <a:ln>
                  <a:noFill/>
                </a:ln>
                <a:solidFill>
                  <a:schemeClr val="bg1"/>
                </a:solidFill>
                <a:effectLst/>
                <a:uLnTx/>
                <a:uFillTx/>
                <a:latin typeface="Candara"/>
                <a:ea typeface="ＭＳ Ｐゴシック" charset="0"/>
                <a:cs typeface="Candara"/>
              </a:rPr>
              <a:t>name</a:t>
            </a:r>
          </a:p>
        </p:txBody>
      </p:sp>
    </p:spTree>
    <p:extLst>
      <p:ext uri="{BB962C8B-B14F-4D97-AF65-F5344CB8AC3E}">
        <p14:creationId xmlns:p14="http://schemas.microsoft.com/office/powerpoint/2010/main" val="19066046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431800" y="1269239"/>
            <a:ext cx="8318500" cy="2426461"/>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9" name="Group 8"/>
          <p:cNvGrpSpPr/>
          <p:nvPr/>
        </p:nvGrpSpPr>
        <p:grpSpPr>
          <a:xfrm>
            <a:off x="3738436" y="361952"/>
            <a:ext cx="1758950" cy="1852760"/>
            <a:chOff x="6448071" y="2710358"/>
            <a:chExt cx="1073149" cy="1130384"/>
          </a:xfrm>
        </p:grpSpPr>
        <p:sp>
          <p:nvSpPr>
            <p:cNvPr id="10" name="Freeform 9"/>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57BEBA"/>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11" name="TextBox 10"/>
            <p:cNvSpPr txBox="1"/>
            <p:nvPr/>
          </p:nvSpPr>
          <p:spPr>
            <a:xfrm>
              <a:off x="6448071" y="2839264"/>
              <a:ext cx="1073149" cy="1001478"/>
            </a:xfrm>
            <a:prstGeom prst="rect">
              <a:avLst/>
            </a:prstGeom>
            <a:noFill/>
          </p:spPr>
          <p:txBody>
            <a:bodyPr wrap="square" rtlCol="0">
              <a:spAutoFit/>
            </a:bodyPr>
            <a:lstStyle/>
            <a:p>
              <a:pPr algn="ctr" defTabSz="388185" fontAlgn="base">
                <a:lnSpc>
                  <a:spcPct val="80000"/>
                </a:lnSpc>
                <a:spcBef>
                  <a:spcPct val="0"/>
                </a:spcBef>
                <a:spcAft>
                  <a:spcPct val="0"/>
                </a:spcAft>
                <a:defRPr/>
              </a:pPr>
              <a:r>
                <a:rPr lang="en-US" sz="8000" dirty="0">
                  <a:solidFill>
                    <a:srgbClr val="FFFFFF"/>
                  </a:solidFill>
                  <a:latin typeface="Candara"/>
                  <a:ea typeface="ＭＳ Ｐゴシック" charset="0"/>
                  <a:cs typeface="Candara"/>
                  <a:sym typeface="Arial" charset="0"/>
                </a:rPr>
                <a:t>2</a:t>
              </a:r>
            </a:p>
            <a:p>
              <a:pPr algn="ctr" defTabSz="388185" fontAlgn="base">
                <a:lnSpc>
                  <a:spcPct val="80000"/>
                </a:lnSpc>
                <a:spcBef>
                  <a:spcPct val="0"/>
                </a:spcBef>
                <a:spcAft>
                  <a:spcPct val="0"/>
                </a:spcAft>
                <a:defRPr/>
              </a:pPr>
              <a:endParaRPr lang="en-US" sz="4400" dirty="0">
                <a:solidFill>
                  <a:srgbClr val="FFFFFF"/>
                </a:solidFill>
                <a:latin typeface="Candara"/>
                <a:ea typeface="ＭＳ Ｐゴシック" charset="0"/>
                <a:cs typeface="Candara"/>
                <a:sym typeface="Arial" charset="0"/>
              </a:endParaRPr>
            </a:p>
          </p:txBody>
        </p:sp>
      </p:grpSp>
      <p:sp>
        <p:nvSpPr>
          <p:cNvPr id="20" name="Text Placeholder 1"/>
          <p:cNvSpPr txBox="1">
            <a:spLocks/>
          </p:cNvSpPr>
          <p:nvPr/>
        </p:nvSpPr>
        <p:spPr>
          <a:xfrm>
            <a:off x="5918200" y="2243834"/>
            <a:ext cx="2705100" cy="961375"/>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indent="0" algn="ctr">
              <a:buNone/>
            </a:pPr>
            <a:r>
              <a:rPr lang="en-AU" sz="2800" dirty="0">
                <a:solidFill>
                  <a:srgbClr val="118BCF"/>
                </a:solidFill>
              </a:rPr>
              <a:t>CREDIBILITY</a:t>
            </a:r>
            <a:endParaRPr lang="en-US" sz="2800" dirty="0"/>
          </a:p>
        </p:txBody>
      </p:sp>
      <p:sp>
        <p:nvSpPr>
          <p:cNvPr id="21" name="Text Placeholder 5"/>
          <p:cNvSpPr txBox="1">
            <a:spLocks/>
          </p:cNvSpPr>
          <p:nvPr/>
        </p:nvSpPr>
        <p:spPr>
          <a:xfrm>
            <a:off x="3321050" y="2243834"/>
            <a:ext cx="2597150" cy="961375"/>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indent="0" algn="ctr" fontAlgn="base">
              <a:spcBef>
                <a:spcPts val="2000"/>
              </a:spcBef>
              <a:spcAft>
                <a:spcPct val="0"/>
              </a:spcAft>
              <a:buClr>
                <a:srgbClr val="9DE61E"/>
              </a:buClr>
              <a:buNone/>
              <a:defRPr/>
            </a:pPr>
            <a:r>
              <a:rPr lang="en-AU" sz="2800" spc="0" dirty="0">
                <a:solidFill>
                  <a:srgbClr val="118BCF"/>
                </a:solidFill>
                <a:ea typeface="ＭＳ Ｐゴシック" charset="0"/>
                <a:cs typeface="ＭＳ Ｐゴシック" charset="0"/>
              </a:rPr>
              <a:t>INTEGRITY</a:t>
            </a:r>
          </a:p>
          <a:p>
            <a:pPr marL="0" indent="0" algn="ctr">
              <a:buNone/>
            </a:pPr>
            <a:endParaRPr lang="en-US" sz="2800" dirty="0"/>
          </a:p>
        </p:txBody>
      </p:sp>
      <p:sp>
        <p:nvSpPr>
          <p:cNvPr id="22" name="Text Placeholder 6"/>
          <p:cNvSpPr txBox="1">
            <a:spLocks/>
          </p:cNvSpPr>
          <p:nvPr/>
        </p:nvSpPr>
        <p:spPr>
          <a:xfrm>
            <a:off x="965200" y="2243834"/>
            <a:ext cx="2165350" cy="693831"/>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indent="0" algn="ctr">
              <a:buNone/>
            </a:pPr>
            <a:r>
              <a:rPr lang="en-AU" sz="2800" dirty="0">
                <a:solidFill>
                  <a:srgbClr val="118BCF"/>
                </a:solidFill>
              </a:rPr>
              <a:t>HONESTY</a:t>
            </a:r>
            <a:endParaRPr lang="en-US" sz="2800" dirty="0">
              <a:solidFill>
                <a:srgbClr val="118BCF"/>
              </a:solidFill>
            </a:endParaRPr>
          </a:p>
        </p:txBody>
      </p:sp>
      <p:grpSp>
        <p:nvGrpSpPr>
          <p:cNvPr id="23" name="Group 22"/>
          <p:cNvGrpSpPr/>
          <p:nvPr/>
        </p:nvGrpSpPr>
        <p:grpSpPr>
          <a:xfrm>
            <a:off x="1122239" y="361952"/>
            <a:ext cx="1803400" cy="1852760"/>
            <a:chOff x="6420952" y="2710358"/>
            <a:chExt cx="1100268" cy="1130384"/>
          </a:xfrm>
          <a:solidFill>
            <a:srgbClr val="57BEBA"/>
          </a:solidFill>
        </p:grpSpPr>
        <p:sp>
          <p:nvSpPr>
            <p:cNvPr id="24" name="Freeform 23"/>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grp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25" name="TextBox 24"/>
            <p:cNvSpPr txBox="1"/>
            <p:nvPr/>
          </p:nvSpPr>
          <p:spPr>
            <a:xfrm>
              <a:off x="6420952" y="2839264"/>
              <a:ext cx="1073149" cy="1001478"/>
            </a:xfrm>
            <a:prstGeom prst="rect">
              <a:avLst/>
            </a:prstGeom>
            <a:noFill/>
          </p:spPr>
          <p:txBody>
            <a:bodyPr wrap="square" rtlCol="0">
              <a:spAutoFit/>
            </a:bodyPr>
            <a:lstStyle/>
            <a:p>
              <a:pPr algn="ctr" defTabSz="388185" fontAlgn="base">
                <a:lnSpc>
                  <a:spcPct val="80000"/>
                </a:lnSpc>
                <a:spcBef>
                  <a:spcPct val="0"/>
                </a:spcBef>
                <a:spcAft>
                  <a:spcPct val="0"/>
                </a:spcAft>
                <a:defRPr/>
              </a:pPr>
              <a:r>
                <a:rPr lang="en-US" sz="8000" dirty="0">
                  <a:solidFill>
                    <a:srgbClr val="FFFFFF"/>
                  </a:solidFill>
                  <a:latin typeface="Candara"/>
                  <a:ea typeface="ＭＳ Ｐゴシック" charset="0"/>
                  <a:cs typeface="Candara"/>
                  <a:sym typeface="Arial" charset="0"/>
                </a:rPr>
                <a:t>1</a:t>
              </a:r>
            </a:p>
            <a:p>
              <a:pPr algn="ctr" defTabSz="388185" fontAlgn="base">
                <a:lnSpc>
                  <a:spcPct val="80000"/>
                </a:lnSpc>
                <a:spcBef>
                  <a:spcPct val="0"/>
                </a:spcBef>
                <a:spcAft>
                  <a:spcPct val="0"/>
                </a:spcAft>
                <a:defRPr/>
              </a:pPr>
              <a:endParaRPr lang="en-US" sz="4400" dirty="0">
                <a:solidFill>
                  <a:srgbClr val="FFFFFF"/>
                </a:solidFill>
                <a:latin typeface="Candara"/>
                <a:ea typeface="ＭＳ Ｐゴシック" charset="0"/>
                <a:cs typeface="Candara"/>
                <a:sym typeface="Arial" charset="0"/>
              </a:endParaRPr>
            </a:p>
          </p:txBody>
        </p:sp>
      </p:grpSp>
      <p:grpSp>
        <p:nvGrpSpPr>
          <p:cNvPr id="26" name="Group 25"/>
          <p:cNvGrpSpPr/>
          <p:nvPr/>
        </p:nvGrpSpPr>
        <p:grpSpPr>
          <a:xfrm>
            <a:off x="6348286" y="361952"/>
            <a:ext cx="1758950" cy="1848146"/>
            <a:chOff x="6448071" y="2710358"/>
            <a:chExt cx="1073149" cy="1127569"/>
          </a:xfrm>
        </p:grpSpPr>
        <p:sp>
          <p:nvSpPr>
            <p:cNvPr id="27" name="Freeform 26"/>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57BEBA"/>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28" name="TextBox 27"/>
            <p:cNvSpPr txBox="1"/>
            <p:nvPr/>
          </p:nvSpPr>
          <p:spPr>
            <a:xfrm>
              <a:off x="6448071" y="2836449"/>
              <a:ext cx="1073149" cy="1001478"/>
            </a:xfrm>
            <a:prstGeom prst="rect">
              <a:avLst/>
            </a:prstGeom>
            <a:noFill/>
          </p:spPr>
          <p:txBody>
            <a:bodyPr wrap="square" rtlCol="0">
              <a:spAutoFit/>
            </a:bodyPr>
            <a:lstStyle/>
            <a:p>
              <a:pPr algn="ctr" defTabSz="388185" fontAlgn="base">
                <a:lnSpc>
                  <a:spcPct val="80000"/>
                </a:lnSpc>
                <a:spcBef>
                  <a:spcPct val="0"/>
                </a:spcBef>
                <a:spcAft>
                  <a:spcPct val="0"/>
                </a:spcAft>
                <a:defRPr/>
              </a:pPr>
              <a:r>
                <a:rPr lang="en-US" sz="8000" dirty="0">
                  <a:solidFill>
                    <a:srgbClr val="FFFFFF"/>
                  </a:solidFill>
                  <a:latin typeface="Candara"/>
                  <a:ea typeface="ＭＳ Ｐゴシック" charset="0"/>
                  <a:cs typeface="Candara"/>
                  <a:sym typeface="Arial" charset="0"/>
                </a:rPr>
                <a:t>3</a:t>
              </a:r>
            </a:p>
            <a:p>
              <a:pPr algn="ctr" defTabSz="388185" fontAlgn="base">
                <a:lnSpc>
                  <a:spcPct val="80000"/>
                </a:lnSpc>
                <a:spcBef>
                  <a:spcPct val="0"/>
                </a:spcBef>
                <a:spcAft>
                  <a:spcPct val="0"/>
                </a:spcAft>
                <a:defRPr/>
              </a:pPr>
              <a:endParaRPr lang="en-US" sz="4400" dirty="0">
                <a:solidFill>
                  <a:srgbClr val="FFFFFF"/>
                </a:solidFill>
                <a:latin typeface="Candara"/>
                <a:ea typeface="ＭＳ Ｐゴシック" charset="0"/>
                <a:cs typeface="Candara"/>
                <a:sym typeface="Arial" charset="0"/>
              </a:endParaRPr>
            </a:p>
          </p:txBody>
        </p:sp>
      </p:grpSp>
    </p:spTree>
    <p:extLst>
      <p:ext uri="{BB962C8B-B14F-4D97-AF65-F5344CB8AC3E}">
        <p14:creationId xmlns:p14="http://schemas.microsoft.com/office/powerpoint/2010/main" val="1888645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Rectangle 3"/>
          <p:cNvSpPr>
            <a:spLocks/>
          </p:cNvSpPr>
          <p:nvPr/>
        </p:nvSpPr>
        <p:spPr bwMode="auto">
          <a:xfrm>
            <a:off x="5594550" y="1258182"/>
            <a:ext cx="3474744" cy="312391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400000"/>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square" lIns="38092" tIns="38092" rIns="38092" bIns="38092" anchor="ctr">
            <a:spAutoFit/>
          </a:bodyPr>
          <a:lstStyle/>
          <a:p>
            <a:pPr marL="285750" indent="-285750" defTabSz="388185" fontAlgn="auto">
              <a:spcBef>
                <a:spcPts val="0"/>
              </a:spcBef>
              <a:spcAft>
                <a:spcPts val="0"/>
              </a:spcAft>
              <a:buClr>
                <a:srgbClr val="57BEBA"/>
              </a:buClr>
              <a:buFont typeface="Arial"/>
              <a:buChar char="•"/>
              <a:defRPr/>
            </a:pPr>
            <a:r>
              <a:rPr lang="en-AU" dirty="0">
                <a:solidFill>
                  <a:srgbClr val="57BEBA"/>
                </a:solidFill>
                <a:latin typeface="Candara"/>
                <a:ea typeface="MS PGothic" pitchFamily="34" charset="-128"/>
                <a:cs typeface="Candara"/>
              </a:rPr>
              <a:t>Protecting the integrity </a:t>
            </a:r>
            <a:r>
              <a:rPr lang="en-AU" dirty="0">
                <a:solidFill>
                  <a:schemeClr val="accent5">
                    <a:lumMod val="75000"/>
                  </a:schemeClr>
                </a:solidFill>
                <a:latin typeface="Candara"/>
                <a:ea typeface="MS PGothic" pitchFamily="34" charset="-128"/>
                <a:cs typeface="Candara"/>
              </a:rPr>
              <a:t>of the ACN Business Opportunity and the rights of Independent Business Owners and the customer</a:t>
            </a:r>
          </a:p>
          <a:p>
            <a:pPr marL="285750" indent="-285750" defTabSz="388185" fontAlgn="auto">
              <a:spcBef>
                <a:spcPts val="0"/>
              </a:spcBef>
              <a:spcAft>
                <a:spcPts val="0"/>
              </a:spcAft>
              <a:buClr>
                <a:srgbClr val="57BEBA"/>
              </a:buClr>
              <a:buFont typeface="Arial"/>
              <a:buChar char="•"/>
              <a:defRPr/>
            </a:pPr>
            <a:endParaRPr lang="en-AU" dirty="0">
              <a:solidFill>
                <a:schemeClr val="accent5">
                  <a:lumMod val="75000"/>
                </a:schemeClr>
              </a:solidFill>
              <a:latin typeface="Candara"/>
              <a:ea typeface="MS PGothic" pitchFamily="34" charset="-128"/>
              <a:cs typeface="Candara"/>
            </a:endParaRPr>
          </a:p>
          <a:p>
            <a:pPr marL="285750" indent="-285750" defTabSz="388185" fontAlgn="auto">
              <a:spcBef>
                <a:spcPts val="0"/>
              </a:spcBef>
              <a:spcAft>
                <a:spcPts val="0"/>
              </a:spcAft>
              <a:buClr>
                <a:srgbClr val="57BEBA"/>
              </a:buClr>
              <a:buFont typeface="Arial"/>
              <a:buChar char="•"/>
              <a:defRPr/>
            </a:pPr>
            <a:r>
              <a:rPr lang="en-AU" dirty="0">
                <a:solidFill>
                  <a:srgbClr val="57BEBA"/>
                </a:solidFill>
                <a:latin typeface="Candara"/>
                <a:ea typeface="MS PGothic" pitchFamily="34" charset="-128"/>
                <a:cs typeface="Candara"/>
              </a:rPr>
              <a:t>Honesty, integrity, and credibility</a:t>
            </a:r>
            <a:r>
              <a:rPr lang="en-AU" dirty="0">
                <a:solidFill>
                  <a:schemeClr val="accent5">
                    <a:lumMod val="75000"/>
                  </a:schemeClr>
                </a:solidFill>
                <a:latin typeface="Candara"/>
                <a:ea typeface="MS PGothic" pitchFamily="34" charset="-128"/>
                <a:cs typeface="Candara"/>
              </a:rPr>
              <a:t> underpin everything we do at ACN and why your understanding and application of ACN’s core values matter. </a:t>
            </a:r>
          </a:p>
        </p:txBody>
      </p:sp>
      <p:sp>
        <p:nvSpPr>
          <p:cNvPr id="7" name="Rectangle 4"/>
          <p:cNvSpPr>
            <a:spLocks/>
          </p:cNvSpPr>
          <p:nvPr/>
        </p:nvSpPr>
        <p:spPr bwMode="auto">
          <a:xfrm>
            <a:off x="5594550" y="240748"/>
            <a:ext cx="2250600" cy="723259"/>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400000"/>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8092" tIns="38092" rIns="38092" bIns="38092" anchor="ctr">
            <a:spAutoFit/>
          </a:bodyPr>
          <a:lstStyle/>
          <a:p>
            <a:pPr defTabSz="619001">
              <a:defRPr/>
            </a:pPr>
            <a:r>
              <a:rPr lang="en-US" sz="4200" b="1" dirty="0">
                <a:solidFill>
                  <a:srgbClr val="118BCF"/>
                </a:solidFill>
                <a:latin typeface="Candara"/>
                <a:ea typeface="ＭＳ Ｐゴシック" charset="0"/>
                <a:cs typeface="Verdana"/>
                <a:sym typeface="Arial" charset="0"/>
              </a:rPr>
              <a:t>Company</a:t>
            </a:r>
          </a:p>
        </p:txBody>
      </p:sp>
    </p:spTree>
    <p:extLst>
      <p:ext uri="{BB962C8B-B14F-4D97-AF65-F5344CB8AC3E}">
        <p14:creationId xmlns:p14="http://schemas.microsoft.com/office/powerpoint/2010/main" val="713356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Rectangle 3"/>
          <p:cNvSpPr>
            <a:spLocks/>
          </p:cNvSpPr>
          <p:nvPr/>
        </p:nvSpPr>
        <p:spPr bwMode="auto">
          <a:xfrm>
            <a:off x="5594550" y="1725571"/>
            <a:ext cx="3327400" cy="3154694"/>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400000"/>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square" lIns="38092" tIns="38092" rIns="38092" bIns="38092" anchor="ctr">
            <a:spAutoFit/>
          </a:bodyPr>
          <a:lstStyle/>
          <a:p>
            <a:pPr marL="285750" indent="-285750" defTabSz="388185" fontAlgn="auto">
              <a:spcBef>
                <a:spcPts val="0"/>
              </a:spcBef>
              <a:spcAft>
                <a:spcPts val="0"/>
              </a:spcAft>
              <a:buClr>
                <a:schemeClr val="tx2"/>
              </a:buClr>
              <a:buFont typeface="Arial"/>
              <a:buChar char="•"/>
              <a:defRPr/>
            </a:pPr>
            <a:r>
              <a:rPr lang="en-AU" sz="2000" dirty="0">
                <a:solidFill>
                  <a:schemeClr val="accent5">
                    <a:lumMod val="75000"/>
                  </a:schemeClr>
                </a:solidFill>
                <a:latin typeface="Candara"/>
                <a:ea typeface="MS PGothic" pitchFamily="34" charset="-128"/>
                <a:cs typeface="Candara"/>
              </a:rPr>
              <a:t>Represent and pursue the ACN Opportunity in an </a:t>
            </a:r>
            <a:r>
              <a:rPr lang="en-AU" sz="2000" dirty="0">
                <a:solidFill>
                  <a:srgbClr val="57BEBA"/>
                </a:solidFill>
                <a:latin typeface="Candara"/>
                <a:ea typeface="MS PGothic" pitchFamily="34" charset="-128"/>
                <a:cs typeface="Candara"/>
              </a:rPr>
              <a:t>ethical and professional </a:t>
            </a:r>
            <a:r>
              <a:rPr lang="en-AU" sz="2000" dirty="0">
                <a:solidFill>
                  <a:schemeClr val="accent5">
                    <a:lumMod val="75000"/>
                  </a:schemeClr>
                </a:solidFill>
                <a:latin typeface="Candara"/>
                <a:ea typeface="MS PGothic" pitchFamily="34" charset="-128"/>
                <a:cs typeface="Candara"/>
              </a:rPr>
              <a:t>manner</a:t>
            </a:r>
          </a:p>
          <a:p>
            <a:pPr marL="285750" indent="-285750" defTabSz="388185" fontAlgn="auto">
              <a:spcBef>
                <a:spcPts val="0"/>
              </a:spcBef>
              <a:spcAft>
                <a:spcPts val="0"/>
              </a:spcAft>
              <a:buClr>
                <a:schemeClr val="tx2"/>
              </a:buClr>
              <a:buFont typeface="Arial"/>
              <a:buChar char="•"/>
              <a:defRPr/>
            </a:pPr>
            <a:endParaRPr lang="en-AU" sz="2000" dirty="0">
              <a:solidFill>
                <a:schemeClr val="accent5">
                  <a:lumMod val="75000"/>
                </a:schemeClr>
              </a:solidFill>
              <a:latin typeface="Candara"/>
              <a:ea typeface="MS PGothic" pitchFamily="34" charset="-128"/>
              <a:cs typeface="Candara"/>
            </a:endParaRPr>
          </a:p>
          <a:p>
            <a:pPr marL="285750" indent="-285750" defTabSz="388185" fontAlgn="auto">
              <a:spcBef>
                <a:spcPts val="0"/>
              </a:spcBef>
              <a:spcAft>
                <a:spcPts val="0"/>
              </a:spcAft>
              <a:buClr>
                <a:schemeClr val="tx2"/>
              </a:buClr>
              <a:buFont typeface="Arial"/>
              <a:buChar char="•"/>
              <a:defRPr/>
            </a:pPr>
            <a:r>
              <a:rPr lang="en-AU" sz="2000" dirty="0">
                <a:solidFill>
                  <a:schemeClr val="accent5">
                    <a:lumMod val="75000"/>
                  </a:schemeClr>
                </a:solidFill>
                <a:latin typeface="Candara"/>
                <a:ea typeface="MS PGothic" pitchFamily="34" charset="-128"/>
                <a:cs typeface="Candara"/>
              </a:rPr>
              <a:t>Provide customers with </a:t>
            </a:r>
            <a:r>
              <a:rPr lang="en-AU" sz="2000" dirty="0">
                <a:solidFill>
                  <a:srgbClr val="57BEBA"/>
                </a:solidFill>
                <a:latin typeface="Candara"/>
                <a:ea typeface="MS PGothic" pitchFamily="34" charset="-128"/>
                <a:cs typeface="Candara"/>
              </a:rPr>
              <a:t>truthful and accurate information </a:t>
            </a:r>
            <a:r>
              <a:rPr lang="en-AU" sz="2000" dirty="0">
                <a:solidFill>
                  <a:schemeClr val="accent5">
                    <a:lumMod val="75000"/>
                  </a:schemeClr>
                </a:solidFill>
                <a:latin typeface="Candara"/>
                <a:ea typeface="MS PGothic" pitchFamily="34" charset="-128"/>
                <a:cs typeface="Candara"/>
              </a:rPr>
              <a:t>regarding ACN’s products and services</a:t>
            </a:r>
          </a:p>
        </p:txBody>
      </p:sp>
      <p:sp>
        <p:nvSpPr>
          <p:cNvPr id="7" name="Rectangle 4"/>
          <p:cNvSpPr>
            <a:spLocks/>
          </p:cNvSpPr>
          <p:nvPr/>
        </p:nvSpPr>
        <p:spPr bwMode="auto">
          <a:xfrm>
            <a:off x="5352223" y="355981"/>
            <a:ext cx="3812055" cy="136959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400000"/>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square" lIns="38092" tIns="38092" rIns="38092" bIns="38092" anchor="ctr">
            <a:spAutoFit/>
          </a:bodyPr>
          <a:lstStyle/>
          <a:p>
            <a:pPr defTabSz="619001">
              <a:defRPr/>
            </a:pPr>
            <a:r>
              <a:rPr lang="en-US" sz="4200" b="1" dirty="0">
                <a:solidFill>
                  <a:srgbClr val="118BCF"/>
                </a:solidFill>
                <a:latin typeface="Candara"/>
                <a:ea typeface="ＭＳ Ｐゴシック" charset="0"/>
                <a:cs typeface="Verdana"/>
                <a:sym typeface="Arial" charset="0"/>
              </a:rPr>
              <a:t>Your</a:t>
            </a:r>
            <a:br>
              <a:rPr lang="en-US" sz="4200" b="1" dirty="0">
                <a:solidFill>
                  <a:srgbClr val="118BCF"/>
                </a:solidFill>
                <a:latin typeface="Candara"/>
                <a:ea typeface="ＭＳ Ｐゴシック" charset="0"/>
                <a:cs typeface="Verdana"/>
                <a:sym typeface="Arial" charset="0"/>
              </a:rPr>
            </a:br>
            <a:r>
              <a:rPr lang="en-US" sz="4200" b="1" dirty="0">
                <a:solidFill>
                  <a:srgbClr val="118BCF"/>
                </a:solidFill>
                <a:latin typeface="Candara"/>
                <a:ea typeface="ＭＳ Ｐゴシック" charset="0"/>
                <a:cs typeface="Verdana"/>
                <a:sym typeface="Arial" charset="0"/>
              </a:rPr>
              <a:t>Responsibilities</a:t>
            </a:r>
          </a:p>
        </p:txBody>
      </p:sp>
    </p:spTree>
    <p:extLst>
      <p:ext uri="{BB962C8B-B14F-4D97-AF65-F5344CB8AC3E}">
        <p14:creationId xmlns:p14="http://schemas.microsoft.com/office/powerpoint/2010/main" val="17372806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6"/>
          <p:cNvSpPr txBox="1">
            <a:spLocks/>
          </p:cNvSpPr>
          <p:nvPr/>
        </p:nvSpPr>
        <p:spPr>
          <a:xfrm>
            <a:off x="774700" y="2822500"/>
            <a:ext cx="7721600" cy="977900"/>
          </a:xfrm>
          <a:prstGeom prst="rect">
            <a:avLst/>
          </a:prstGeom>
        </p:spPr>
        <p:txBody>
          <a:bodyPr>
            <a:noAutofit/>
          </a:bodyPr>
          <a:lstStyle>
            <a:lvl1pPr marL="342900" indent="-342900" algn="l" defTabSz="914400" rtl="0" eaLnBrk="1" latinLnBrk="0" hangingPunct="1">
              <a:lnSpc>
                <a:spcPct val="100000"/>
              </a:lnSpc>
              <a:spcBef>
                <a:spcPct val="20000"/>
              </a:spcBef>
              <a:spcAft>
                <a:spcPts val="600"/>
              </a:spcAft>
              <a:buClr>
                <a:srgbClr val="EC9CDB"/>
              </a:buClr>
              <a:buFont typeface="Arial" pitchFamily="34" charset="0"/>
              <a:buChar char="•"/>
              <a:defRPr sz="20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rgbClr val="EC9CDB"/>
              </a:buClr>
              <a:buFont typeface="Arial" pitchFamily="34" charset="0"/>
              <a:buChar char="•"/>
              <a:defRPr sz="20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rgbClr val="EC9CDB"/>
              </a:buClr>
              <a:buFont typeface="Arial" pitchFamily="34" charset="0"/>
              <a:buChar char="•"/>
              <a:defRPr sz="20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rgbClr val="EC9CDB"/>
              </a:buClr>
              <a:buFont typeface="Arial" pitchFamily="34" charset="0"/>
              <a:buChar char="•"/>
              <a:defRPr sz="20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rgbClr val="EC9CDB"/>
              </a:buClr>
              <a:buFont typeface="Arial" pitchFamily="34" charset="0"/>
              <a:buChar char="•"/>
              <a:defRPr sz="20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indent="0" algn="ctr">
              <a:buNone/>
            </a:pPr>
            <a:r>
              <a:rPr lang="en-AU" sz="2400" dirty="0">
                <a:solidFill>
                  <a:schemeClr val="accent5">
                    <a:lumMod val="75000"/>
                  </a:schemeClr>
                </a:solidFill>
              </a:rPr>
              <a:t>Definition: The term is used to </a:t>
            </a:r>
            <a:r>
              <a:rPr lang="en-AU" sz="2400" b="1" dirty="0">
                <a:solidFill>
                  <a:schemeClr val="accent5">
                    <a:lumMod val="75000"/>
                  </a:schemeClr>
                </a:solidFill>
              </a:rPr>
              <a:t>attract people </a:t>
            </a:r>
            <a:r>
              <a:rPr lang="en-AU" sz="2400" dirty="0">
                <a:solidFill>
                  <a:schemeClr val="accent5">
                    <a:lumMod val="75000"/>
                  </a:schemeClr>
                </a:solidFill>
              </a:rPr>
              <a:t>by alerting them about the opening of your new Business!</a:t>
            </a:r>
          </a:p>
        </p:txBody>
      </p:sp>
      <p:pic>
        <p:nvPicPr>
          <p:cNvPr id="6" name="Picture 5"/>
          <p:cNvPicPr>
            <a:picLocks noChangeAspect="1"/>
          </p:cNvPicPr>
          <p:nvPr/>
        </p:nvPicPr>
        <p:blipFill>
          <a:blip r:embed="rId2"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9144000" cy="2697480"/>
          </a:xfrm>
          <a:prstGeom prst="rect">
            <a:avLst/>
          </a:prstGeom>
        </p:spPr>
      </p:pic>
    </p:spTree>
    <p:extLst>
      <p:ext uri="{BB962C8B-B14F-4D97-AF65-F5344CB8AC3E}">
        <p14:creationId xmlns:p14="http://schemas.microsoft.com/office/powerpoint/2010/main" val="42261102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431800" y="1724434"/>
            <a:ext cx="8318500" cy="2426461"/>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0" name="Group 9"/>
          <p:cNvGrpSpPr/>
          <p:nvPr/>
        </p:nvGrpSpPr>
        <p:grpSpPr>
          <a:xfrm>
            <a:off x="3738436" y="817147"/>
            <a:ext cx="1758950" cy="1852760"/>
            <a:chOff x="6448071" y="2710358"/>
            <a:chExt cx="1073149" cy="1130384"/>
          </a:xfrm>
        </p:grpSpPr>
        <p:sp>
          <p:nvSpPr>
            <p:cNvPr id="11" name="Freeform 10"/>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18BCF"/>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12" name="TextBox 11"/>
            <p:cNvSpPr txBox="1"/>
            <p:nvPr/>
          </p:nvSpPr>
          <p:spPr>
            <a:xfrm>
              <a:off x="6448071" y="2839264"/>
              <a:ext cx="1073149" cy="1001478"/>
            </a:xfrm>
            <a:prstGeom prst="rect">
              <a:avLst/>
            </a:prstGeom>
            <a:noFill/>
          </p:spPr>
          <p:txBody>
            <a:bodyPr wrap="square" rtlCol="0">
              <a:spAutoFit/>
            </a:bodyPr>
            <a:lstStyle/>
            <a:p>
              <a:pPr algn="ctr" defTabSz="388185" fontAlgn="base">
                <a:lnSpc>
                  <a:spcPct val="80000"/>
                </a:lnSpc>
                <a:spcBef>
                  <a:spcPct val="0"/>
                </a:spcBef>
                <a:spcAft>
                  <a:spcPct val="0"/>
                </a:spcAft>
                <a:defRPr/>
              </a:pPr>
              <a:r>
                <a:rPr lang="en-US" sz="8000" dirty="0">
                  <a:solidFill>
                    <a:srgbClr val="FFFFFF"/>
                  </a:solidFill>
                  <a:latin typeface="Candara"/>
                  <a:ea typeface="ＭＳ Ｐゴシック" charset="0"/>
                  <a:cs typeface="Candara"/>
                  <a:sym typeface="Arial" charset="0"/>
                </a:rPr>
                <a:t>2</a:t>
              </a:r>
            </a:p>
            <a:p>
              <a:pPr algn="ctr" defTabSz="388185" fontAlgn="base">
                <a:lnSpc>
                  <a:spcPct val="80000"/>
                </a:lnSpc>
                <a:spcBef>
                  <a:spcPct val="0"/>
                </a:spcBef>
                <a:spcAft>
                  <a:spcPct val="0"/>
                </a:spcAft>
                <a:defRPr/>
              </a:pPr>
              <a:endParaRPr lang="en-US" sz="4400" dirty="0">
                <a:solidFill>
                  <a:srgbClr val="FFFFFF"/>
                </a:solidFill>
                <a:latin typeface="Candara"/>
                <a:ea typeface="ＭＳ Ｐゴシック" charset="0"/>
                <a:cs typeface="Candara"/>
                <a:sym typeface="Arial" charset="0"/>
              </a:endParaRPr>
            </a:p>
          </p:txBody>
        </p:sp>
      </p:grpSp>
      <p:sp>
        <p:nvSpPr>
          <p:cNvPr id="13" name="Text Placeholder 1"/>
          <p:cNvSpPr txBox="1">
            <a:spLocks/>
          </p:cNvSpPr>
          <p:nvPr/>
        </p:nvSpPr>
        <p:spPr>
          <a:xfrm>
            <a:off x="5918200" y="2699029"/>
            <a:ext cx="2705100" cy="961375"/>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indent="0" algn="ctr">
              <a:lnSpc>
                <a:spcPct val="60000"/>
              </a:lnSpc>
              <a:buNone/>
            </a:pPr>
            <a:r>
              <a:rPr lang="en-AU" sz="2800" dirty="0">
                <a:solidFill>
                  <a:schemeClr val="accent5">
                    <a:lumMod val="75000"/>
                  </a:schemeClr>
                </a:solidFill>
              </a:rPr>
              <a:t>INVITE,</a:t>
            </a:r>
          </a:p>
          <a:p>
            <a:pPr marL="0" indent="0" algn="ctr">
              <a:lnSpc>
                <a:spcPct val="60000"/>
              </a:lnSpc>
              <a:buNone/>
            </a:pPr>
            <a:r>
              <a:rPr lang="en-AU" sz="2800" dirty="0">
                <a:solidFill>
                  <a:schemeClr val="accent5">
                    <a:lumMod val="75000"/>
                  </a:schemeClr>
                </a:solidFill>
              </a:rPr>
              <a:t>INVITE,</a:t>
            </a:r>
          </a:p>
          <a:p>
            <a:pPr marL="0" indent="0" algn="ctr">
              <a:lnSpc>
                <a:spcPct val="60000"/>
              </a:lnSpc>
              <a:buNone/>
            </a:pPr>
            <a:r>
              <a:rPr lang="en-AU" sz="2800" dirty="0">
                <a:solidFill>
                  <a:schemeClr val="accent5">
                    <a:lumMod val="75000"/>
                  </a:schemeClr>
                </a:solidFill>
              </a:rPr>
              <a:t>INVITE!</a:t>
            </a:r>
          </a:p>
          <a:p>
            <a:pPr marL="0" indent="0" algn="ctr">
              <a:buNone/>
            </a:pPr>
            <a:endParaRPr lang="en-US" sz="2800" dirty="0">
              <a:solidFill>
                <a:schemeClr val="accent5">
                  <a:lumMod val="75000"/>
                </a:schemeClr>
              </a:solidFill>
            </a:endParaRPr>
          </a:p>
        </p:txBody>
      </p:sp>
      <p:sp>
        <p:nvSpPr>
          <p:cNvPr id="14" name="Text Placeholder 5"/>
          <p:cNvSpPr txBox="1">
            <a:spLocks/>
          </p:cNvSpPr>
          <p:nvPr/>
        </p:nvSpPr>
        <p:spPr>
          <a:xfrm>
            <a:off x="3321050" y="2699029"/>
            <a:ext cx="2597150" cy="961375"/>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indent="0" algn="ctr" fontAlgn="base">
              <a:spcBef>
                <a:spcPts val="2000"/>
              </a:spcBef>
              <a:spcAft>
                <a:spcPct val="0"/>
              </a:spcAft>
              <a:buClr>
                <a:srgbClr val="9DE61E"/>
              </a:buClr>
              <a:buNone/>
              <a:defRPr/>
            </a:pPr>
            <a:r>
              <a:rPr lang="en-AU" sz="2800" spc="0" dirty="0">
                <a:solidFill>
                  <a:schemeClr val="accent5">
                    <a:lumMod val="75000"/>
                  </a:schemeClr>
                </a:solidFill>
                <a:ea typeface="ＭＳ Ｐゴシック" charset="0"/>
                <a:cs typeface="ＭＳ Ｐゴシック" charset="0"/>
              </a:rPr>
              <a:t>MAKE</a:t>
            </a:r>
            <a:br>
              <a:rPr lang="en-AU" sz="2800" spc="0" dirty="0">
                <a:solidFill>
                  <a:schemeClr val="accent5">
                    <a:lumMod val="75000"/>
                  </a:schemeClr>
                </a:solidFill>
                <a:ea typeface="ＭＳ Ｐゴシック" charset="0"/>
                <a:cs typeface="ＭＳ Ｐゴシック" charset="0"/>
              </a:rPr>
            </a:br>
            <a:r>
              <a:rPr lang="en-AU" sz="2800" spc="0" dirty="0">
                <a:solidFill>
                  <a:schemeClr val="accent5">
                    <a:lumMod val="75000"/>
                  </a:schemeClr>
                </a:solidFill>
                <a:ea typeface="ＭＳ Ｐゴシック" charset="0"/>
                <a:cs typeface="ＭＳ Ｐゴシック" charset="0"/>
              </a:rPr>
              <a:t>A LIST</a:t>
            </a:r>
          </a:p>
          <a:p>
            <a:pPr marL="0" indent="0" algn="ctr">
              <a:buNone/>
            </a:pPr>
            <a:endParaRPr lang="en-US" sz="2800" dirty="0"/>
          </a:p>
        </p:txBody>
      </p:sp>
      <p:sp>
        <p:nvSpPr>
          <p:cNvPr id="15" name="Text Placeholder 6"/>
          <p:cNvSpPr txBox="1">
            <a:spLocks/>
          </p:cNvSpPr>
          <p:nvPr/>
        </p:nvSpPr>
        <p:spPr>
          <a:xfrm>
            <a:off x="965200" y="2699029"/>
            <a:ext cx="2165350" cy="693831"/>
          </a:xfrm>
          <a:prstGeom prst="rect">
            <a:avLst/>
          </a:prstGeom>
        </p:spPr>
        <p:txBody>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indent="0" algn="ctr">
              <a:buNone/>
            </a:pPr>
            <a:r>
              <a:rPr lang="en-AU" sz="2800" dirty="0">
                <a:solidFill>
                  <a:schemeClr val="accent5">
                    <a:lumMod val="75000"/>
                  </a:schemeClr>
                </a:solidFill>
              </a:rPr>
              <a:t>SET</a:t>
            </a:r>
            <a:br>
              <a:rPr lang="en-AU" sz="2800" dirty="0">
                <a:solidFill>
                  <a:schemeClr val="accent5">
                    <a:lumMod val="75000"/>
                  </a:schemeClr>
                </a:solidFill>
              </a:rPr>
            </a:br>
            <a:r>
              <a:rPr lang="en-AU" sz="2800" dirty="0">
                <a:solidFill>
                  <a:schemeClr val="accent5">
                    <a:lumMod val="75000"/>
                  </a:schemeClr>
                </a:solidFill>
              </a:rPr>
              <a:t>A DATE</a:t>
            </a:r>
            <a:endParaRPr lang="en-US" sz="2800" dirty="0">
              <a:solidFill>
                <a:schemeClr val="accent5">
                  <a:lumMod val="75000"/>
                </a:schemeClr>
              </a:solidFill>
            </a:endParaRPr>
          </a:p>
        </p:txBody>
      </p:sp>
      <p:grpSp>
        <p:nvGrpSpPr>
          <p:cNvPr id="16" name="Group 15"/>
          <p:cNvGrpSpPr/>
          <p:nvPr/>
        </p:nvGrpSpPr>
        <p:grpSpPr>
          <a:xfrm>
            <a:off x="1122239" y="817147"/>
            <a:ext cx="1803400" cy="1852760"/>
            <a:chOff x="6420952" y="2710358"/>
            <a:chExt cx="1100268" cy="1130384"/>
          </a:xfrm>
        </p:grpSpPr>
        <p:sp>
          <p:nvSpPr>
            <p:cNvPr id="17" name="Freeform 16"/>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894DC"/>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57BEBA"/>
                </a:solidFill>
                <a:effectLst/>
                <a:uLnTx/>
                <a:uFillTx/>
                <a:latin typeface="Candara"/>
                <a:ea typeface="+mn-ea"/>
                <a:cs typeface="Candara"/>
              </a:endParaRPr>
            </a:p>
          </p:txBody>
        </p:sp>
        <p:sp>
          <p:nvSpPr>
            <p:cNvPr id="18" name="TextBox 17"/>
            <p:cNvSpPr txBox="1"/>
            <p:nvPr/>
          </p:nvSpPr>
          <p:spPr>
            <a:xfrm>
              <a:off x="6420952" y="2839264"/>
              <a:ext cx="1073149" cy="1001478"/>
            </a:xfrm>
            <a:prstGeom prst="rect">
              <a:avLst/>
            </a:prstGeom>
            <a:noFill/>
          </p:spPr>
          <p:txBody>
            <a:bodyPr wrap="square" rtlCol="0">
              <a:spAutoFit/>
            </a:bodyPr>
            <a:lstStyle/>
            <a:p>
              <a:pPr algn="ctr" defTabSz="388185" fontAlgn="base">
                <a:lnSpc>
                  <a:spcPct val="80000"/>
                </a:lnSpc>
                <a:spcBef>
                  <a:spcPct val="0"/>
                </a:spcBef>
                <a:spcAft>
                  <a:spcPct val="0"/>
                </a:spcAft>
                <a:defRPr/>
              </a:pPr>
              <a:r>
                <a:rPr lang="en-US" sz="8000" dirty="0">
                  <a:solidFill>
                    <a:srgbClr val="FFFFFF"/>
                  </a:solidFill>
                  <a:latin typeface="Candara"/>
                  <a:ea typeface="ＭＳ Ｐゴシック" charset="0"/>
                  <a:cs typeface="Candara"/>
                  <a:sym typeface="Arial" charset="0"/>
                </a:rPr>
                <a:t>1</a:t>
              </a:r>
            </a:p>
            <a:p>
              <a:pPr algn="ctr" defTabSz="388185" fontAlgn="base">
                <a:lnSpc>
                  <a:spcPct val="80000"/>
                </a:lnSpc>
                <a:spcBef>
                  <a:spcPct val="0"/>
                </a:spcBef>
                <a:spcAft>
                  <a:spcPct val="0"/>
                </a:spcAft>
                <a:defRPr/>
              </a:pPr>
              <a:endParaRPr lang="en-US" sz="4400" dirty="0">
                <a:solidFill>
                  <a:srgbClr val="FFFFFF"/>
                </a:solidFill>
                <a:latin typeface="Candara"/>
                <a:ea typeface="ＭＳ Ｐゴシック" charset="0"/>
                <a:cs typeface="Candara"/>
                <a:sym typeface="Arial" charset="0"/>
              </a:endParaRPr>
            </a:p>
          </p:txBody>
        </p:sp>
      </p:grpSp>
      <p:grpSp>
        <p:nvGrpSpPr>
          <p:cNvPr id="19" name="Group 18"/>
          <p:cNvGrpSpPr/>
          <p:nvPr/>
        </p:nvGrpSpPr>
        <p:grpSpPr>
          <a:xfrm>
            <a:off x="6348286" y="817147"/>
            <a:ext cx="1758950" cy="1848146"/>
            <a:chOff x="6448071" y="2710358"/>
            <a:chExt cx="1073149" cy="1127569"/>
          </a:xfrm>
        </p:grpSpPr>
        <p:sp>
          <p:nvSpPr>
            <p:cNvPr id="20" name="Freeform 19"/>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894DC"/>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21" name="TextBox 20"/>
            <p:cNvSpPr txBox="1"/>
            <p:nvPr/>
          </p:nvSpPr>
          <p:spPr>
            <a:xfrm>
              <a:off x="6448071" y="2836449"/>
              <a:ext cx="1073149" cy="1001478"/>
            </a:xfrm>
            <a:prstGeom prst="rect">
              <a:avLst/>
            </a:prstGeom>
            <a:noFill/>
          </p:spPr>
          <p:txBody>
            <a:bodyPr wrap="square" rtlCol="0">
              <a:spAutoFit/>
            </a:bodyPr>
            <a:lstStyle/>
            <a:p>
              <a:pPr algn="ctr" defTabSz="388185" fontAlgn="base">
                <a:lnSpc>
                  <a:spcPct val="80000"/>
                </a:lnSpc>
                <a:spcBef>
                  <a:spcPct val="0"/>
                </a:spcBef>
                <a:spcAft>
                  <a:spcPct val="0"/>
                </a:spcAft>
                <a:defRPr/>
              </a:pPr>
              <a:r>
                <a:rPr lang="en-US" sz="8000" dirty="0">
                  <a:solidFill>
                    <a:srgbClr val="FFFFFF"/>
                  </a:solidFill>
                  <a:latin typeface="Candara"/>
                  <a:ea typeface="ＭＳ Ｐゴシック" charset="0"/>
                  <a:cs typeface="Candara"/>
                  <a:sym typeface="Arial" charset="0"/>
                </a:rPr>
                <a:t>3</a:t>
              </a:r>
            </a:p>
            <a:p>
              <a:pPr algn="ctr" defTabSz="388185" fontAlgn="base">
                <a:lnSpc>
                  <a:spcPct val="80000"/>
                </a:lnSpc>
                <a:spcBef>
                  <a:spcPct val="0"/>
                </a:spcBef>
                <a:spcAft>
                  <a:spcPct val="0"/>
                </a:spcAft>
                <a:defRPr/>
              </a:pPr>
              <a:endParaRPr lang="en-US" sz="4400" dirty="0">
                <a:solidFill>
                  <a:srgbClr val="FFFFFF"/>
                </a:solidFill>
                <a:latin typeface="Candara"/>
                <a:ea typeface="ＭＳ Ｐゴシック" charset="0"/>
                <a:cs typeface="Candara"/>
                <a:sym typeface="Arial" charset="0"/>
              </a:endParaRPr>
            </a:p>
          </p:txBody>
        </p:sp>
      </p:grpSp>
    </p:spTree>
    <p:extLst>
      <p:ext uri="{BB962C8B-B14F-4D97-AF65-F5344CB8AC3E}">
        <p14:creationId xmlns:p14="http://schemas.microsoft.com/office/powerpoint/2010/main" val="3112044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39233" y="2151614"/>
            <a:ext cx="2213673" cy="1387235"/>
          </a:xfrm>
          <a:prstGeom prst="rect">
            <a:avLst/>
          </a:prstGeom>
        </p:spPr>
      </p:pic>
      <p:sp>
        <p:nvSpPr>
          <p:cNvPr id="15" name="Text Placeholder 8"/>
          <p:cNvSpPr txBox="1">
            <a:spLocks/>
          </p:cNvSpPr>
          <p:nvPr/>
        </p:nvSpPr>
        <p:spPr>
          <a:xfrm>
            <a:off x="3785616" y="1682496"/>
            <a:ext cx="5102352" cy="1938692"/>
          </a:xfrm>
          <a:prstGeom prst="rect">
            <a:avLst/>
          </a:prstGeom>
        </p:spPr>
        <p:txBody>
          <a:bodyPr vert="horz" lIns="91440" tIns="45720" rIns="91440" bIns="45720" rtlCol="0">
            <a:noAutofit/>
          </a:bodyPr>
          <a:lstStyle>
            <a:lvl1pPr marL="0" indent="0" algn="ctr" defTabSz="914400" rtl="0" eaLnBrk="1" latinLnBrk="0" hangingPunct="1">
              <a:lnSpc>
                <a:spcPct val="70000"/>
              </a:lnSpc>
              <a:spcBef>
                <a:spcPct val="20000"/>
              </a:spcBef>
              <a:spcAft>
                <a:spcPts val="600"/>
              </a:spcAft>
              <a:buClr>
                <a:schemeClr val="tx2"/>
              </a:buClr>
              <a:buFont typeface="Arial" pitchFamily="34" charset="0"/>
              <a:buNone/>
              <a:defRPr sz="4400" kern="1200" spc="30" baseline="0">
                <a:solidFill>
                  <a:schemeClr val="tx1"/>
                </a:solidFill>
                <a:latin typeface="Candara"/>
                <a:ea typeface="+mn-ea"/>
                <a:cs typeface="Candara"/>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Candara"/>
                <a:ea typeface="+mn-ea"/>
                <a:cs typeface="Candara"/>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268288" indent="-268288" algn="l" defTabSz="269875">
              <a:lnSpc>
                <a:spcPct val="120000"/>
              </a:lnSpc>
              <a:buClr>
                <a:srgbClr val="57BEBA"/>
              </a:buClr>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altLang="en-US" sz="2000" dirty="0">
                <a:solidFill>
                  <a:schemeClr val="accent5">
                    <a:lumMod val="75000"/>
                  </a:schemeClr>
                </a:solidFill>
                <a:sym typeface="Helvetica" charset="0"/>
              </a:rPr>
              <a:t>Have Your Meeting at your home</a:t>
            </a:r>
          </a:p>
          <a:p>
            <a:pPr marL="268288" indent="-268288" algn="l" defTabSz="269875">
              <a:lnSpc>
                <a:spcPct val="120000"/>
              </a:lnSpc>
              <a:buClr>
                <a:srgbClr val="57BEBA"/>
              </a:buClr>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altLang="en-US" sz="2000" dirty="0">
                <a:solidFill>
                  <a:schemeClr val="accent5">
                    <a:lumMod val="75000"/>
                  </a:schemeClr>
                </a:solidFill>
                <a:sym typeface="Helvetica" charset="0"/>
              </a:rPr>
              <a:t>4:30pm, 6:30pm and 8:30pm Weekdays / Weekends on the Hour</a:t>
            </a:r>
          </a:p>
          <a:p>
            <a:pPr marL="268288" indent="-268288" algn="l" defTabSz="269875">
              <a:lnSpc>
                <a:spcPct val="120000"/>
              </a:lnSpc>
              <a:buClr>
                <a:srgbClr val="57BEBA"/>
              </a:buClr>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altLang="en-US" sz="2000" dirty="0">
                <a:solidFill>
                  <a:schemeClr val="accent5">
                    <a:lumMod val="75000"/>
                  </a:schemeClr>
                </a:solidFill>
                <a:sym typeface="Helvetica" charset="0"/>
              </a:rPr>
              <a:t>We never cancel home meetings</a:t>
            </a:r>
            <a:endParaRPr lang="en-AU" sz="900" dirty="0">
              <a:solidFill>
                <a:schemeClr val="accent5">
                  <a:lumMod val="75000"/>
                </a:schemeClr>
              </a:solidFill>
            </a:endParaRPr>
          </a:p>
        </p:txBody>
      </p:sp>
      <p:sp>
        <p:nvSpPr>
          <p:cNvPr id="7" name="Title 6">
            <a:extLst>
              <a:ext uri="{FF2B5EF4-FFF2-40B4-BE49-F238E27FC236}">
                <a16:creationId xmlns:a16="http://schemas.microsoft.com/office/drawing/2014/main" id="{FDEB6958-8B63-F945-BE69-AD842D8CDCDF}"/>
              </a:ext>
            </a:extLst>
          </p:cNvPr>
          <p:cNvSpPr>
            <a:spLocks noGrp="1"/>
          </p:cNvSpPr>
          <p:nvPr>
            <p:ph type="title"/>
          </p:nvPr>
        </p:nvSpPr>
        <p:spPr/>
        <p:txBody>
          <a:bodyPr/>
          <a:lstStyle/>
          <a:p>
            <a:r>
              <a:rPr lang="en-US" dirty="0"/>
              <a:t>Set a Date</a:t>
            </a:r>
          </a:p>
        </p:txBody>
      </p:sp>
      <p:cxnSp>
        <p:nvCxnSpPr>
          <p:cNvPr id="9" name="Straight Connector 8">
            <a:extLst>
              <a:ext uri="{FF2B5EF4-FFF2-40B4-BE49-F238E27FC236}">
                <a16:creationId xmlns:a16="http://schemas.microsoft.com/office/drawing/2014/main" id="{490288D4-DD2C-8843-848C-9F0A678538D8}"/>
              </a:ext>
            </a:extLst>
          </p:cNvPr>
          <p:cNvCxnSpPr/>
          <p:nvPr/>
        </p:nvCxnSpPr>
        <p:spPr>
          <a:xfrm>
            <a:off x="3191256" y="1298448"/>
            <a:ext cx="0" cy="272491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80206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A3E71-826E-814F-BA81-B09661AFE3BB}"/>
              </a:ext>
            </a:extLst>
          </p:cNvPr>
          <p:cNvSpPr>
            <a:spLocks noGrp="1"/>
          </p:cNvSpPr>
          <p:nvPr>
            <p:ph type="title"/>
          </p:nvPr>
        </p:nvSpPr>
        <p:spPr/>
        <p:txBody>
          <a:bodyPr/>
          <a:lstStyle/>
          <a:p>
            <a:r>
              <a:rPr lang="en-US" dirty="0"/>
              <a:t>Make a List</a:t>
            </a:r>
          </a:p>
        </p:txBody>
      </p:sp>
      <p:sp>
        <p:nvSpPr>
          <p:cNvPr id="6" name="Text Placeholder 8"/>
          <p:cNvSpPr>
            <a:spLocks noGrp="1"/>
          </p:cNvSpPr>
          <p:nvPr>
            <p:ph type="body" sz="quarter" idx="4294967295"/>
          </p:nvPr>
        </p:nvSpPr>
        <p:spPr>
          <a:xfrm>
            <a:off x="3850323" y="1314458"/>
            <a:ext cx="6345237" cy="4194175"/>
          </a:xfrm>
        </p:spPr>
        <p:txBody>
          <a:bodyPr>
            <a:noAutofit/>
          </a:bodyPr>
          <a:lstStyle/>
          <a:p>
            <a:pPr marL="268288" indent="-268288" defTabSz="269875">
              <a:lnSpc>
                <a:spcPct val="90000"/>
              </a:lnSpc>
              <a:spcBef>
                <a:spcPts val="600"/>
              </a:spcBef>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altLang="en-US" sz="2000" dirty="0">
                <a:solidFill>
                  <a:schemeClr val="accent5">
                    <a:lumMod val="75000"/>
                  </a:schemeClr>
                </a:solidFill>
                <a:sym typeface="Helvetica" charset="0"/>
              </a:rPr>
              <a:t>100 Names &amp; numbers. Do not pre-judge.</a:t>
            </a:r>
          </a:p>
          <a:p>
            <a:pPr marL="268288" indent="-268288" algn="l" defTabSz="269875">
              <a:lnSpc>
                <a:spcPct val="90000"/>
              </a:lnSpc>
              <a:spcBef>
                <a:spcPts val="600"/>
              </a:spcBef>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altLang="en-US" sz="2000" dirty="0">
                <a:solidFill>
                  <a:schemeClr val="accent5">
                    <a:lumMod val="75000"/>
                  </a:schemeClr>
                </a:solidFill>
                <a:sym typeface="Helvetica" charset="0"/>
              </a:rPr>
              <a:t>A-list your top 10</a:t>
            </a:r>
          </a:p>
          <a:p>
            <a:pPr marL="268288" indent="-268288" algn="l" defTabSz="269875">
              <a:lnSpc>
                <a:spcPct val="90000"/>
              </a:lnSpc>
              <a:spcBef>
                <a:spcPts val="600"/>
              </a:spcBef>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sz="2000" dirty="0">
                <a:solidFill>
                  <a:schemeClr val="accent5">
                    <a:lumMod val="75000"/>
                  </a:schemeClr>
                </a:solidFill>
                <a:sym typeface="Helvetica" charset="0"/>
              </a:rPr>
              <a:t>Business Owners</a:t>
            </a:r>
          </a:p>
          <a:p>
            <a:pPr marL="268288" indent="-268288" algn="l" defTabSz="269875">
              <a:lnSpc>
                <a:spcPct val="90000"/>
              </a:lnSpc>
              <a:spcBef>
                <a:spcPts val="600"/>
              </a:spcBef>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sz="2000" dirty="0">
                <a:solidFill>
                  <a:schemeClr val="accent5">
                    <a:lumMod val="75000"/>
                  </a:schemeClr>
                </a:solidFill>
                <a:sym typeface="Helvetica" charset="0"/>
              </a:rPr>
              <a:t>Network marketing experience</a:t>
            </a:r>
          </a:p>
          <a:p>
            <a:pPr marL="268288" indent="-268288" algn="l" defTabSz="269875">
              <a:lnSpc>
                <a:spcPct val="90000"/>
              </a:lnSpc>
              <a:spcBef>
                <a:spcPts val="600"/>
              </a:spcBef>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sz="2000" dirty="0">
                <a:solidFill>
                  <a:schemeClr val="accent5">
                    <a:lumMod val="75000"/>
                  </a:schemeClr>
                </a:solidFill>
                <a:sym typeface="Helvetica" charset="0"/>
              </a:rPr>
              <a:t>Already successful</a:t>
            </a:r>
          </a:p>
          <a:p>
            <a:pPr marL="268288" indent="-268288" algn="l" defTabSz="269875">
              <a:lnSpc>
                <a:spcPct val="90000"/>
              </a:lnSpc>
              <a:spcBef>
                <a:spcPts val="600"/>
              </a:spcBef>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sz="2000" dirty="0">
                <a:solidFill>
                  <a:schemeClr val="accent5">
                    <a:lumMod val="75000"/>
                  </a:schemeClr>
                </a:solidFill>
                <a:sym typeface="Helvetica" charset="0"/>
              </a:rPr>
              <a:t>Happy people</a:t>
            </a:r>
          </a:p>
          <a:p>
            <a:pPr marL="268288" indent="-268288" algn="l" defTabSz="269875">
              <a:lnSpc>
                <a:spcPct val="90000"/>
              </a:lnSpc>
              <a:spcBef>
                <a:spcPts val="600"/>
              </a:spcBef>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sz="2000" dirty="0">
                <a:solidFill>
                  <a:schemeClr val="accent5">
                    <a:lumMod val="75000"/>
                  </a:schemeClr>
                </a:solidFill>
                <a:sym typeface="Helvetica" charset="0"/>
              </a:rPr>
              <a:t>Everyone else</a:t>
            </a:r>
            <a:endParaRPr lang="en-AU" sz="2000" dirty="0">
              <a:solidFill>
                <a:schemeClr val="accent5">
                  <a:lumMod val="75000"/>
                </a:schemeClr>
              </a:solidFill>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22752" y="1542614"/>
            <a:ext cx="1868932" cy="1868932"/>
          </a:xfrm>
          <a:prstGeom prst="rect">
            <a:avLst/>
          </a:prstGeom>
        </p:spPr>
      </p:pic>
      <p:cxnSp>
        <p:nvCxnSpPr>
          <p:cNvPr id="7" name="Straight Connector 6">
            <a:extLst>
              <a:ext uri="{FF2B5EF4-FFF2-40B4-BE49-F238E27FC236}">
                <a16:creationId xmlns:a16="http://schemas.microsoft.com/office/drawing/2014/main" id="{9245F472-C122-A74C-B2C2-77B5EDED1A69}"/>
              </a:ext>
            </a:extLst>
          </p:cNvPr>
          <p:cNvCxnSpPr/>
          <p:nvPr/>
        </p:nvCxnSpPr>
        <p:spPr>
          <a:xfrm>
            <a:off x="3191256" y="1298448"/>
            <a:ext cx="0" cy="272491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03320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742843" y="1691310"/>
            <a:ext cx="1757993" cy="2419604"/>
          </a:xfrm>
          <a:prstGeom prst="rect">
            <a:avLst/>
          </a:prstGeom>
        </p:spPr>
      </p:pic>
      <p:sp>
        <p:nvSpPr>
          <p:cNvPr id="2" name="Title 1">
            <a:extLst>
              <a:ext uri="{FF2B5EF4-FFF2-40B4-BE49-F238E27FC236}">
                <a16:creationId xmlns:a16="http://schemas.microsoft.com/office/drawing/2014/main" id="{B148567B-7DE3-984F-9D97-7930B05DF321}"/>
              </a:ext>
            </a:extLst>
          </p:cNvPr>
          <p:cNvSpPr>
            <a:spLocks noGrp="1"/>
          </p:cNvSpPr>
          <p:nvPr>
            <p:ph type="title"/>
          </p:nvPr>
        </p:nvSpPr>
        <p:spPr/>
        <p:txBody>
          <a:bodyPr/>
          <a:lstStyle/>
          <a:p>
            <a:r>
              <a:rPr lang="en-US" dirty="0"/>
              <a:t>Invite, Invite, Invite</a:t>
            </a:r>
          </a:p>
        </p:txBody>
      </p:sp>
      <p:sp>
        <p:nvSpPr>
          <p:cNvPr id="7" name="Text Placeholder 8"/>
          <p:cNvSpPr>
            <a:spLocks noGrp="1"/>
          </p:cNvSpPr>
          <p:nvPr>
            <p:ph type="body" sz="quarter" idx="4294967295"/>
          </p:nvPr>
        </p:nvSpPr>
        <p:spPr>
          <a:xfrm>
            <a:off x="3881677" y="1298448"/>
            <a:ext cx="3657597" cy="3079623"/>
          </a:xfrm>
        </p:spPr>
        <p:txBody>
          <a:bodyPr>
            <a:normAutofit/>
          </a:bodyPr>
          <a:lstStyle/>
          <a:p>
            <a:pPr algn="l" defTabSz="269875">
              <a:lnSpc>
                <a:spcPct val="120000"/>
              </a:lnSpc>
              <a:tabLst>
                <a:tab pos="647700" algn="l"/>
                <a:tab pos="1231900" algn="l"/>
                <a:tab pos="3949700" algn="l"/>
                <a:tab pos="5257800" algn="l"/>
                <a:tab pos="6553200" algn="l"/>
                <a:tab pos="7861300" algn="l"/>
                <a:tab pos="9156700" algn="l"/>
                <a:tab pos="10452100" algn="l"/>
                <a:tab pos="11760200" algn="l"/>
                <a:tab pos="13055600" algn="l"/>
                <a:tab pos="14363700" algn="l"/>
              </a:tabLst>
            </a:pPr>
            <a:r>
              <a:rPr lang="en-US" altLang="en-US" sz="2000" dirty="0">
                <a:solidFill>
                  <a:schemeClr val="accent5">
                    <a:lumMod val="75000"/>
                  </a:schemeClr>
                </a:solidFill>
                <a:sym typeface="Helvetica" charset="0"/>
              </a:rPr>
              <a:t>Invite, Invite, Invite!</a:t>
            </a:r>
          </a:p>
          <a:p>
            <a:pPr marL="268288" indent="-268288" algn="l" defTabSz="269875">
              <a:lnSpc>
                <a:spcPct val="120000"/>
              </a:lnSpc>
              <a:spcBef>
                <a:spcPts val="600"/>
              </a:spcBef>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altLang="en-US" sz="2000" dirty="0">
                <a:solidFill>
                  <a:schemeClr val="accent5">
                    <a:lumMod val="75000"/>
                  </a:schemeClr>
                </a:solidFill>
                <a:sym typeface="Helvetica" charset="0"/>
              </a:rPr>
              <a:t>Your goal 10-20 guests (invite 50+)</a:t>
            </a:r>
          </a:p>
          <a:p>
            <a:pPr marL="268288" indent="-268288" algn="l" defTabSz="269875">
              <a:lnSpc>
                <a:spcPct val="120000"/>
              </a:lnSpc>
              <a:spcBef>
                <a:spcPts val="600"/>
              </a:spcBef>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sz="2000" dirty="0">
                <a:solidFill>
                  <a:schemeClr val="accent5">
                    <a:lumMod val="75000"/>
                  </a:schemeClr>
                </a:solidFill>
                <a:sym typeface="Helvetica" charset="0"/>
              </a:rPr>
              <a:t>50% will not show up</a:t>
            </a:r>
          </a:p>
          <a:p>
            <a:pPr marL="268288" indent="-268288" algn="l" defTabSz="269875">
              <a:lnSpc>
                <a:spcPct val="120000"/>
              </a:lnSpc>
              <a:spcBef>
                <a:spcPts val="600"/>
              </a:spcBef>
              <a:buFont typeface="Arial" pitchFamily="34" charset="0"/>
              <a:buChar char="•"/>
              <a:tabLst>
                <a:tab pos="268288" algn="l"/>
                <a:tab pos="1231900" algn="l"/>
                <a:tab pos="3949700" algn="l"/>
                <a:tab pos="5257800" algn="l"/>
                <a:tab pos="6553200" algn="l"/>
                <a:tab pos="7861300" algn="l"/>
                <a:tab pos="9156700" algn="l"/>
                <a:tab pos="10452100" algn="l"/>
                <a:tab pos="11760200" algn="l"/>
                <a:tab pos="13055600" algn="l"/>
                <a:tab pos="14363700" algn="l"/>
              </a:tabLst>
            </a:pPr>
            <a:r>
              <a:rPr lang="en-US" sz="2000" dirty="0">
                <a:solidFill>
                  <a:schemeClr val="accent5">
                    <a:lumMod val="75000"/>
                  </a:schemeClr>
                </a:solidFill>
                <a:sym typeface="Helvetica" charset="0"/>
              </a:rPr>
              <a:t>The size of your PBR will duplicate, good or bad</a:t>
            </a:r>
            <a:endParaRPr lang="en-AU" sz="2000" dirty="0">
              <a:solidFill>
                <a:schemeClr val="accent5">
                  <a:lumMod val="75000"/>
                </a:schemeClr>
              </a:solidFill>
            </a:endParaRPr>
          </a:p>
        </p:txBody>
      </p:sp>
      <p:cxnSp>
        <p:nvCxnSpPr>
          <p:cNvPr id="8" name="Straight Connector 7">
            <a:extLst>
              <a:ext uri="{FF2B5EF4-FFF2-40B4-BE49-F238E27FC236}">
                <a16:creationId xmlns:a16="http://schemas.microsoft.com/office/drawing/2014/main" id="{32B2F6EE-3EA1-8F4A-9018-CBA60C3B4442}"/>
              </a:ext>
            </a:extLst>
          </p:cNvPr>
          <p:cNvCxnSpPr/>
          <p:nvPr/>
        </p:nvCxnSpPr>
        <p:spPr>
          <a:xfrm>
            <a:off x="3191256" y="1298448"/>
            <a:ext cx="0" cy="272491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1825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76141" y="1402237"/>
            <a:ext cx="7791718" cy="1631216"/>
          </a:xfrm>
          <a:prstGeom prst="rect">
            <a:avLst/>
          </a:prstGeom>
        </p:spPr>
        <p:txBody>
          <a:bodyPr wrap="square">
            <a:spAutoFit/>
          </a:bodyPr>
          <a:lstStyle/>
          <a:p>
            <a:pPr marL="457200" indent="-457200" defTabSz="269875" eaLnBrk="1">
              <a:buClr>
                <a:srgbClr val="57BEBA"/>
              </a:buClr>
              <a:buFont typeface="Arial" pitchFamily="34" charset="0"/>
              <a:buChar char="•"/>
              <a:tabLst>
                <a:tab pos="50800" algn="l"/>
                <a:tab pos="1358900" algn="l"/>
                <a:tab pos="2654300" algn="l"/>
                <a:tab pos="3949700" algn="l"/>
                <a:tab pos="5257800" algn="l"/>
                <a:tab pos="6553200" algn="l"/>
                <a:tab pos="7861300" algn="l"/>
              </a:tabLst>
            </a:pPr>
            <a:r>
              <a:rPr lang="en-US" altLang="en-US" sz="2000" dirty="0">
                <a:solidFill>
                  <a:schemeClr val="accent5">
                    <a:lumMod val="75000"/>
                  </a:schemeClr>
                </a:solidFill>
                <a:latin typeface="Candara"/>
                <a:cs typeface="Candara"/>
                <a:sym typeface="Helvetica" charset="0"/>
              </a:rPr>
              <a:t>Do you look at other ways of making money?</a:t>
            </a:r>
          </a:p>
          <a:p>
            <a:pPr marL="457200" indent="-457200" defTabSz="269875" eaLnBrk="1">
              <a:buClr>
                <a:srgbClr val="57BEBA"/>
              </a:buClr>
              <a:buFont typeface="Arial" pitchFamily="34" charset="0"/>
              <a:buChar char="•"/>
              <a:tabLst>
                <a:tab pos="50800" algn="l"/>
                <a:tab pos="1358900" algn="l"/>
                <a:tab pos="2654300" algn="l"/>
                <a:tab pos="3949700" algn="l"/>
                <a:tab pos="5257800" algn="l"/>
                <a:tab pos="6553200" algn="l"/>
                <a:tab pos="7861300" algn="l"/>
              </a:tabLst>
            </a:pPr>
            <a:r>
              <a:rPr lang="en-US" altLang="en-US" sz="2000" dirty="0">
                <a:solidFill>
                  <a:schemeClr val="accent5">
                    <a:lumMod val="75000"/>
                  </a:schemeClr>
                </a:solidFill>
                <a:latin typeface="Candara"/>
                <a:cs typeface="Candara"/>
                <a:sym typeface="Helvetica" charset="0"/>
              </a:rPr>
              <a:t>Share your ‘W</a:t>
            </a:r>
            <a:r>
              <a:rPr lang="en-US" altLang="ja-JP" sz="2000" dirty="0">
                <a:solidFill>
                  <a:schemeClr val="accent5">
                    <a:lumMod val="75000"/>
                  </a:schemeClr>
                </a:solidFill>
                <a:latin typeface="Candara"/>
                <a:cs typeface="Candara"/>
                <a:sym typeface="Helvetica" charset="0"/>
              </a:rPr>
              <a:t>HY</a:t>
            </a:r>
            <a:r>
              <a:rPr lang="en-AU" altLang="ja-JP" sz="2000" dirty="0">
                <a:solidFill>
                  <a:schemeClr val="accent5">
                    <a:lumMod val="75000"/>
                  </a:schemeClr>
                </a:solidFill>
                <a:latin typeface="Candara"/>
                <a:cs typeface="Candara"/>
                <a:sym typeface="Helvetica" charset="0"/>
              </a:rPr>
              <a:t>’</a:t>
            </a:r>
            <a:endParaRPr lang="en-US" altLang="ja-JP" sz="2000" dirty="0">
              <a:solidFill>
                <a:schemeClr val="accent5">
                  <a:lumMod val="75000"/>
                </a:schemeClr>
              </a:solidFill>
              <a:latin typeface="Candara"/>
              <a:cs typeface="Candara"/>
              <a:sym typeface="Helvetica" charset="0"/>
            </a:endParaRPr>
          </a:p>
          <a:p>
            <a:pPr marL="457200" indent="-457200" defTabSz="269875" eaLnBrk="1">
              <a:buClr>
                <a:srgbClr val="57BEBA"/>
              </a:buClr>
              <a:buFont typeface="Arial" pitchFamily="34" charset="0"/>
              <a:buChar char="•"/>
              <a:tabLst>
                <a:tab pos="50800" algn="l"/>
                <a:tab pos="1358900" algn="l"/>
                <a:tab pos="2654300" algn="l"/>
                <a:tab pos="3949700" algn="l"/>
                <a:tab pos="5257800" algn="l"/>
                <a:tab pos="6553200" algn="l"/>
                <a:tab pos="7861300" algn="l"/>
              </a:tabLst>
            </a:pPr>
            <a:r>
              <a:rPr lang="en-US" altLang="en-US" sz="2000" dirty="0">
                <a:solidFill>
                  <a:schemeClr val="accent5">
                    <a:lumMod val="75000"/>
                  </a:schemeClr>
                </a:solidFill>
                <a:latin typeface="Candara"/>
                <a:cs typeface="Candara"/>
                <a:sym typeface="Helvetica" charset="0"/>
              </a:rPr>
              <a:t>New technology</a:t>
            </a:r>
          </a:p>
          <a:p>
            <a:pPr marL="457200" indent="-457200" defTabSz="269875" eaLnBrk="1">
              <a:buClr>
                <a:srgbClr val="57BEBA"/>
              </a:buClr>
              <a:buFont typeface="Arial" pitchFamily="34" charset="0"/>
              <a:buChar char="•"/>
              <a:tabLst>
                <a:tab pos="50800" algn="l"/>
                <a:tab pos="1358900" algn="l"/>
                <a:tab pos="2654300" algn="l"/>
                <a:tab pos="3949700" algn="l"/>
                <a:tab pos="5257800" algn="l"/>
                <a:tab pos="6553200" algn="l"/>
                <a:tab pos="7861300" algn="l"/>
              </a:tabLst>
            </a:pPr>
            <a:r>
              <a:rPr lang="en-US" altLang="en-US" sz="2000" dirty="0">
                <a:solidFill>
                  <a:schemeClr val="accent5">
                    <a:lumMod val="75000"/>
                  </a:schemeClr>
                </a:solidFill>
                <a:latin typeface="Candara"/>
                <a:cs typeface="Candara"/>
                <a:sym typeface="Helvetica" charset="0"/>
              </a:rPr>
              <a:t>Edify speaker</a:t>
            </a:r>
          </a:p>
          <a:p>
            <a:pPr marL="457200" indent="-457200" defTabSz="269875" eaLnBrk="1">
              <a:buClr>
                <a:srgbClr val="57BEBA"/>
              </a:buClr>
              <a:buFont typeface="Arial" pitchFamily="34" charset="0"/>
              <a:buChar char="•"/>
              <a:tabLst>
                <a:tab pos="50800" algn="l"/>
                <a:tab pos="1358900" algn="l"/>
                <a:tab pos="2654300" algn="l"/>
                <a:tab pos="3949700" algn="l"/>
                <a:tab pos="5257800" algn="l"/>
                <a:tab pos="6553200" algn="l"/>
                <a:tab pos="7861300" algn="l"/>
              </a:tabLst>
            </a:pPr>
            <a:r>
              <a:rPr lang="en-US" altLang="en-US" sz="2000" dirty="0">
                <a:solidFill>
                  <a:schemeClr val="accent5">
                    <a:lumMod val="75000"/>
                  </a:schemeClr>
                </a:solidFill>
                <a:latin typeface="Candara"/>
                <a:cs typeface="Candara"/>
                <a:sym typeface="Helvetica" charset="0"/>
              </a:rPr>
              <a:t>Set up confirmation call</a:t>
            </a:r>
          </a:p>
        </p:txBody>
      </p:sp>
      <p:sp>
        <p:nvSpPr>
          <p:cNvPr id="8" name="Rectangle 7"/>
          <p:cNvSpPr/>
          <p:nvPr/>
        </p:nvSpPr>
        <p:spPr>
          <a:xfrm>
            <a:off x="1841124" y="3945428"/>
            <a:ext cx="5461752" cy="523220"/>
          </a:xfrm>
          <a:prstGeom prst="rect">
            <a:avLst/>
          </a:prstGeom>
        </p:spPr>
        <p:txBody>
          <a:bodyPr wrap="none">
            <a:spAutoFit/>
          </a:bodyPr>
          <a:lstStyle/>
          <a:p>
            <a:pPr algn="ctr">
              <a:defRPr/>
            </a:pPr>
            <a:r>
              <a:rPr lang="en-US" altLang="en-US" sz="2800" b="1" dirty="0">
                <a:solidFill>
                  <a:srgbClr val="57BEBA"/>
                </a:solidFill>
                <a:latin typeface="Candara"/>
                <a:cs typeface="Candara"/>
                <a:sym typeface="Helvetica" panose="020B0604020202020204" pitchFamily="34" charset="0"/>
              </a:rPr>
              <a:t>Enthusiasm &amp; Urgency = SUCCESS!</a:t>
            </a:r>
          </a:p>
        </p:txBody>
      </p:sp>
      <p:sp>
        <p:nvSpPr>
          <p:cNvPr id="2" name="Title 1">
            <a:extLst>
              <a:ext uri="{FF2B5EF4-FFF2-40B4-BE49-F238E27FC236}">
                <a16:creationId xmlns:a16="http://schemas.microsoft.com/office/drawing/2014/main" id="{F5E47B89-6D31-7E46-8244-E519B827D8C1}"/>
              </a:ext>
            </a:extLst>
          </p:cNvPr>
          <p:cNvSpPr>
            <a:spLocks noGrp="1"/>
          </p:cNvSpPr>
          <p:nvPr>
            <p:ph type="title"/>
          </p:nvPr>
        </p:nvSpPr>
        <p:spPr/>
        <p:txBody>
          <a:bodyPr/>
          <a:lstStyle/>
          <a:p>
            <a:r>
              <a:rPr lang="en-US" dirty="0"/>
              <a:t>Inviting Script</a:t>
            </a:r>
          </a:p>
        </p:txBody>
      </p:sp>
    </p:spTree>
    <p:extLst>
      <p:ext uri="{BB962C8B-B14F-4D97-AF65-F5344CB8AC3E}">
        <p14:creationId xmlns:p14="http://schemas.microsoft.com/office/powerpoint/2010/main" val="3261417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8"/>
                                        </p:tgtEl>
                                        <p:attrNameLst>
                                          <p:attrName>ppt_x</p:attrName>
                                          <p:attrName>ppt_y</p:attrName>
                                        </p:attrNameLst>
                                      </p:cBhvr>
                                    </p:animMotion>
                                    <p:animRot by="1500000">
                                      <p:cBhvr>
                                        <p:cTn id="7" dur="125" fill="hold">
                                          <p:stCondLst>
                                            <p:cond delay="0"/>
                                          </p:stCondLst>
                                        </p:cTn>
                                        <p:tgtEl>
                                          <p:spTgt spid="8"/>
                                        </p:tgtEl>
                                        <p:attrNameLst>
                                          <p:attrName>r</p:attrName>
                                        </p:attrNameLst>
                                      </p:cBhvr>
                                    </p:animRot>
                                    <p:animRot by="-1500000">
                                      <p:cBhvr>
                                        <p:cTn id="8" dur="125" fill="hold">
                                          <p:stCondLst>
                                            <p:cond delay="125"/>
                                          </p:stCondLst>
                                        </p:cTn>
                                        <p:tgtEl>
                                          <p:spTgt spid="8"/>
                                        </p:tgtEl>
                                        <p:attrNameLst>
                                          <p:attrName>r</p:attrName>
                                        </p:attrNameLst>
                                      </p:cBhvr>
                                    </p:animRot>
                                    <p:animRot by="-1500000">
                                      <p:cBhvr>
                                        <p:cTn id="9" dur="125" fill="hold">
                                          <p:stCondLst>
                                            <p:cond delay="250"/>
                                          </p:stCondLst>
                                        </p:cTn>
                                        <p:tgtEl>
                                          <p:spTgt spid="8"/>
                                        </p:tgtEl>
                                        <p:attrNameLst>
                                          <p:attrName>r</p:attrName>
                                        </p:attrNameLst>
                                      </p:cBhvr>
                                    </p:animRot>
                                    <p:animRot by="1500000">
                                      <p:cBhvr>
                                        <p:cTn id="10" dur="125" fill="hold">
                                          <p:stCondLst>
                                            <p:cond delay="375"/>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95250" y="18335"/>
            <a:ext cx="8940800" cy="626197"/>
          </a:xfrm>
          <a:prstGeom prst="rect">
            <a:avLst/>
          </a:prstGeom>
          <a:noFill/>
        </p:spPr>
        <p:txBody>
          <a:bodyPr wrap="square" rtlCol="0">
            <a:spAutoFit/>
          </a:bodyPr>
          <a:lstStyle/>
          <a:p>
            <a:pPr algn="ctr">
              <a:lnSpc>
                <a:spcPct val="120000"/>
              </a:lnSpc>
            </a:pPr>
            <a:r>
              <a:rPr lang="en-US" sz="3200" b="1" dirty="0">
                <a:solidFill>
                  <a:srgbClr val="118BCF"/>
                </a:solidFill>
              </a:rPr>
              <a:t>Our Vision</a:t>
            </a:r>
          </a:p>
        </p:txBody>
      </p:sp>
      <p:sp>
        <p:nvSpPr>
          <p:cNvPr id="9" name="Rectangle"/>
          <p:cNvSpPr/>
          <p:nvPr/>
        </p:nvSpPr>
        <p:spPr>
          <a:xfrm>
            <a:off x="806450" y="690598"/>
            <a:ext cx="7526140" cy="520701"/>
          </a:xfrm>
          <a:prstGeom prst="rect">
            <a:avLst/>
          </a:prstGeom>
          <a:solidFill>
            <a:srgbClr val="67C8C6"/>
          </a:solidFill>
          <a:ln w="12700">
            <a:miter lim="400000"/>
          </a:ln>
        </p:spPr>
        <p:txBody>
          <a:bodyPr lIns="71436" tIns="71436" rIns="71436" bIns="71436" anchor="ctr" anchorCtr="0"/>
          <a:lstStyle/>
          <a:p>
            <a:pPr algn="ctr"/>
            <a:r>
              <a:rPr lang="en-US" sz="2400" b="1" dirty="0">
                <a:solidFill>
                  <a:srgbClr val="FFFFFF"/>
                </a:solidFill>
              </a:rPr>
              <a:t>Largest &amp; fastest </a:t>
            </a:r>
            <a:r>
              <a:rPr lang="en-US" sz="2400" dirty="0">
                <a:solidFill>
                  <a:srgbClr val="FFFFFF"/>
                </a:solidFill>
              </a:rPr>
              <a:t>growing industries in the world</a:t>
            </a:r>
          </a:p>
        </p:txBody>
      </p:sp>
      <p:sp>
        <p:nvSpPr>
          <p:cNvPr id="10" name="Rectangle"/>
          <p:cNvSpPr/>
          <p:nvPr/>
        </p:nvSpPr>
        <p:spPr>
          <a:xfrm>
            <a:off x="806450" y="1293848"/>
            <a:ext cx="7526140" cy="520701"/>
          </a:xfrm>
          <a:prstGeom prst="rect">
            <a:avLst/>
          </a:prstGeom>
          <a:solidFill>
            <a:srgbClr val="67C8C6"/>
          </a:solidFill>
          <a:ln w="12700">
            <a:miter lim="400000"/>
          </a:ln>
        </p:spPr>
        <p:txBody>
          <a:bodyPr lIns="71436" tIns="71436" rIns="71436" bIns="71436" anchor="ctr" anchorCtr="0"/>
          <a:lstStyle/>
          <a:p>
            <a:pPr algn="ctr"/>
            <a:r>
              <a:rPr lang="en-US" sz="2400" dirty="0">
                <a:solidFill>
                  <a:srgbClr val="FFFFFF"/>
                </a:solidFill>
              </a:rPr>
              <a:t>Exceeding </a:t>
            </a:r>
            <a:r>
              <a:rPr lang="en-US" sz="2400" b="1" dirty="0">
                <a:solidFill>
                  <a:srgbClr val="FFFFFF"/>
                </a:solidFill>
              </a:rPr>
              <a:t>$1.75 trillion </a:t>
            </a:r>
            <a:r>
              <a:rPr lang="en-US" sz="2400" dirty="0">
                <a:solidFill>
                  <a:srgbClr val="FFFFFF"/>
                </a:solidFill>
              </a:rPr>
              <a:t>revenue annually</a:t>
            </a:r>
          </a:p>
        </p:txBody>
      </p:sp>
      <p:sp>
        <p:nvSpPr>
          <p:cNvPr id="11" name="Rectangle"/>
          <p:cNvSpPr/>
          <p:nvPr/>
        </p:nvSpPr>
        <p:spPr>
          <a:xfrm>
            <a:off x="806450" y="1890748"/>
            <a:ext cx="7526140" cy="520701"/>
          </a:xfrm>
          <a:prstGeom prst="rect">
            <a:avLst/>
          </a:prstGeom>
          <a:solidFill>
            <a:srgbClr val="67C8C6"/>
          </a:solidFill>
          <a:ln w="12700">
            <a:miter lim="400000"/>
          </a:ln>
        </p:spPr>
        <p:txBody>
          <a:bodyPr lIns="71436" tIns="71436" rIns="71436" bIns="71436" anchor="ctr" anchorCtr="0"/>
          <a:lstStyle/>
          <a:p>
            <a:pPr algn="ctr"/>
            <a:r>
              <a:rPr lang="en-US" sz="2400" dirty="0">
                <a:solidFill>
                  <a:srgbClr val="FFFFFF"/>
                </a:solidFill>
              </a:rPr>
              <a:t>Among </a:t>
            </a:r>
            <a:r>
              <a:rPr lang="en-US" sz="2400" b="1" i="1" dirty="0">
                <a:solidFill>
                  <a:srgbClr val="FFFFFF"/>
                </a:solidFill>
              </a:rPr>
              <a:t>most sought after </a:t>
            </a:r>
            <a:r>
              <a:rPr lang="en-US" sz="2400" dirty="0">
                <a:solidFill>
                  <a:srgbClr val="FFFFFF"/>
                </a:solidFill>
              </a:rPr>
              <a:t>by Big Business</a:t>
            </a:r>
          </a:p>
        </p:txBody>
      </p:sp>
      <p:sp>
        <p:nvSpPr>
          <p:cNvPr id="13" name="TextBox 12"/>
          <p:cNvSpPr txBox="1"/>
          <p:nvPr/>
        </p:nvSpPr>
        <p:spPr>
          <a:xfrm>
            <a:off x="95250" y="2333773"/>
            <a:ext cx="8940800" cy="626197"/>
          </a:xfrm>
          <a:prstGeom prst="rect">
            <a:avLst/>
          </a:prstGeom>
          <a:noFill/>
        </p:spPr>
        <p:txBody>
          <a:bodyPr wrap="square" rtlCol="0">
            <a:spAutoFit/>
          </a:bodyPr>
          <a:lstStyle/>
          <a:p>
            <a:pPr algn="ctr">
              <a:lnSpc>
                <a:spcPct val="120000"/>
              </a:lnSpc>
            </a:pPr>
            <a:r>
              <a:rPr lang="en-US" sz="3200" b="1" dirty="0">
                <a:solidFill>
                  <a:srgbClr val="118BCF"/>
                </a:solidFill>
              </a:rPr>
              <a:t>Now Imagine</a:t>
            </a:r>
            <a:r>
              <a:rPr lang="mr-IN" sz="3200" b="1" dirty="0">
                <a:solidFill>
                  <a:srgbClr val="118BCF"/>
                </a:solidFill>
              </a:rPr>
              <a:t>…</a:t>
            </a:r>
            <a:endParaRPr lang="en-US" sz="3200" b="1" dirty="0">
              <a:solidFill>
                <a:srgbClr val="118BCF"/>
              </a:solidFill>
            </a:endParaRPr>
          </a:p>
        </p:txBody>
      </p:sp>
      <p:sp>
        <p:nvSpPr>
          <p:cNvPr id="14" name="Rectangle"/>
          <p:cNvSpPr/>
          <p:nvPr/>
        </p:nvSpPr>
        <p:spPr>
          <a:xfrm>
            <a:off x="806450" y="2971335"/>
            <a:ext cx="7526140" cy="520701"/>
          </a:xfrm>
          <a:prstGeom prst="rect">
            <a:avLst/>
          </a:prstGeom>
          <a:solidFill>
            <a:srgbClr val="67C8C6"/>
          </a:solidFill>
          <a:ln w="12700">
            <a:miter lim="400000"/>
          </a:ln>
        </p:spPr>
        <p:txBody>
          <a:bodyPr lIns="71436" tIns="71436" rIns="71436" bIns="71436" anchor="ctr" anchorCtr="0"/>
          <a:lstStyle/>
          <a:p>
            <a:pPr algn="ctr"/>
            <a:r>
              <a:rPr lang="en-US" sz="2400" b="1" i="1" dirty="0">
                <a:solidFill>
                  <a:srgbClr val="FFFFFF"/>
                </a:solidFill>
              </a:rPr>
              <a:t>Earning Income </a:t>
            </a:r>
            <a:r>
              <a:rPr lang="en-US" sz="2400" dirty="0">
                <a:solidFill>
                  <a:srgbClr val="FFFFFF"/>
                </a:solidFill>
              </a:rPr>
              <a:t>off these industries every month</a:t>
            </a:r>
          </a:p>
        </p:txBody>
      </p:sp>
      <p:sp>
        <p:nvSpPr>
          <p:cNvPr id="15" name="TextBox 14"/>
          <p:cNvSpPr txBox="1"/>
          <p:nvPr/>
        </p:nvSpPr>
        <p:spPr>
          <a:xfrm>
            <a:off x="0" y="4620280"/>
            <a:ext cx="9145922" cy="523220"/>
          </a:xfrm>
          <a:prstGeom prst="rect">
            <a:avLst/>
          </a:prstGeom>
          <a:noFill/>
        </p:spPr>
        <p:txBody>
          <a:bodyPr wrap="square" rtlCol="0">
            <a:spAutoFit/>
          </a:bodyPr>
          <a:lstStyle/>
          <a:p>
            <a:pPr lvl="0" algn="ctr" defTabSz="821489" hangingPunct="0"/>
            <a:r>
              <a:rPr kumimoji="0" lang="en-US" sz="2800" b="1" i="0" u="none" strike="noStrike" kern="0" cap="none" spc="0" normalizeH="0" baseline="0" noProof="0" dirty="0">
                <a:ln>
                  <a:noFill/>
                </a:ln>
                <a:solidFill>
                  <a:srgbClr val="0E3D6D"/>
                </a:solidFill>
                <a:effectLst/>
                <a:uLnTx/>
                <a:uFillTx/>
                <a:latin typeface="Helvetica Neue"/>
                <a:ea typeface="Helvetica Neue"/>
                <a:cs typeface="Helvetica Neue"/>
                <a:sym typeface="Helvetica Neue"/>
              </a:rPr>
              <a:t>ACN MAKES IT POSSIBLE!</a:t>
            </a:r>
          </a:p>
        </p:txBody>
      </p:sp>
      <p:sp>
        <p:nvSpPr>
          <p:cNvPr id="12" name="Rectangle"/>
          <p:cNvSpPr/>
          <p:nvPr/>
        </p:nvSpPr>
        <p:spPr>
          <a:xfrm>
            <a:off x="806450" y="3533923"/>
            <a:ext cx="7526140" cy="520701"/>
          </a:xfrm>
          <a:prstGeom prst="rect">
            <a:avLst/>
          </a:prstGeom>
          <a:solidFill>
            <a:srgbClr val="67C8C6"/>
          </a:solidFill>
          <a:ln w="12700">
            <a:miter lim="400000"/>
          </a:ln>
        </p:spPr>
        <p:txBody>
          <a:bodyPr lIns="71436" tIns="71436" rIns="71436" bIns="71436" anchor="ctr" anchorCtr="0"/>
          <a:lstStyle/>
          <a:p>
            <a:pPr algn="ctr"/>
            <a:r>
              <a:rPr lang="en-US" sz="2400" b="1" i="1" dirty="0">
                <a:solidFill>
                  <a:srgbClr val="FFFFFF"/>
                </a:solidFill>
              </a:rPr>
              <a:t>Getting Paid </a:t>
            </a:r>
            <a:r>
              <a:rPr lang="en-US" sz="2400" dirty="0">
                <a:solidFill>
                  <a:srgbClr val="FFFFFF"/>
                </a:solidFill>
              </a:rPr>
              <a:t>every month when people pay bills</a:t>
            </a:r>
          </a:p>
        </p:txBody>
      </p:sp>
      <p:sp>
        <p:nvSpPr>
          <p:cNvPr id="16" name="Rectangle"/>
          <p:cNvSpPr/>
          <p:nvPr/>
        </p:nvSpPr>
        <p:spPr>
          <a:xfrm>
            <a:off x="806450" y="4110120"/>
            <a:ext cx="7526140" cy="520701"/>
          </a:xfrm>
          <a:prstGeom prst="rect">
            <a:avLst/>
          </a:prstGeom>
          <a:solidFill>
            <a:srgbClr val="67C8C6"/>
          </a:solidFill>
          <a:ln w="12700">
            <a:miter lim="400000"/>
          </a:ln>
        </p:spPr>
        <p:txBody>
          <a:bodyPr lIns="71436" tIns="71436" rIns="71436" bIns="71436" anchor="ctr" anchorCtr="0"/>
          <a:lstStyle/>
          <a:p>
            <a:pPr algn="ctr"/>
            <a:r>
              <a:rPr lang="en-US" sz="2400" b="1" i="1" dirty="0">
                <a:solidFill>
                  <a:srgbClr val="FFFFFF"/>
                </a:solidFill>
              </a:rPr>
              <a:t>Going head to head </a:t>
            </a:r>
            <a:r>
              <a:rPr lang="en-US" sz="2400" dirty="0">
                <a:solidFill>
                  <a:srgbClr val="FFFFFF"/>
                </a:solidFill>
              </a:rPr>
              <a:t>with billion-dollar companies</a:t>
            </a:r>
          </a:p>
        </p:txBody>
      </p:sp>
    </p:spTree>
    <p:extLst>
      <p:ext uri="{BB962C8B-B14F-4D97-AF65-F5344CB8AC3E}">
        <p14:creationId xmlns:p14="http://schemas.microsoft.com/office/powerpoint/2010/main" val="1402738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900" decel="100000" fill="hold"/>
                                        <p:tgtEl>
                                          <p:spTgt spid="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37"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900" decel="100000" fill="hold"/>
                                        <p:tgtEl>
                                          <p:spTgt spid="10"/>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24" fill="hold">
                            <p:stCondLst>
                              <p:cond delay="2500"/>
                            </p:stCondLst>
                            <p:childTnLst>
                              <p:par>
                                <p:cTn id="25" presetID="37"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900" decel="100000" fill="hold"/>
                                        <p:tgtEl>
                                          <p:spTgt spid="11"/>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childTnLst>
                          </p:cTn>
                        </p:par>
                        <p:par>
                          <p:cTn id="38" fill="hold">
                            <p:stCondLst>
                              <p:cond delay="500"/>
                            </p:stCondLst>
                            <p:childTnLst>
                              <p:par>
                                <p:cTn id="39" presetID="37"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900" decel="100000" fill="hold"/>
                                        <p:tgtEl>
                                          <p:spTgt spid="14"/>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45" fill="hold">
                            <p:stCondLst>
                              <p:cond delay="1500"/>
                            </p:stCondLst>
                            <p:childTnLst>
                              <p:par>
                                <p:cTn id="46" presetID="37"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900" decel="100000" fill="hold"/>
                                        <p:tgtEl>
                                          <p:spTgt spid="12"/>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52" fill="hold">
                            <p:stCondLst>
                              <p:cond delay="2500"/>
                            </p:stCondLst>
                            <p:childTnLst>
                              <p:par>
                                <p:cTn id="53" presetID="37"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900" decel="100000" fill="hold"/>
                                        <p:tgtEl>
                                          <p:spTgt spid="16"/>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animBg="1"/>
      <p:bldP spid="13" grpId="0"/>
      <p:bldP spid="14" grpId="0" animBg="1"/>
      <p:bldP spid="15" grpId="0"/>
      <p:bldP spid="12" grpId="0" animBg="1"/>
      <p:bldP spid="1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76141" y="1127917"/>
            <a:ext cx="7791718" cy="523220"/>
          </a:xfrm>
          <a:prstGeom prst="rect">
            <a:avLst/>
          </a:prstGeom>
        </p:spPr>
        <p:txBody>
          <a:bodyPr wrap="square">
            <a:spAutoFit/>
          </a:bodyPr>
          <a:lstStyle/>
          <a:p>
            <a:pPr marL="457200" indent="-457200" defTabSz="269875" eaLnBrk="1">
              <a:buFont typeface="Arial" pitchFamily="34" charset="0"/>
              <a:buChar char="•"/>
              <a:tabLst>
                <a:tab pos="50800" algn="l"/>
                <a:tab pos="1358900" algn="l"/>
                <a:tab pos="2654300" algn="l"/>
                <a:tab pos="3949700" algn="l"/>
                <a:tab pos="5257800" algn="l"/>
                <a:tab pos="6553200" algn="l"/>
                <a:tab pos="7861300" algn="l"/>
              </a:tabLst>
            </a:pPr>
            <a:endParaRPr lang="en-US" altLang="en-US" sz="2800" dirty="0">
              <a:latin typeface="Candara"/>
              <a:cs typeface="Candara"/>
              <a:sym typeface="Helvetica" charset="0"/>
            </a:endParaRPr>
          </a:p>
        </p:txBody>
      </p:sp>
      <p:sp>
        <p:nvSpPr>
          <p:cNvPr id="8" name="Rectangle 7"/>
          <p:cNvSpPr/>
          <p:nvPr/>
        </p:nvSpPr>
        <p:spPr>
          <a:xfrm>
            <a:off x="742682" y="1454875"/>
            <a:ext cx="7791718" cy="1785104"/>
          </a:xfrm>
          <a:prstGeom prst="rect">
            <a:avLst/>
          </a:prstGeom>
        </p:spPr>
        <p:txBody>
          <a:bodyPr wrap="square">
            <a:spAutoFit/>
          </a:bodyPr>
          <a:lstStyle/>
          <a:p>
            <a:pPr marL="457200" indent="-457200" defTabSz="269875">
              <a:lnSpc>
                <a:spcPct val="150000"/>
              </a:lnSpc>
              <a:buClr>
                <a:srgbClr val="57BEBA"/>
              </a:buClr>
              <a:buSzPct val="125000"/>
              <a:buFont typeface="Arial" pitchFamily="34" charset="0"/>
              <a:buChar char="•"/>
              <a:tabLst>
                <a:tab pos="50800" algn="l"/>
                <a:tab pos="1358900" algn="l"/>
                <a:tab pos="2654300" algn="l"/>
                <a:tab pos="3949700" algn="l"/>
                <a:tab pos="5257800" algn="l"/>
                <a:tab pos="6553200" algn="l"/>
                <a:tab pos="7861300" algn="l"/>
              </a:tabLst>
            </a:pPr>
            <a:r>
              <a:rPr lang="en-US" altLang="en-US" sz="2000" dirty="0">
                <a:solidFill>
                  <a:schemeClr val="accent5">
                    <a:lumMod val="75000"/>
                  </a:schemeClr>
                </a:solidFill>
                <a:latin typeface="Candara"/>
                <a:cs typeface="Candara"/>
                <a:sym typeface="Helvetica" charset="0"/>
              </a:rPr>
              <a:t>Builds your belief and confidence</a:t>
            </a:r>
          </a:p>
          <a:p>
            <a:pPr marL="457200" indent="-457200" defTabSz="269875">
              <a:lnSpc>
                <a:spcPct val="150000"/>
              </a:lnSpc>
              <a:buClr>
                <a:srgbClr val="57BEBA"/>
              </a:buClr>
              <a:buSzPct val="125000"/>
              <a:buFont typeface="Arial" pitchFamily="34" charset="0"/>
              <a:buChar char="•"/>
              <a:tabLst>
                <a:tab pos="50800" algn="l"/>
                <a:tab pos="1358900" algn="l"/>
                <a:tab pos="2654300" algn="l"/>
                <a:tab pos="3949700" algn="l"/>
                <a:tab pos="5257800" algn="l"/>
                <a:tab pos="6553200" algn="l"/>
                <a:tab pos="7861300" algn="l"/>
              </a:tabLst>
            </a:pPr>
            <a:r>
              <a:rPr lang="en-US" altLang="en-US" sz="2000" dirty="0">
                <a:solidFill>
                  <a:schemeClr val="accent5">
                    <a:lumMod val="75000"/>
                  </a:schemeClr>
                </a:solidFill>
                <a:latin typeface="Candara"/>
                <a:cs typeface="Candara"/>
                <a:sym typeface="Helvetica" charset="0"/>
              </a:rPr>
              <a:t>Practicing the script helps you build your list</a:t>
            </a:r>
          </a:p>
          <a:p>
            <a:pPr marL="457200" indent="-457200" defTabSz="269875">
              <a:lnSpc>
                <a:spcPct val="150000"/>
              </a:lnSpc>
              <a:buClr>
                <a:srgbClr val="57BEBA"/>
              </a:buClr>
              <a:buSzPct val="125000"/>
              <a:buFont typeface="Arial" pitchFamily="34" charset="0"/>
              <a:buChar char="•"/>
              <a:tabLst>
                <a:tab pos="50800" algn="l"/>
                <a:tab pos="1358900" algn="l"/>
                <a:tab pos="2654300" algn="l"/>
                <a:tab pos="3949700" algn="l"/>
                <a:tab pos="5257800" algn="l"/>
                <a:tab pos="6553200" algn="l"/>
                <a:tab pos="7861300" algn="l"/>
              </a:tabLst>
            </a:pPr>
            <a:r>
              <a:rPr lang="en-US" altLang="en-US" sz="2000" dirty="0">
                <a:solidFill>
                  <a:schemeClr val="accent5">
                    <a:lumMod val="75000"/>
                  </a:schemeClr>
                </a:solidFill>
                <a:latin typeface="Candara"/>
                <a:cs typeface="Candara"/>
                <a:sym typeface="Helvetica" charset="0"/>
              </a:rPr>
              <a:t>Prepares you for more success</a:t>
            </a:r>
          </a:p>
          <a:p>
            <a:pPr marL="457200" indent="-457200" defTabSz="269875" eaLnBrk="1">
              <a:buClr>
                <a:srgbClr val="57BEBA"/>
              </a:buClr>
              <a:buFont typeface="Arial" pitchFamily="34" charset="0"/>
              <a:buChar char="•"/>
              <a:tabLst>
                <a:tab pos="50800" algn="l"/>
                <a:tab pos="1358900" algn="l"/>
                <a:tab pos="2654300" algn="l"/>
                <a:tab pos="3949700" algn="l"/>
                <a:tab pos="5257800" algn="l"/>
                <a:tab pos="6553200" algn="l"/>
                <a:tab pos="7861300" algn="l"/>
              </a:tabLst>
            </a:pPr>
            <a:endParaRPr lang="en-US" altLang="en-US" sz="2000" dirty="0">
              <a:solidFill>
                <a:schemeClr val="accent5">
                  <a:lumMod val="75000"/>
                </a:schemeClr>
              </a:solidFill>
              <a:latin typeface="Candara"/>
              <a:cs typeface="Candara"/>
              <a:sym typeface="Helvetica" charset="0"/>
            </a:endParaRPr>
          </a:p>
        </p:txBody>
      </p:sp>
      <p:sp>
        <p:nvSpPr>
          <p:cNvPr id="2" name="Title 1">
            <a:extLst>
              <a:ext uri="{FF2B5EF4-FFF2-40B4-BE49-F238E27FC236}">
                <a16:creationId xmlns:a16="http://schemas.microsoft.com/office/drawing/2014/main" id="{0D74B24B-AAEA-AD4E-A00B-E427E5C238F0}"/>
              </a:ext>
            </a:extLst>
          </p:cNvPr>
          <p:cNvSpPr>
            <a:spLocks noGrp="1"/>
          </p:cNvSpPr>
          <p:nvPr>
            <p:ph type="title"/>
          </p:nvPr>
        </p:nvSpPr>
        <p:spPr/>
        <p:txBody>
          <a:bodyPr/>
          <a:lstStyle/>
          <a:p>
            <a:r>
              <a:rPr lang="en-US" dirty="0"/>
              <a:t>72 Hour Coaching Call</a:t>
            </a:r>
          </a:p>
        </p:txBody>
      </p:sp>
    </p:spTree>
    <p:extLst>
      <p:ext uri="{BB962C8B-B14F-4D97-AF65-F5344CB8AC3E}">
        <p14:creationId xmlns:p14="http://schemas.microsoft.com/office/powerpoint/2010/main" val="10425694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67992" y="1527146"/>
            <a:ext cx="8208015" cy="2283702"/>
          </a:xfrm>
          <a:prstGeom prst="rect">
            <a:avLst/>
          </a:prstGeom>
        </p:spPr>
        <p:txBody>
          <a:bodyPr wrap="square">
            <a:spAutoFit/>
          </a:bodyPr>
          <a:lstStyle/>
          <a:p>
            <a:pPr marL="457200" indent="-457200" defTabSz="269875">
              <a:lnSpc>
                <a:spcPct val="120000"/>
              </a:lnSpc>
              <a:buClr>
                <a:srgbClr val="57BEBA"/>
              </a:buClr>
              <a:buSzPct val="125000"/>
              <a:buFont typeface="Arial" pitchFamily="34" charset="0"/>
              <a:buChar char="•"/>
              <a:tabLst>
                <a:tab pos="50800" algn="l"/>
                <a:tab pos="1358900" algn="l"/>
                <a:tab pos="2654300" algn="l"/>
                <a:tab pos="3949700" algn="l"/>
                <a:tab pos="5257800" algn="l"/>
                <a:tab pos="6553200" algn="l"/>
                <a:tab pos="7861300" algn="l"/>
              </a:tabLst>
            </a:pPr>
            <a:r>
              <a:rPr lang="en-US" altLang="en-US" sz="2000" dirty="0">
                <a:solidFill>
                  <a:schemeClr val="accent5">
                    <a:lumMod val="75000"/>
                  </a:schemeClr>
                </a:solidFill>
                <a:latin typeface="Candara"/>
                <a:sym typeface="Helvetica" charset="0"/>
              </a:rPr>
              <a:t>Welcome guests – turn off phones &amp; hold all questions to the end</a:t>
            </a:r>
          </a:p>
          <a:p>
            <a:pPr marL="457200" indent="-457200" defTabSz="269875">
              <a:lnSpc>
                <a:spcPct val="120000"/>
              </a:lnSpc>
              <a:buClr>
                <a:srgbClr val="57BEBA"/>
              </a:buClr>
              <a:buSzPct val="125000"/>
              <a:buFont typeface="Arial" pitchFamily="34" charset="0"/>
              <a:buChar char="•"/>
              <a:tabLst>
                <a:tab pos="50800" algn="l"/>
                <a:tab pos="1358900" algn="l"/>
                <a:tab pos="2654300" algn="l"/>
                <a:tab pos="3949700" algn="l"/>
                <a:tab pos="5257800" algn="l"/>
                <a:tab pos="6553200" algn="l"/>
                <a:tab pos="7861300" algn="l"/>
              </a:tabLst>
            </a:pPr>
            <a:r>
              <a:rPr lang="en-US" altLang="en-US" sz="2000" dirty="0">
                <a:solidFill>
                  <a:schemeClr val="accent5">
                    <a:lumMod val="75000"/>
                  </a:schemeClr>
                </a:solidFill>
                <a:latin typeface="Candara"/>
                <a:sym typeface="Helvetica" charset="0"/>
              </a:rPr>
              <a:t>Do not apologise for ‘no shows’</a:t>
            </a:r>
          </a:p>
          <a:p>
            <a:pPr marL="457200" indent="-457200" defTabSz="269875">
              <a:lnSpc>
                <a:spcPct val="120000"/>
              </a:lnSpc>
              <a:buClr>
                <a:srgbClr val="57BEBA"/>
              </a:buClr>
              <a:buSzPct val="125000"/>
              <a:buFont typeface="Arial" pitchFamily="34" charset="0"/>
              <a:buChar char="•"/>
              <a:tabLst>
                <a:tab pos="50800" algn="l"/>
                <a:tab pos="1358900" algn="l"/>
                <a:tab pos="2654300" algn="l"/>
                <a:tab pos="3949700" algn="l"/>
                <a:tab pos="5257800" algn="l"/>
                <a:tab pos="6553200" algn="l"/>
                <a:tab pos="7861300" algn="l"/>
              </a:tabLst>
            </a:pPr>
            <a:r>
              <a:rPr lang="en-US" altLang="en-US" sz="2000" dirty="0">
                <a:solidFill>
                  <a:schemeClr val="accent5">
                    <a:lumMod val="75000"/>
                  </a:schemeClr>
                </a:solidFill>
                <a:latin typeface="Candara"/>
                <a:sym typeface="Helvetica" charset="0"/>
              </a:rPr>
              <a:t>Edify the speaker by speaking about their past, present, future</a:t>
            </a:r>
          </a:p>
          <a:p>
            <a:pPr marL="457200" indent="-457200" defTabSz="269875">
              <a:lnSpc>
                <a:spcPct val="120000"/>
              </a:lnSpc>
              <a:buClr>
                <a:srgbClr val="57BEBA"/>
              </a:buClr>
              <a:buSzPct val="125000"/>
              <a:buFont typeface="Arial" pitchFamily="34" charset="0"/>
              <a:buChar char="•"/>
              <a:tabLst>
                <a:tab pos="50800" algn="l"/>
                <a:tab pos="1358900" algn="l"/>
                <a:tab pos="2654300" algn="l"/>
                <a:tab pos="3949700" algn="l"/>
                <a:tab pos="5257800" algn="l"/>
                <a:tab pos="6553200" algn="l"/>
                <a:tab pos="7861300" algn="l"/>
              </a:tabLst>
            </a:pPr>
            <a:r>
              <a:rPr lang="en-US" altLang="en-US" sz="2000" dirty="0">
                <a:solidFill>
                  <a:schemeClr val="accent5">
                    <a:lumMod val="75000"/>
                  </a:schemeClr>
                </a:solidFill>
                <a:latin typeface="Candara"/>
                <a:sym typeface="Helvetica" charset="0"/>
              </a:rPr>
              <a:t>Sit through the presentation &amp; take notes</a:t>
            </a:r>
          </a:p>
          <a:p>
            <a:pPr marL="457200" indent="-457200" defTabSz="269875">
              <a:lnSpc>
                <a:spcPct val="120000"/>
              </a:lnSpc>
              <a:buClr>
                <a:srgbClr val="57BEBA"/>
              </a:buClr>
              <a:buSzPct val="125000"/>
              <a:buFont typeface="Arial" pitchFamily="34" charset="0"/>
              <a:buChar char="•"/>
              <a:tabLst>
                <a:tab pos="50800" algn="l"/>
                <a:tab pos="1358900" algn="l"/>
                <a:tab pos="2654300" algn="l"/>
                <a:tab pos="3949700" algn="l"/>
                <a:tab pos="5257800" algn="l"/>
                <a:tab pos="6553200" algn="l"/>
                <a:tab pos="7861300" algn="l"/>
              </a:tabLst>
            </a:pPr>
            <a:r>
              <a:rPr lang="en-US" altLang="en-US" sz="2000" dirty="0">
                <a:solidFill>
                  <a:schemeClr val="accent5">
                    <a:lumMod val="75000"/>
                  </a:schemeClr>
                </a:solidFill>
                <a:latin typeface="Candara"/>
                <a:sym typeface="Helvetica" charset="0"/>
              </a:rPr>
              <a:t>Do not interrupt the speaker</a:t>
            </a:r>
          </a:p>
          <a:p>
            <a:pPr marL="457200" indent="-457200" defTabSz="269875">
              <a:lnSpc>
                <a:spcPct val="120000"/>
              </a:lnSpc>
              <a:buClr>
                <a:srgbClr val="57BEBA"/>
              </a:buClr>
              <a:buSzPct val="125000"/>
              <a:buFont typeface="Arial" pitchFamily="34" charset="0"/>
              <a:buChar char="•"/>
              <a:tabLst>
                <a:tab pos="50800" algn="l"/>
                <a:tab pos="1358900" algn="l"/>
                <a:tab pos="2654300" algn="l"/>
                <a:tab pos="3949700" algn="l"/>
                <a:tab pos="5257800" algn="l"/>
                <a:tab pos="6553200" algn="l"/>
                <a:tab pos="7861300" algn="l"/>
              </a:tabLst>
            </a:pPr>
            <a:r>
              <a:rPr lang="en-US" altLang="en-US" sz="2000" dirty="0">
                <a:solidFill>
                  <a:schemeClr val="accent5">
                    <a:lumMod val="75000"/>
                  </a:schemeClr>
                </a:solidFill>
                <a:latin typeface="Candara"/>
                <a:sym typeface="Helvetica" charset="0"/>
              </a:rPr>
              <a:t>Sort guests after the presentation</a:t>
            </a:r>
          </a:p>
        </p:txBody>
      </p:sp>
      <p:sp>
        <p:nvSpPr>
          <p:cNvPr id="2" name="Title 1">
            <a:extLst>
              <a:ext uri="{FF2B5EF4-FFF2-40B4-BE49-F238E27FC236}">
                <a16:creationId xmlns:a16="http://schemas.microsoft.com/office/drawing/2014/main" id="{75540CE5-6AB7-3742-A44E-BF7FDAAA28F6}"/>
              </a:ext>
            </a:extLst>
          </p:cNvPr>
          <p:cNvSpPr>
            <a:spLocks noGrp="1"/>
          </p:cNvSpPr>
          <p:nvPr>
            <p:ph type="title"/>
          </p:nvPr>
        </p:nvSpPr>
        <p:spPr/>
        <p:txBody>
          <a:bodyPr/>
          <a:lstStyle/>
          <a:p>
            <a:r>
              <a:rPr lang="en-US" dirty="0"/>
              <a:t>Role of the Host</a:t>
            </a:r>
          </a:p>
        </p:txBody>
      </p:sp>
    </p:spTree>
    <p:extLst>
      <p:ext uri="{BB962C8B-B14F-4D97-AF65-F5344CB8AC3E}">
        <p14:creationId xmlns:p14="http://schemas.microsoft.com/office/powerpoint/2010/main" val="29569491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hape 1504"/>
          <p:cNvSpPr>
            <a:spLocks noChangeArrowheads="1"/>
          </p:cNvSpPr>
          <p:nvPr/>
        </p:nvSpPr>
        <p:spPr bwMode="auto">
          <a:xfrm rot="16200000" flipH="1">
            <a:off x="1797056" y="1379779"/>
            <a:ext cx="344501" cy="292327"/>
          </a:xfrm>
          <a:prstGeom prst="rightArrow">
            <a:avLst>
              <a:gd name="adj1" fmla="val 47093"/>
              <a:gd name="adj2" fmla="val 87046"/>
            </a:avLst>
          </a:prstGeom>
          <a:solidFill>
            <a:srgbClr val="118BCF"/>
          </a:solidFill>
          <a:ln w="9525">
            <a:noFill/>
            <a:round/>
            <a:headEnd/>
            <a:tailEnd/>
          </a:ln>
        </p:spPr>
        <p:txBody>
          <a:bodyPr lIns="0" tIns="0" rIns="0" bIns="0" anchor="ctr"/>
          <a:lstStyle>
            <a:lvl1pPr>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ＭＳ Ｐゴシック" panose="020B0600070205080204" pitchFamily="34" charset="-128"/>
                <a:cs typeface="Calibri Light" panose="020F0302020204030204" pitchFamily="34" charset="0"/>
                <a:sym typeface="Calibri Light" panose="020F0302020204030204" pitchFamily="34" charset="0"/>
              </a:defRPr>
            </a:lvl1pPr>
            <a:lvl2pPr marL="742950" indent="-28575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2pPr>
            <a:lvl3pPr marL="11430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3pPr>
            <a:lvl4pPr marL="16002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4pPr>
            <a:lvl5pPr marL="20574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5pPr>
            <a:lvl6pPr marL="25146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6pPr>
            <a:lvl7pPr marL="29718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7pPr>
            <a:lvl8pPr marL="34290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8pPr>
            <a:lvl9pPr marL="38862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9pPr>
          </a:lstStyle>
          <a:p>
            <a:pPr marL="27905" algn="ctr" fontAlgn="base">
              <a:spcBef>
                <a:spcPct val="0"/>
              </a:spcBef>
              <a:spcAft>
                <a:spcPct val="0"/>
              </a:spcAft>
              <a:buSzTx/>
              <a:buNone/>
            </a:pPr>
            <a:endParaRPr lang="en-US" altLang="en-US" sz="900" dirty="0">
              <a:solidFill>
                <a:srgbClr val="000000"/>
              </a:solidFill>
              <a:latin typeface="Candara"/>
              <a:cs typeface="Candara"/>
              <a:sym typeface="Arial" panose="020B0604020202020204" pitchFamily="34" charset="0"/>
            </a:endParaRPr>
          </a:p>
        </p:txBody>
      </p:sp>
      <p:sp>
        <p:nvSpPr>
          <p:cNvPr id="14" name="Shape 1505"/>
          <p:cNvSpPr>
            <a:spLocks noChangeArrowheads="1"/>
          </p:cNvSpPr>
          <p:nvPr/>
        </p:nvSpPr>
        <p:spPr bwMode="auto">
          <a:xfrm rot="16200000" flipH="1">
            <a:off x="1808413" y="2237460"/>
            <a:ext cx="321786" cy="292327"/>
          </a:xfrm>
          <a:prstGeom prst="rightArrow">
            <a:avLst>
              <a:gd name="adj1" fmla="val 47093"/>
              <a:gd name="adj2" fmla="val 87046"/>
            </a:avLst>
          </a:prstGeom>
          <a:solidFill>
            <a:srgbClr val="118BCF"/>
          </a:solidFill>
          <a:ln w="9525">
            <a:noFill/>
            <a:round/>
            <a:headEnd/>
            <a:tailEnd/>
          </a:ln>
        </p:spPr>
        <p:txBody>
          <a:bodyPr lIns="0" tIns="0" rIns="0" bIns="0" anchor="ctr"/>
          <a:lstStyle/>
          <a:p>
            <a:pPr marL="27905" algn="ctr">
              <a:buFont typeface="Arial" panose="020B0604020202020204" pitchFamily="34" charset="0"/>
              <a:buNone/>
            </a:pPr>
            <a:endParaRPr lang="en-US" altLang="en-US" sz="900" dirty="0">
              <a:solidFill>
                <a:srgbClr val="000000"/>
              </a:solidFill>
              <a:latin typeface="Candara"/>
              <a:ea typeface="ＭＳ Ｐゴシック" panose="020B0600070205080204" pitchFamily="34" charset="-128"/>
              <a:cs typeface="Candara"/>
              <a:sym typeface="Arial" panose="020B0604020202020204" pitchFamily="34" charset="0"/>
            </a:endParaRPr>
          </a:p>
        </p:txBody>
      </p:sp>
      <p:sp>
        <p:nvSpPr>
          <p:cNvPr id="15" name="Shape 1506"/>
          <p:cNvSpPr>
            <a:spLocks noChangeArrowheads="1"/>
          </p:cNvSpPr>
          <p:nvPr/>
        </p:nvSpPr>
        <p:spPr bwMode="auto">
          <a:xfrm rot="16200000" flipH="1">
            <a:off x="1804117" y="3111572"/>
            <a:ext cx="330378" cy="292327"/>
          </a:xfrm>
          <a:prstGeom prst="rightArrow">
            <a:avLst>
              <a:gd name="adj1" fmla="val 47093"/>
              <a:gd name="adj2" fmla="val 87046"/>
            </a:avLst>
          </a:prstGeom>
          <a:solidFill>
            <a:srgbClr val="118BCF"/>
          </a:solidFill>
          <a:ln w="9525">
            <a:noFill/>
            <a:round/>
            <a:headEnd/>
            <a:tailEnd/>
          </a:ln>
        </p:spPr>
        <p:txBody>
          <a:bodyPr lIns="0" tIns="0" rIns="0" bIns="0" anchor="ctr"/>
          <a:lstStyle/>
          <a:p>
            <a:pPr marL="27905" algn="ctr">
              <a:buFont typeface="Arial" panose="020B0604020202020204" pitchFamily="34" charset="0"/>
              <a:buNone/>
            </a:pPr>
            <a:endParaRPr lang="en-US" altLang="en-US" sz="900" dirty="0">
              <a:solidFill>
                <a:srgbClr val="000000"/>
              </a:solidFill>
              <a:latin typeface="Candara"/>
              <a:ea typeface="ＭＳ Ｐゴシック" panose="020B0600070205080204" pitchFamily="34" charset="-128"/>
              <a:cs typeface="Candara"/>
              <a:sym typeface="Arial" panose="020B0604020202020204" pitchFamily="34" charset="0"/>
            </a:endParaRPr>
          </a:p>
        </p:txBody>
      </p:sp>
      <p:sp>
        <p:nvSpPr>
          <p:cNvPr id="16" name="Shape 1507"/>
          <p:cNvSpPr>
            <a:spLocks noChangeArrowheads="1"/>
          </p:cNvSpPr>
          <p:nvPr/>
        </p:nvSpPr>
        <p:spPr bwMode="auto">
          <a:xfrm rot="16200000" flipH="1">
            <a:off x="1831921" y="3959769"/>
            <a:ext cx="291045" cy="292327"/>
          </a:xfrm>
          <a:prstGeom prst="rightArrow">
            <a:avLst>
              <a:gd name="adj1" fmla="val 47093"/>
              <a:gd name="adj2" fmla="val 87046"/>
            </a:avLst>
          </a:prstGeom>
          <a:solidFill>
            <a:srgbClr val="118BCF"/>
          </a:solidFill>
          <a:ln w="9525">
            <a:noFill/>
            <a:round/>
            <a:headEnd/>
            <a:tailEnd/>
          </a:ln>
        </p:spPr>
        <p:txBody>
          <a:bodyPr lIns="0" tIns="0" rIns="0" bIns="0" anchor="ctr"/>
          <a:lstStyle/>
          <a:p>
            <a:pPr marL="27905" algn="ctr">
              <a:buFont typeface="Arial" panose="020B0604020202020204" pitchFamily="34" charset="0"/>
              <a:buNone/>
            </a:pPr>
            <a:endParaRPr lang="en-US" altLang="en-US" sz="900" dirty="0">
              <a:solidFill>
                <a:srgbClr val="000000"/>
              </a:solidFill>
              <a:latin typeface="Candara"/>
              <a:ea typeface="ＭＳ Ｐゴシック" panose="020B0600070205080204" pitchFamily="34" charset="-128"/>
              <a:cs typeface="Candara"/>
              <a:sym typeface="Arial" panose="020B0604020202020204" pitchFamily="34" charset="0"/>
            </a:endParaRPr>
          </a:p>
        </p:txBody>
      </p:sp>
      <p:sp>
        <p:nvSpPr>
          <p:cNvPr id="17" name="Shape 1508"/>
          <p:cNvSpPr>
            <a:spLocks noChangeArrowheads="1"/>
          </p:cNvSpPr>
          <p:nvPr/>
        </p:nvSpPr>
        <p:spPr bwMode="auto">
          <a:xfrm rot="16200000" flipH="1">
            <a:off x="4380429" y="1375995"/>
            <a:ext cx="336937" cy="292327"/>
          </a:xfrm>
          <a:prstGeom prst="rightArrow">
            <a:avLst>
              <a:gd name="adj1" fmla="val 47093"/>
              <a:gd name="adj2" fmla="val 87046"/>
            </a:avLst>
          </a:prstGeom>
          <a:solidFill>
            <a:srgbClr val="118BCF"/>
          </a:solidFill>
          <a:ln w="9525">
            <a:noFill/>
            <a:round/>
            <a:headEnd/>
            <a:tailEnd/>
          </a:ln>
        </p:spPr>
        <p:txBody>
          <a:bodyPr lIns="0" tIns="0" rIns="0" bIns="0" anchor="ctr"/>
          <a:lstStyle/>
          <a:p>
            <a:pPr marL="27905" algn="ctr">
              <a:buFont typeface="Arial" panose="020B0604020202020204" pitchFamily="34" charset="0"/>
              <a:buNone/>
            </a:pPr>
            <a:endParaRPr lang="en-US" altLang="en-US" sz="900" dirty="0">
              <a:solidFill>
                <a:srgbClr val="000000"/>
              </a:solidFill>
              <a:latin typeface="Candara"/>
              <a:ea typeface="ＭＳ Ｐゴシック" panose="020B0600070205080204" pitchFamily="34" charset="-128"/>
              <a:cs typeface="Candara"/>
              <a:sym typeface="Arial" panose="020B0604020202020204" pitchFamily="34" charset="0"/>
            </a:endParaRPr>
          </a:p>
        </p:txBody>
      </p:sp>
      <p:sp>
        <p:nvSpPr>
          <p:cNvPr id="18" name="Shape 1509"/>
          <p:cNvSpPr>
            <a:spLocks noChangeArrowheads="1"/>
          </p:cNvSpPr>
          <p:nvPr/>
        </p:nvSpPr>
        <p:spPr bwMode="auto">
          <a:xfrm rot="16200000" flipH="1">
            <a:off x="4387644" y="2237821"/>
            <a:ext cx="322507" cy="292327"/>
          </a:xfrm>
          <a:prstGeom prst="rightArrow">
            <a:avLst>
              <a:gd name="adj1" fmla="val 47093"/>
              <a:gd name="adj2" fmla="val 87046"/>
            </a:avLst>
          </a:prstGeom>
          <a:solidFill>
            <a:srgbClr val="118BCF"/>
          </a:solidFill>
          <a:ln w="9525">
            <a:noFill/>
            <a:round/>
            <a:headEnd/>
            <a:tailEnd/>
          </a:ln>
        </p:spPr>
        <p:txBody>
          <a:bodyPr lIns="0" tIns="0" rIns="0" bIns="0" anchor="ctr"/>
          <a:lstStyle/>
          <a:p>
            <a:pPr marL="27905" algn="ctr">
              <a:buFont typeface="Arial" panose="020B0604020202020204" pitchFamily="34" charset="0"/>
              <a:buNone/>
            </a:pPr>
            <a:endParaRPr lang="en-US" altLang="en-US" sz="900" dirty="0">
              <a:solidFill>
                <a:srgbClr val="000000"/>
              </a:solidFill>
              <a:latin typeface="Candara"/>
              <a:ea typeface="ＭＳ Ｐゴシック" panose="020B0600070205080204" pitchFamily="34" charset="-128"/>
              <a:cs typeface="Candara"/>
              <a:sym typeface="Arial" panose="020B0604020202020204" pitchFamily="34" charset="0"/>
            </a:endParaRPr>
          </a:p>
        </p:txBody>
      </p:sp>
      <p:sp>
        <p:nvSpPr>
          <p:cNvPr id="19" name="Shape 1510"/>
          <p:cNvSpPr>
            <a:spLocks noChangeArrowheads="1"/>
          </p:cNvSpPr>
          <p:nvPr/>
        </p:nvSpPr>
        <p:spPr bwMode="auto">
          <a:xfrm rot="16200000" flipH="1">
            <a:off x="4388368" y="3106913"/>
            <a:ext cx="321061" cy="292327"/>
          </a:xfrm>
          <a:prstGeom prst="rightArrow">
            <a:avLst>
              <a:gd name="adj1" fmla="val 47093"/>
              <a:gd name="adj2" fmla="val 87046"/>
            </a:avLst>
          </a:prstGeom>
          <a:solidFill>
            <a:srgbClr val="118BCF"/>
          </a:solidFill>
          <a:ln w="9525">
            <a:noFill/>
            <a:round/>
            <a:headEnd/>
            <a:tailEnd/>
          </a:ln>
        </p:spPr>
        <p:txBody>
          <a:bodyPr lIns="0" tIns="0" rIns="0" bIns="0" anchor="ctr"/>
          <a:lstStyle/>
          <a:p>
            <a:pPr marL="27905" algn="ctr">
              <a:buFont typeface="Arial" panose="020B0604020202020204" pitchFamily="34" charset="0"/>
              <a:buNone/>
            </a:pPr>
            <a:endParaRPr lang="en-US" altLang="en-US" sz="900" dirty="0">
              <a:solidFill>
                <a:srgbClr val="000000"/>
              </a:solidFill>
              <a:latin typeface="Candara"/>
              <a:ea typeface="ＭＳ Ｐゴシック" panose="020B0600070205080204" pitchFamily="34" charset="-128"/>
              <a:cs typeface="Candara"/>
              <a:sym typeface="Arial" panose="020B0604020202020204" pitchFamily="34" charset="0"/>
            </a:endParaRPr>
          </a:p>
        </p:txBody>
      </p:sp>
      <p:sp>
        <p:nvSpPr>
          <p:cNvPr id="20" name="Shape 1511"/>
          <p:cNvSpPr>
            <a:spLocks noChangeArrowheads="1"/>
          </p:cNvSpPr>
          <p:nvPr/>
        </p:nvSpPr>
        <p:spPr bwMode="auto">
          <a:xfrm rot="16200000" flipH="1">
            <a:off x="4403375" y="3959770"/>
            <a:ext cx="291045" cy="292327"/>
          </a:xfrm>
          <a:prstGeom prst="rightArrow">
            <a:avLst>
              <a:gd name="adj1" fmla="val 47093"/>
              <a:gd name="adj2" fmla="val 87046"/>
            </a:avLst>
          </a:prstGeom>
          <a:solidFill>
            <a:srgbClr val="118BCF"/>
          </a:solidFill>
          <a:ln w="9525">
            <a:noFill/>
            <a:round/>
            <a:headEnd/>
            <a:tailEnd/>
          </a:ln>
        </p:spPr>
        <p:txBody>
          <a:bodyPr lIns="0" tIns="0" rIns="0" bIns="0" anchor="ctr"/>
          <a:lstStyle/>
          <a:p>
            <a:pPr marL="27905" algn="ctr">
              <a:buFont typeface="Arial" panose="020B0604020202020204" pitchFamily="34" charset="0"/>
              <a:buNone/>
            </a:pPr>
            <a:endParaRPr lang="en-US" altLang="en-US" sz="900" dirty="0">
              <a:solidFill>
                <a:srgbClr val="000000"/>
              </a:solidFill>
              <a:latin typeface="Candara"/>
              <a:ea typeface="ＭＳ Ｐゴシック" panose="020B0600070205080204" pitchFamily="34" charset="-128"/>
              <a:cs typeface="Candara"/>
              <a:sym typeface="Arial" panose="020B0604020202020204" pitchFamily="34" charset="0"/>
            </a:endParaRPr>
          </a:p>
        </p:txBody>
      </p:sp>
      <p:sp>
        <p:nvSpPr>
          <p:cNvPr id="27" name="Shape 1508"/>
          <p:cNvSpPr>
            <a:spLocks noChangeArrowheads="1"/>
          </p:cNvSpPr>
          <p:nvPr/>
        </p:nvSpPr>
        <p:spPr bwMode="auto">
          <a:xfrm rot="16200000" flipH="1">
            <a:off x="7039002" y="1378533"/>
            <a:ext cx="342012" cy="292327"/>
          </a:xfrm>
          <a:prstGeom prst="rightArrow">
            <a:avLst>
              <a:gd name="adj1" fmla="val 47093"/>
              <a:gd name="adj2" fmla="val 87046"/>
            </a:avLst>
          </a:prstGeom>
          <a:solidFill>
            <a:srgbClr val="118BCF"/>
          </a:solidFill>
          <a:ln w="9525">
            <a:noFill/>
            <a:round/>
            <a:headEnd/>
            <a:tailEnd/>
          </a:ln>
        </p:spPr>
        <p:txBody>
          <a:bodyPr lIns="0" tIns="0" rIns="0" bIns="0" anchor="ctr"/>
          <a:lstStyle/>
          <a:p>
            <a:pPr marL="27905" algn="ctr">
              <a:buFont typeface="Arial" panose="020B0604020202020204" pitchFamily="34" charset="0"/>
              <a:buNone/>
            </a:pPr>
            <a:endParaRPr lang="en-US" altLang="en-US" sz="900" dirty="0">
              <a:solidFill>
                <a:srgbClr val="000000"/>
              </a:solidFill>
              <a:latin typeface="Candara"/>
              <a:ea typeface="ＭＳ Ｐゴシック" panose="020B0600070205080204" pitchFamily="34" charset="-128"/>
              <a:cs typeface="Candara"/>
              <a:sym typeface="Arial" panose="020B0604020202020204" pitchFamily="34" charset="0"/>
            </a:endParaRPr>
          </a:p>
        </p:txBody>
      </p:sp>
      <p:sp>
        <p:nvSpPr>
          <p:cNvPr id="28" name="Shape 1508"/>
          <p:cNvSpPr>
            <a:spLocks noChangeArrowheads="1"/>
          </p:cNvSpPr>
          <p:nvPr/>
        </p:nvSpPr>
        <p:spPr bwMode="auto">
          <a:xfrm rot="16200000" flipH="1">
            <a:off x="7035128" y="2251446"/>
            <a:ext cx="349758" cy="292327"/>
          </a:xfrm>
          <a:prstGeom prst="rightArrow">
            <a:avLst>
              <a:gd name="adj1" fmla="val 41323"/>
              <a:gd name="adj2" fmla="val 87046"/>
            </a:avLst>
          </a:prstGeom>
          <a:solidFill>
            <a:srgbClr val="118BCF"/>
          </a:solidFill>
          <a:ln w="9525">
            <a:noFill/>
            <a:round/>
            <a:headEnd/>
            <a:tailEnd/>
          </a:ln>
        </p:spPr>
        <p:txBody>
          <a:bodyPr lIns="0" tIns="0" rIns="0" bIns="0" anchor="ctr"/>
          <a:lstStyle/>
          <a:p>
            <a:pPr marL="27905" algn="ctr">
              <a:buFont typeface="Arial" panose="020B0604020202020204" pitchFamily="34" charset="0"/>
              <a:buNone/>
            </a:pPr>
            <a:endParaRPr lang="en-US" altLang="en-US" sz="900" dirty="0">
              <a:solidFill>
                <a:srgbClr val="000000"/>
              </a:solidFill>
              <a:latin typeface="Candara"/>
              <a:ea typeface="ＭＳ Ｐゴシック" panose="020B0600070205080204" pitchFamily="34" charset="-128"/>
              <a:cs typeface="Candara"/>
              <a:sym typeface="Arial" panose="020B0604020202020204" pitchFamily="34" charset="0"/>
            </a:endParaRPr>
          </a:p>
        </p:txBody>
      </p:sp>
      <p:sp>
        <p:nvSpPr>
          <p:cNvPr id="29" name="Shape 1508"/>
          <p:cNvSpPr>
            <a:spLocks noChangeArrowheads="1"/>
          </p:cNvSpPr>
          <p:nvPr/>
        </p:nvSpPr>
        <p:spPr bwMode="auto">
          <a:xfrm rot="16200000" flipH="1">
            <a:off x="7053412" y="3102981"/>
            <a:ext cx="313196" cy="292327"/>
          </a:xfrm>
          <a:prstGeom prst="rightArrow">
            <a:avLst>
              <a:gd name="adj1" fmla="val 47093"/>
              <a:gd name="adj2" fmla="val 87046"/>
            </a:avLst>
          </a:prstGeom>
          <a:solidFill>
            <a:srgbClr val="118BCF"/>
          </a:solidFill>
          <a:ln w="9525">
            <a:noFill/>
            <a:round/>
            <a:headEnd/>
            <a:tailEnd/>
          </a:ln>
        </p:spPr>
        <p:txBody>
          <a:bodyPr lIns="0" tIns="0" rIns="0" bIns="0" anchor="ctr"/>
          <a:lstStyle/>
          <a:p>
            <a:pPr marL="27905" algn="ctr">
              <a:buFont typeface="Arial" panose="020B0604020202020204" pitchFamily="34" charset="0"/>
              <a:buNone/>
            </a:pPr>
            <a:endParaRPr lang="en-US" altLang="en-US" sz="900" dirty="0">
              <a:solidFill>
                <a:srgbClr val="000000"/>
              </a:solidFill>
              <a:latin typeface="Candara"/>
              <a:ea typeface="ＭＳ Ｐゴシック" panose="020B0600070205080204" pitchFamily="34" charset="-128"/>
              <a:cs typeface="Candara"/>
              <a:sym typeface="Arial" panose="020B0604020202020204" pitchFamily="34" charset="0"/>
            </a:endParaRPr>
          </a:p>
        </p:txBody>
      </p:sp>
      <p:sp>
        <p:nvSpPr>
          <p:cNvPr id="30" name="Shape 1508"/>
          <p:cNvSpPr>
            <a:spLocks noChangeArrowheads="1"/>
          </p:cNvSpPr>
          <p:nvPr/>
        </p:nvSpPr>
        <p:spPr bwMode="auto">
          <a:xfrm rot="16200000" flipH="1">
            <a:off x="7064488" y="3959770"/>
            <a:ext cx="291045" cy="292327"/>
          </a:xfrm>
          <a:prstGeom prst="rightArrow">
            <a:avLst>
              <a:gd name="adj1" fmla="val 47093"/>
              <a:gd name="adj2" fmla="val 87046"/>
            </a:avLst>
          </a:prstGeom>
          <a:solidFill>
            <a:srgbClr val="118BCF"/>
          </a:solidFill>
          <a:ln w="9525">
            <a:noFill/>
            <a:round/>
            <a:headEnd/>
            <a:tailEnd/>
          </a:ln>
        </p:spPr>
        <p:txBody>
          <a:bodyPr lIns="0" tIns="0" rIns="0" bIns="0" anchor="ctr"/>
          <a:lstStyle/>
          <a:p>
            <a:pPr marL="27905" algn="ctr">
              <a:buFont typeface="Arial" panose="020B0604020202020204" pitchFamily="34" charset="0"/>
              <a:buNone/>
            </a:pPr>
            <a:endParaRPr lang="en-US" altLang="en-US" sz="900" dirty="0">
              <a:solidFill>
                <a:srgbClr val="000000"/>
              </a:solidFill>
              <a:latin typeface="Candara"/>
              <a:ea typeface="ＭＳ Ｐゴシック" panose="020B0600070205080204" pitchFamily="34" charset="-128"/>
              <a:cs typeface="Candara"/>
              <a:sym typeface="Arial" panose="020B0604020202020204" pitchFamily="34" charset="0"/>
            </a:endParaRPr>
          </a:p>
        </p:txBody>
      </p:sp>
      <p:sp>
        <p:nvSpPr>
          <p:cNvPr id="4" name="Shape 1491"/>
          <p:cNvSpPr>
            <a:spLocks noChangeArrowheads="1"/>
          </p:cNvSpPr>
          <p:nvPr/>
        </p:nvSpPr>
        <p:spPr bwMode="auto">
          <a:xfrm>
            <a:off x="843450" y="826663"/>
            <a:ext cx="2251711" cy="527027"/>
          </a:xfrm>
          <a:prstGeom prst="roundRect">
            <a:avLst>
              <a:gd name="adj" fmla="val 22389"/>
            </a:avLst>
          </a:prstGeom>
          <a:noFill/>
          <a:ln w="9525">
            <a:solidFill>
              <a:srgbClr val="FF0000"/>
            </a:solidFill>
            <a:round/>
            <a:headEnd/>
            <a:tailEnd/>
          </a:ln>
        </p:spPr>
        <p:txBody>
          <a:bodyPr lIns="0" tIns="0" rIns="0" bIns="0" anchor="ctr"/>
          <a:lstStyle>
            <a:lvl1pPr>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ＭＳ Ｐゴシック" panose="020B0600070205080204" pitchFamily="34" charset="-128"/>
                <a:cs typeface="Calibri Light" panose="020F0302020204030204" pitchFamily="34" charset="0"/>
                <a:sym typeface="Calibri Light" panose="020F0302020204030204" pitchFamily="34" charset="0"/>
              </a:defRPr>
            </a:lvl1pPr>
            <a:lvl2pPr marL="742950" indent="-28575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2pPr>
            <a:lvl3pPr marL="11430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3pPr>
            <a:lvl4pPr marL="16002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4pPr>
            <a:lvl5pPr marL="20574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5pPr>
            <a:lvl6pPr marL="25146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6pPr>
            <a:lvl7pPr marL="29718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7pPr>
            <a:lvl8pPr marL="34290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8pPr>
            <a:lvl9pPr marL="38862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9pPr>
          </a:lstStyle>
          <a:p>
            <a:pPr marL="27905" algn="ctr" fontAlgn="base">
              <a:spcBef>
                <a:spcPct val="0"/>
              </a:spcBef>
              <a:spcAft>
                <a:spcPct val="0"/>
              </a:spcAft>
              <a:buSzTx/>
              <a:buNone/>
            </a:pPr>
            <a:r>
              <a:rPr lang="en-US" altLang="en-US" sz="2600" b="1" dirty="0">
                <a:solidFill>
                  <a:schemeClr val="accent5">
                    <a:lumMod val="75000"/>
                  </a:schemeClr>
                </a:solidFill>
                <a:latin typeface="Candara"/>
                <a:cs typeface="Candara"/>
                <a:sym typeface="Constantia" panose="02030602050306030303" pitchFamily="18" charset="0"/>
              </a:rPr>
              <a:t>Yes</a:t>
            </a:r>
          </a:p>
        </p:txBody>
      </p:sp>
      <p:sp>
        <p:nvSpPr>
          <p:cNvPr id="5" name="Shape 1492"/>
          <p:cNvSpPr>
            <a:spLocks noChangeArrowheads="1"/>
          </p:cNvSpPr>
          <p:nvPr/>
        </p:nvSpPr>
        <p:spPr bwMode="auto">
          <a:xfrm>
            <a:off x="859699" y="1695702"/>
            <a:ext cx="2251710" cy="527027"/>
          </a:xfrm>
          <a:prstGeom prst="roundRect">
            <a:avLst>
              <a:gd name="adj" fmla="val 22389"/>
            </a:avLst>
          </a:prstGeom>
          <a:noFill/>
          <a:ln w="9525">
            <a:solidFill>
              <a:srgbClr val="FF0000"/>
            </a:solidFill>
            <a:round/>
            <a:headEnd/>
            <a:tailEnd/>
          </a:ln>
        </p:spPr>
        <p:txBody>
          <a:bodyPr lIns="0" tIns="0" rIns="0" bIns="0" anchor="ctr"/>
          <a:lstStyle>
            <a:lvl1pPr>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ＭＳ Ｐゴシック" panose="020B0600070205080204" pitchFamily="34" charset="-128"/>
                <a:cs typeface="Calibri Light" panose="020F0302020204030204" pitchFamily="34" charset="0"/>
                <a:sym typeface="Calibri Light" panose="020F0302020204030204" pitchFamily="34" charset="0"/>
              </a:defRPr>
            </a:lvl1pPr>
            <a:lvl2pPr marL="742950" indent="-28575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2pPr>
            <a:lvl3pPr marL="11430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3pPr>
            <a:lvl4pPr marL="16002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4pPr>
            <a:lvl5pPr marL="20574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5pPr>
            <a:lvl6pPr marL="25146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6pPr>
            <a:lvl7pPr marL="29718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7pPr>
            <a:lvl8pPr marL="34290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8pPr>
            <a:lvl9pPr marL="38862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9pPr>
          </a:lstStyle>
          <a:p>
            <a:pPr marL="27905" algn="ctr" fontAlgn="base">
              <a:spcBef>
                <a:spcPct val="0"/>
              </a:spcBef>
              <a:spcAft>
                <a:spcPct val="0"/>
              </a:spcAft>
              <a:buSzTx/>
              <a:buNone/>
            </a:pPr>
            <a:r>
              <a:rPr lang="en-US" altLang="en-US" sz="1400" b="1" dirty="0">
                <a:solidFill>
                  <a:schemeClr val="accent5">
                    <a:lumMod val="75000"/>
                  </a:schemeClr>
                </a:solidFill>
                <a:latin typeface="Candara"/>
                <a:cs typeface="Candara"/>
                <a:sym typeface="Constantia" panose="02030602050306030303" pitchFamily="18" charset="0"/>
              </a:rPr>
              <a:t>Sign up as an </a:t>
            </a:r>
          </a:p>
          <a:p>
            <a:pPr marL="27905" algn="ctr" fontAlgn="base">
              <a:spcBef>
                <a:spcPct val="0"/>
              </a:spcBef>
              <a:spcAft>
                <a:spcPct val="0"/>
              </a:spcAft>
              <a:buSzTx/>
              <a:buNone/>
            </a:pPr>
            <a:r>
              <a:rPr lang="en-US" altLang="en-US" sz="1400" b="1" dirty="0">
                <a:solidFill>
                  <a:schemeClr val="accent5">
                    <a:lumMod val="75000"/>
                  </a:schemeClr>
                </a:solidFill>
                <a:latin typeface="Candara"/>
                <a:cs typeface="Candara"/>
                <a:sym typeface="Constantia" panose="02030602050306030303" pitchFamily="18" charset="0"/>
              </a:rPr>
              <a:t>IBO</a:t>
            </a:r>
          </a:p>
        </p:txBody>
      </p:sp>
      <p:sp>
        <p:nvSpPr>
          <p:cNvPr id="6" name="Shape 1493"/>
          <p:cNvSpPr>
            <a:spLocks noChangeArrowheads="1"/>
          </p:cNvSpPr>
          <p:nvPr/>
        </p:nvSpPr>
        <p:spPr bwMode="auto">
          <a:xfrm>
            <a:off x="859700" y="2568113"/>
            <a:ext cx="2251709" cy="527027"/>
          </a:xfrm>
          <a:prstGeom prst="roundRect">
            <a:avLst>
              <a:gd name="adj" fmla="val 22389"/>
            </a:avLst>
          </a:prstGeom>
          <a:noFill/>
          <a:ln w="9525">
            <a:solidFill>
              <a:srgbClr val="FF0000"/>
            </a:solidFill>
            <a:round/>
            <a:headEnd/>
            <a:tailEnd/>
          </a:ln>
        </p:spPr>
        <p:txBody>
          <a:bodyPr lIns="0" tIns="0" rIns="0" bIns="0" anchor="ctr"/>
          <a:lstStyle>
            <a:lvl1pPr>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ＭＳ Ｐゴシック" panose="020B0600070205080204" pitchFamily="34" charset="-128"/>
                <a:cs typeface="Calibri Light" panose="020F0302020204030204" pitchFamily="34" charset="0"/>
                <a:sym typeface="Calibri Light" panose="020F0302020204030204" pitchFamily="34" charset="0"/>
              </a:defRPr>
            </a:lvl1pPr>
            <a:lvl2pPr marL="742950" indent="-28575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2pPr>
            <a:lvl3pPr marL="11430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3pPr>
            <a:lvl4pPr marL="16002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4pPr>
            <a:lvl5pPr marL="20574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5pPr>
            <a:lvl6pPr marL="25146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6pPr>
            <a:lvl7pPr marL="29718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7pPr>
            <a:lvl8pPr marL="34290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8pPr>
            <a:lvl9pPr marL="38862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9pPr>
          </a:lstStyle>
          <a:p>
            <a:pPr marL="27905" algn="ctr" fontAlgn="base">
              <a:spcBef>
                <a:spcPct val="0"/>
              </a:spcBef>
              <a:spcAft>
                <a:spcPct val="0"/>
              </a:spcAft>
              <a:buSzTx/>
              <a:buNone/>
            </a:pPr>
            <a:r>
              <a:rPr lang="en-US" altLang="en-US" sz="1400" b="1" dirty="0">
                <a:solidFill>
                  <a:schemeClr val="accent5">
                    <a:lumMod val="75000"/>
                  </a:schemeClr>
                </a:solidFill>
                <a:latin typeface="Candara"/>
                <a:cs typeface="Candara"/>
                <a:sym typeface="Constantia" panose="02030602050306030303" pitchFamily="18" charset="0"/>
              </a:rPr>
              <a:t>Pencil in Home</a:t>
            </a:r>
          </a:p>
          <a:p>
            <a:pPr marL="27905" algn="ctr" fontAlgn="base">
              <a:spcBef>
                <a:spcPct val="0"/>
              </a:spcBef>
              <a:spcAft>
                <a:spcPct val="0"/>
              </a:spcAft>
              <a:buSzTx/>
              <a:buNone/>
            </a:pPr>
            <a:r>
              <a:rPr lang="en-US" altLang="en-US" sz="1400" b="1" dirty="0">
                <a:solidFill>
                  <a:schemeClr val="accent5">
                    <a:lumMod val="75000"/>
                  </a:schemeClr>
                </a:solidFill>
                <a:latin typeface="Candara"/>
                <a:cs typeface="Candara"/>
                <a:sym typeface="Constantia" panose="02030602050306030303" pitchFamily="18" charset="0"/>
              </a:rPr>
              <a:t>Meeting date</a:t>
            </a:r>
          </a:p>
        </p:txBody>
      </p:sp>
      <p:sp>
        <p:nvSpPr>
          <p:cNvPr id="7" name="Shape 1494"/>
          <p:cNvSpPr>
            <a:spLocks noChangeArrowheads="1"/>
          </p:cNvSpPr>
          <p:nvPr/>
        </p:nvSpPr>
        <p:spPr bwMode="auto">
          <a:xfrm>
            <a:off x="859700" y="3414333"/>
            <a:ext cx="2251709" cy="527027"/>
          </a:xfrm>
          <a:prstGeom prst="roundRect">
            <a:avLst>
              <a:gd name="adj" fmla="val 22389"/>
            </a:avLst>
          </a:prstGeom>
          <a:noFill/>
          <a:ln w="9525">
            <a:solidFill>
              <a:srgbClr val="FF0000"/>
            </a:solidFill>
            <a:round/>
            <a:headEnd/>
            <a:tailEnd/>
          </a:ln>
        </p:spPr>
        <p:txBody>
          <a:bodyPr lIns="0" tIns="0" rIns="0" bIns="0" anchor="ctr"/>
          <a:lstStyle/>
          <a:p>
            <a:pPr marL="27905" algn="ctr">
              <a:buFont typeface="Arial" panose="020B0604020202020204" pitchFamily="34" charset="0"/>
              <a:buNone/>
            </a:pPr>
            <a:r>
              <a:rPr lang="en-US" altLang="en-US" sz="1400" b="1" dirty="0">
                <a:solidFill>
                  <a:schemeClr val="accent5">
                    <a:lumMod val="75000"/>
                  </a:schemeClr>
                </a:solidFill>
                <a:latin typeface="Candara"/>
                <a:ea typeface="ＭＳ Ｐゴシック" panose="020B0600070205080204" pitchFamily="34" charset="-128"/>
                <a:cs typeface="Candara"/>
                <a:sym typeface="Constantia" panose="02030602050306030303" pitchFamily="18" charset="0"/>
              </a:rPr>
              <a:t>Promote Saturday</a:t>
            </a:r>
          </a:p>
          <a:p>
            <a:pPr marL="27905" algn="ctr">
              <a:buFont typeface="Arial" panose="020B0604020202020204" pitchFamily="34" charset="0"/>
              <a:buNone/>
            </a:pPr>
            <a:r>
              <a:rPr lang="en-US" altLang="en-US" sz="1400" b="1" dirty="0">
                <a:solidFill>
                  <a:schemeClr val="accent5">
                    <a:lumMod val="75000"/>
                  </a:schemeClr>
                </a:solidFill>
                <a:latin typeface="Candara"/>
                <a:ea typeface="ＭＳ Ｐゴシック" panose="020B0600070205080204" pitchFamily="34" charset="-128"/>
                <a:cs typeface="Candara"/>
                <a:sym typeface="Constantia" panose="02030602050306030303" pitchFamily="18" charset="0"/>
              </a:rPr>
              <a:t>Training</a:t>
            </a:r>
          </a:p>
        </p:txBody>
      </p:sp>
      <p:sp>
        <p:nvSpPr>
          <p:cNvPr id="8" name="Shape 1495"/>
          <p:cNvSpPr>
            <a:spLocks noChangeArrowheads="1"/>
          </p:cNvSpPr>
          <p:nvPr/>
        </p:nvSpPr>
        <p:spPr bwMode="auto">
          <a:xfrm>
            <a:off x="859700" y="4270081"/>
            <a:ext cx="2251709" cy="527027"/>
          </a:xfrm>
          <a:prstGeom prst="roundRect">
            <a:avLst>
              <a:gd name="adj" fmla="val 22389"/>
            </a:avLst>
          </a:prstGeom>
          <a:noFill/>
          <a:ln w="9525">
            <a:solidFill>
              <a:srgbClr val="FF0000"/>
            </a:solidFill>
            <a:round/>
            <a:headEnd/>
            <a:tailEnd/>
          </a:ln>
        </p:spPr>
        <p:txBody>
          <a:bodyPr lIns="0" tIns="0" rIns="0" bIns="0" anchor="ctr"/>
          <a:lstStyle/>
          <a:p>
            <a:pPr marL="27905" algn="ctr">
              <a:buFont typeface="Arial" panose="020B0604020202020204" pitchFamily="34" charset="0"/>
              <a:buNone/>
            </a:pPr>
            <a:r>
              <a:rPr lang="en-US" altLang="en-US" sz="1400" b="1" dirty="0">
                <a:solidFill>
                  <a:schemeClr val="accent5">
                    <a:lumMod val="75000"/>
                  </a:schemeClr>
                </a:solidFill>
                <a:latin typeface="Candara"/>
                <a:ea typeface="ＭＳ Ｐゴシック" panose="020B0600070205080204" pitchFamily="34" charset="-128"/>
                <a:cs typeface="Candara"/>
                <a:sym typeface="Constantia" panose="02030602050306030303" pitchFamily="18" charset="0"/>
              </a:rPr>
              <a:t>Video &amp; Customer Survey</a:t>
            </a:r>
          </a:p>
        </p:txBody>
      </p:sp>
      <p:sp>
        <p:nvSpPr>
          <p:cNvPr id="9" name="Shape 1496"/>
          <p:cNvSpPr>
            <a:spLocks noChangeArrowheads="1"/>
          </p:cNvSpPr>
          <p:nvPr/>
        </p:nvSpPr>
        <p:spPr bwMode="auto">
          <a:xfrm>
            <a:off x="3438844" y="826663"/>
            <a:ext cx="2251710" cy="527027"/>
          </a:xfrm>
          <a:prstGeom prst="roundRect">
            <a:avLst>
              <a:gd name="adj" fmla="val 22389"/>
            </a:avLst>
          </a:prstGeom>
          <a:noFill/>
          <a:ln w="9525">
            <a:solidFill>
              <a:srgbClr val="00B050"/>
            </a:solidFill>
            <a:round/>
            <a:headEnd/>
            <a:tailEnd/>
          </a:ln>
        </p:spPr>
        <p:txBody>
          <a:bodyPr lIns="0" tIns="0" rIns="0" bIns="0" anchor="ctr"/>
          <a:lstStyle>
            <a:lvl1pPr>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ＭＳ Ｐゴシック" panose="020B0600070205080204" pitchFamily="34" charset="-128"/>
                <a:cs typeface="Calibri Light" panose="020F0302020204030204" pitchFamily="34" charset="0"/>
                <a:sym typeface="Calibri Light" panose="020F0302020204030204" pitchFamily="34" charset="0"/>
              </a:defRPr>
            </a:lvl1pPr>
            <a:lvl2pPr marL="742950" indent="-28575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2pPr>
            <a:lvl3pPr marL="11430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3pPr>
            <a:lvl4pPr marL="16002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4pPr>
            <a:lvl5pPr marL="20574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5pPr>
            <a:lvl6pPr marL="25146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6pPr>
            <a:lvl7pPr marL="29718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7pPr>
            <a:lvl8pPr marL="34290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8pPr>
            <a:lvl9pPr marL="38862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9pPr>
          </a:lstStyle>
          <a:p>
            <a:pPr marL="27905" algn="ctr" fontAlgn="base">
              <a:spcBef>
                <a:spcPct val="0"/>
              </a:spcBef>
              <a:spcAft>
                <a:spcPct val="0"/>
              </a:spcAft>
              <a:buSzTx/>
              <a:buNone/>
            </a:pPr>
            <a:r>
              <a:rPr lang="en-US" altLang="en-US" sz="2600" b="1" dirty="0">
                <a:solidFill>
                  <a:schemeClr val="accent5">
                    <a:lumMod val="75000"/>
                  </a:schemeClr>
                </a:solidFill>
                <a:latin typeface="Candara"/>
                <a:cs typeface="Candara"/>
                <a:sym typeface="Constantia" panose="02030602050306030303" pitchFamily="18" charset="0"/>
              </a:rPr>
              <a:t>Questions</a:t>
            </a:r>
          </a:p>
        </p:txBody>
      </p:sp>
      <p:sp>
        <p:nvSpPr>
          <p:cNvPr id="10" name="Shape 1497"/>
          <p:cNvSpPr>
            <a:spLocks noChangeArrowheads="1"/>
          </p:cNvSpPr>
          <p:nvPr/>
        </p:nvSpPr>
        <p:spPr bwMode="auto">
          <a:xfrm>
            <a:off x="3438844" y="1695702"/>
            <a:ext cx="2251711" cy="527027"/>
          </a:xfrm>
          <a:prstGeom prst="roundRect">
            <a:avLst>
              <a:gd name="adj" fmla="val 22389"/>
            </a:avLst>
          </a:prstGeom>
          <a:noFill/>
          <a:ln w="9525">
            <a:solidFill>
              <a:srgbClr val="00B050"/>
            </a:solidFill>
            <a:round/>
            <a:headEnd/>
            <a:tailEnd/>
          </a:ln>
        </p:spPr>
        <p:txBody>
          <a:bodyPr lIns="0" tIns="0" rIns="0" bIns="0" anchor="ctr"/>
          <a:lstStyle/>
          <a:p>
            <a:pPr marL="27905" algn="ctr">
              <a:buFont typeface="Arial" panose="020B0604020202020204" pitchFamily="34" charset="0"/>
              <a:buNone/>
            </a:pPr>
            <a:r>
              <a:rPr lang="en-US" altLang="en-US" sz="1400" b="1" dirty="0">
                <a:solidFill>
                  <a:schemeClr val="accent5">
                    <a:lumMod val="75000"/>
                  </a:schemeClr>
                </a:solidFill>
                <a:latin typeface="Candara"/>
                <a:ea typeface="ＭＳ Ｐゴシック" panose="020B0600070205080204" pitchFamily="34" charset="-128"/>
                <a:cs typeface="Candara"/>
                <a:sym typeface="Constantia" panose="02030602050306030303" pitchFamily="18" charset="0"/>
              </a:rPr>
              <a:t>Promote training</a:t>
            </a:r>
          </a:p>
        </p:txBody>
      </p:sp>
      <p:sp>
        <p:nvSpPr>
          <p:cNvPr id="11" name="Shape 1498"/>
          <p:cNvSpPr>
            <a:spLocks noChangeArrowheads="1"/>
          </p:cNvSpPr>
          <p:nvPr/>
        </p:nvSpPr>
        <p:spPr bwMode="auto">
          <a:xfrm>
            <a:off x="3438844" y="3414333"/>
            <a:ext cx="2251710" cy="527027"/>
          </a:xfrm>
          <a:prstGeom prst="roundRect">
            <a:avLst>
              <a:gd name="adj" fmla="val 22389"/>
            </a:avLst>
          </a:prstGeom>
          <a:noFill/>
          <a:ln w="9525">
            <a:solidFill>
              <a:srgbClr val="00B050"/>
            </a:solidFill>
            <a:round/>
            <a:headEnd/>
            <a:tailEnd/>
          </a:ln>
        </p:spPr>
        <p:txBody>
          <a:bodyPr lIns="0" tIns="0" rIns="0" bIns="0" anchor="ctr"/>
          <a:lstStyle/>
          <a:p>
            <a:pPr marL="27905" algn="ctr">
              <a:buFont typeface="Arial" panose="020B0604020202020204" pitchFamily="34" charset="0"/>
              <a:buNone/>
            </a:pPr>
            <a:r>
              <a:rPr lang="en-US" altLang="en-US" sz="1400" b="1" dirty="0">
                <a:solidFill>
                  <a:schemeClr val="accent5">
                    <a:lumMod val="75000"/>
                  </a:schemeClr>
                </a:solidFill>
                <a:latin typeface="Candara"/>
                <a:ea typeface="ＭＳ Ｐゴシック" panose="020B0600070205080204" pitchFamily="34" charset="-128"/>
                <a:cs typeface="Candara"/>
                <a:sym typeface="Constantia" panose="02030602050306030303" pitchFamily="18" charset="0"/>
              </a:rPr>
              <a:t>Promote training</a:t>
            </a:r>
          </a:p>
        </p:txBody>
      </p:sp>
      <p:sp>
        <p:nvSpPr>
          <p:cNvPr id="12" name="Shape 1499"/>
          <p:cNvSpPr>
            <a:spLocks noChangeArrowheads="1"/>
          </p:cNvSpPr>
          <p:nvPr/>
        </p:nvSpPr>
        <p:spPr bwMode="auto">
          <a:xfrm>
            <a:off x="3454646" y="4270081"/>
            <a:ext cx="2251710" cy="527027"/>
          </a:xfrm>
          <a:prstGeom prst="roundRect">
            <a:avLst>
              <a:gd name="adj" fmla="val 22389"/>
            </a:avLst>
          </a:prstGeom>
          <a:noFill/>
          <a:ln w="9525">
            <a:solidFill>
              <a:srgbClr val="00B050"/>
            </a:solidFill>
            <a:round/>
            <a:headEnd/>
            <a:tailEnd/>
          </a:ln>
        </p:spPr>
        <p:txBody>
          <a:bodyPr lIns="0" tIns="0" rIns="0" bIns="0" anchor="ctr"/>
          <a:lstStyle/>
          <a:p>
            <a:pPr marL="27905" algn="ctr">
              <a:buFont typeface="Arial" panose="020B0604020202020204" pitchFamily="34" charset="0"/>
              <a:buNone/>
            </a:pPr>
            <a:r>
              <a:rPr lang="en-US" altLang="en-US" sz="1400" b="1" dirty="0">
                <a:solidFill>
                  <a:schemeClr val="accent5">
                    <a:lumMod val="75000"/>
                  </a:schemeClr>
                </a:solidFill>
                <a:latin typeface="Candara"/>
                <a:ea typeface="ＭＳ Ｐゴシック" panose="020B0600070205080204" pitchFamily="34" charset="-128"/>
                <a:cs typeface="Candara"/>
                <a:sym typeface="Constantia" panose="02030602050306030303" pitchFamily="18" charset="0"/>
              </a:rPr>
              <a:t>Video &amp; Customer Survey</a:t>
            </a:r>
          </a:p>
        </p:txBody>
      </p:sp>
      <p:sp>
        <p:nvSpPr>
          <p:cNvPr id="21" name="Shape 1515"/>
          <p:cNvSpPr>
            <a:spLocks noChangeArrowheads="1"/>
          </p:cNvSpPr>
          <p:nvPr/>
        </p:nvSpPr>
        <p:spPr bwMode="auto">
          <a:xfrm>
            <a:off x="3423043" y="2568113"/>
            <a:ext cx="2251710" cy="543483"/>
          </a:xfrm>
          <a:prstGeom prst="roundRect">
            <a:avLst>
              <a:gd name="adj" fmla="val 20000"/>
            </a:avLst>
          </a:prstGeom>
          <a:noFill/>
          <a:ln w="9525">
            <a:solidFill>
              <a:srgbClr val="00B050"/>
            </a:solidFill>
            <a:round/>
            <a:headEnd/>
            <a:tailEnd/>
          </a:ln>
        </p:spPr>
        <p:txBody>
          <a:bodyPr lIns="0" tIns="0" rIns="0" bIns="0" anchor="ctr"/>
          <a:lstStyle/>
          <a:p>
            <a:pPr marL="27905" algn="ctr">
              <a:buFont typeface="Arial" panose="020B0604020202020204" pitchFamily="34" charset="0"/>
              <a:buNone/>
            </a:pPr>
            <a:r>
              <a:rPr lang="en-US" altLang="en-US" sz="1400" b="1" dirty="0">
                <a:solidFill>
                  <a:schemeClr val="accent5">
                    <a:lumMod val="75000"/>
                  </a:schemeClr>
                </a:solidFill>
                <a:latin typeface="Candara"/>
                <a:ea typeface="ＭＳ Ｐゴシック" panose="020B0600070205080204" pitchFamily="34" charset="-128"/>
                <a:cs typeface="Candara"/>
                <a:sym typeface="Constantia" panose="02030602050306030303" pitchFamily="18" charset="0"/>
              </a:rPr>
              <a:t>Promote training</a:t>
            </a:r>
          </a:p>
        </p:txBody>
      </p:sp>
      <p:sp>
        <p:nvSpPr>
          <p:cNvPr id="22" name="Shape 1491"/>
          <p:cNvSpPr>
            <a:spLocks noChangeArrowheads="1"/>
          </p:cNvSpPr>
          <p:nvPr/>
        </p:nvSpPr>
        <p:spPr bwMode="auto">
          <a:xfrm>
            <a:off x="6096419" y="826663"/>
            <a:ext cx="2227185" cy="527027"/>
          </a:xfrm>
          <a:prstGeom prst="roundRect">
            <a:avLst>
              <a:gd name="adj" fmla="val 22389"/>
            </a:avLst>
          </a:prstGeom>
          <a:noFill/>
          <a:ln w="9525">
            <a:solidFill>
              <a:schemeClr val="accent4">
                <a:lumMod val="75000"/>
              </a:schemeClr>
            </a:solidFill>
            <a:round/>
            <a:headEnd/>
            <a:tailEnd/>
          </a:ln>
        </p:spPr>
        <p:txBody>
          <a:bodyPr lIns="0" tIns="0" rIns="0" bIns="0" anchor="ctr"/>
          <a:lstStyle>
            <a:lvl1pPr>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ＭＳ Ｐゴシック" panose="020B0600070205080204" pitchFamily="34" charset="-128"/>
                <a:cs typeface="Calibri Light" panose="020F0302020204030204" pitchFamily="34" charset="0"/>
                <a:sym typeface="Calibri Light" panose="020F0302020204030204" pitchFamily="34" charset="0"/>
              </a:defRPr>
            </a:lvl1pPr>
            <a:lvl2pPr marL="742950" indent="-28575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2pPr>
            <a:lvl3pPr marL="11430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3pPr>
            <a:lvl4pPr marL="16002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4pPr>
            <a:lvl5pPr marL="20574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5pPr>
            <a:lvl6pPr marL="25146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6pPr>
            <a:lvl7pPr marL="29718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7pPr>
            <a:lvl8pPr marL="34290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8pPr>
            <a:lvl9pPr marL="38862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9pPr>
          </a:lstStyle>
          <a:p>
            <a:pPr marL="27905" algn="ctr" fontAlgn="base">
              <a:spcBef>
                <a:spcPct val="0"/>
              </a:spcBef>
              <a:spcAft>
                <a:spcPct val="0"/>
              </a:spcAft>
              <a:buSzTx/>
              <a:buNone/>
            </a:pPr>
            <a:r>
              <a:rPr lang="en-US" altLang="en-US" sz="2600" b="1" dirty="0">
                <a:solidFill>
                  <a:schemeClr val="accent5">
                    <a:lumMod val="75000"/>
                  </a:schemeClr>
                </a:solidFill>
                <a:latin typeface="Candara"/>
                <a:cs typeface="Candara"/>
                <a:sym typeface="Constantia" panose="02030602050306030303" pitchFamily="18" charset="0"/>
              </a:rPr>
              <a:t>No</a:t>
            </a:r>
          </a:p>
        </p:txBody>
      </p:sp>
      <p:sp>
        <p:nvSpPr>
          <p:cNvPr id="23" name="Shape 1491"/>
          <p:cNvSpPr>
            <a:spLocks noChangeArrowheads="1"/>
          </p:cNvSpPr>
          <p:nvPr/>
        </p:nvSpPr>
        <p:spPr bwMode="auto">
          <a:xfrm>
            <a:off x="6096418" y="1695702"/>
            <a:ext cx="2227185" cy="527027"/>
          </a:xfrm>
          <a:prstGeom prst="roundRect">
            <a:avLst>
              <a:gd name="adj" fmla="val 22389"/>
            </a:avLst>
          </a:prstGeom>
          <a:noFill/>
          <a:ln w="9525">
            <a:solidFill>
              <a:schemeClr val="accent4">
                <a:lumMod val="75000"/>
              </a:schemeClr>
            </a:solidFill>
            <a:round/>
            <a:headEnd/>
            <a:tailEnd/>
          </a:ln>
        </p:spPr>
        <p:txBody>
          <a:bodyPr lIns="0" tIns="0" rIns="0" bIns="0" anchor="ctr"/>
          <a:lstStyle>
            <a:lvl1pPr>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ＭＳ Ｐゴシック" panose="020B0600070205080204" pitchFamily="34" charset="-128"/>
                <a:cs typeface="Calibri Light" panose="020F0302020204030204" pitchFamily="34" charset="0"/>
                <a:sym typeface="Calibri Light" panose="020F0302020204030204" pitchFamily="34" charset="0"/>
              </a:defRPr>
            </a:lvl1pPr>
            <a:lvl2pPr marL="742950" indent="-28575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2pPr>
            <a:lvl3pPr marL="11430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3pPr>
            <a:lvl4pPr marL="16002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4pPr>
            <a:lvl5pPr marL="2057400" indent="-228600">
              <a:spcBef>
                <a:spcPts val="1100"/>
              </a:spcBef>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5pPr>
            <a:lvl6pPr marL="25146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6pPr>
            <a:lvl7pPr marL="29718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7pPr>
            <a:lvl8pPr marL="34290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8pPr>
            <a:lvl9pPr marL="3886200" indent="-228600" eaLnBrk="0" fontAlgn="base" hangingPunct="0">
              <a:spcBef>
                <a:spcPts val="1100"/>
              </a:spcBef>
              <a:spcAft>
                <a:spcPct val="0"/>
              </a:spcAft>
              <a:buSzPct val="100000"/>
              <a:buFont typeface="Arial" panose="020B0604020202020204" pitchFamily="34" charset="0"/>
              <a:buChar char="•"/>
              <a:defRPr sz="4400">
                <a:solidFill>
                  <a:schemeClr val="tx1"/>
                </a:solidFill>
                <a:latin typeface="Calibri Light" panose="020F0302020204030204" pitchFamily="34" charset="0"/>
                <a:ea typeface="Calibri Light" panose="020F0302020204030204" pitchFamily="34" charset="0"/>
                <a:cs typeface="Calibri Light" panose="020F0302020204030204" pitchFamily="34" charset="0"/>
                <a:sym typeface="Calibri Light" panose="020F0302020204030204" pitchFamily="34" charset="0"/>
              </a:defRPr>
            </a:lvl9pPr>
          </a:lstStyle>
          <a:p>
            <a:pPr marL="27905" algn="ctr" fontAlgn="base">
              <a:spcBef>
                <a:spcPct val="0"/>
              </a:spcBef>
              <a:spcAft>
                <a:spcPct val="0"/>
              </a:spcAft>
              <a:buSzTx/>
              <a:buNone/>
            </a:pPr>
            <a:r>
              <a:rPr lang="en-US" altLang="en-US" sz="1400" b="1" dirty="0">
                <a:solidFill>
                  <a:schemeClr val="accent5">
                    <a:lumMod val="75000"/>
                  </a:schemeClr>
                </a:solidFill>
                <a:latin typeface="Candara"/>
                <a:cs typeface="Candara"/>
                <a:sym typeface="Constantia" panose="02030602050306030303" pitchFamily="18" charset="0"/>
              </a:rPr>
              <a:t>Thank them</a:t>
            </a:r>
          </a:p>
        </p:txBody>
      </p:sp>
      <p:sp>
        <p:nvSpPr>
          <p:cNvPr id="24" name="Shape 1491"/>
          <p:cNvSpPr>
            <a:spLocks noChangeArrowheads="1"/>
          </p:cNvSpPr>
          <p:nvPr/>
        </p:nvSpPr>
        <p:spPr bwMode="auto">
          <a:xfrm>
            <a:off x="6096416" y="2568113"/>
            <a:ext cx="2227185" cy="527027"/>
          </a:xfrm>
          <a:prstGeom prst="roundRect">
            <a:avLst>
              <a:gd name="adj" fmla="val 22389"/>
            </a:avLst>
          </a:prstGeom>
          <a:noFill/>
          <a:ln w="9525">
            <a:solidFill>
              <a:schemeClr val="accent4">
                <a:lumMod val="75000"/>
              </a:schemeClr>
            </a:solidFill>
            <a:round/>
            <a:headEnd/>
            <a:tailEnd/>
          </a:ln>
        </p:spPr>
        <p:txBody>
          <a:bodyPr lIns="0" tIns="0" rIns="0" bIns="0" anchor="ctr"/>
          <a:lstStyle/>
          <a:p>
            <a:pPr marL="27905" algn="ctr">
              <a:buFont typeface="Arial" panose="020B0604020202020204" pitchFamily="34" charset="0"/>
              <a:buNone/>
            </a:pPr>
            <a:r>
              <a:rPr lang="en-US" altLang="en-US" sz="1400" b="1" dirty="0">
                <a:solidFill>
                  <a:schemeClr val="accent5">
                    <a:lumMod val="75000"/>
                  </a:schemeClr>
                </a:solidFill>
                <a:latin typeface="Candara"/>
                <a:ea typeface="ＭＳ Ｐゴシック" panose="020B0600070205080204" pitchFamily="34" charset="-128"/>
                <a:cs typeface="Candara"/>
                <a:sym typeface="Constantia" panose="02030602050306030303" pitchFamily="18" charset="0"/>
              </a:rPr>
              <a:t>Customer survey</a:t>
            </a:r>
          </a:p>
        </p:txBody>
      </p:sp>
      <p:sp>
        <p:nvSpPr>
          <p:cNvPr id="25" name="Shape 1491"/>
          <p:cNvSpPr>
            <a:spLocks noChangeArrowheads="1"/>
          </p:cNvSpPr>
          <p:nvPr/>
        </p:nvSpPr>
        <p:spPr bwMode="auto">
          <a:xfrm>
            <a:off x="6096415" y="3414333"/>
            <a:ext cx="2227185" cy="527027"/>
          </a:xfrm>
          <a:prstGeom prst="roundRect">
            <a:avLst>
              <a:gd name="adj" fmla="val 22389"/>
            </a:avLst>
          </a:prstGeom>
          <a:noFill/>
          <a:ln w="9525">
            <a:solidFill>
              <a:schemeClr val="accent4">
                <a:lumMod val="75000"/>
              </a:schemeClr>
            </a:solidFill>
            <a:round/>
            <a:headEnd/>
            <a:tailEnd/>
          </a:ln>
        </p:spPr>
        <p:txBody>
          <a:bodyPr lIns="0" tIns="0" rIns="0" bIns="0" anchor="ctr"/>
          <a:lstStyle/>
          <a:p>
            <a:pPr marL="27905" algn="ctr">
              <a:buFont typeface="Arial" panose="020B0604020202020204" pitchFamily="34" charset="0"/>
              <a:buNone/>
            </a:pPr>
            <a:r>
              <a:rPr lang="en-US" altLang="en-US" sz="1400" b="1" dirty="0">
                <a:solidFill>
                  <a:schemeClr val="accent5">
                    <a:lumMod val="75000"/>
                  </a:schemeClr>
                </a:solidFill>
                <a:latin typeface="Candara"/>
                <a:ea typeface="ＭＳ Ｐゴシック" panose="020B0600070205080204" pitchFamily="34" charset="-128"/>
                <a:cs typeface="Candara"/>
                <a:sym typeface="Constantia" panose="02030602050306030303" pitchFamily="18" charset="0"/>
              </a:rPr>
              <a:t>Sign up as a customer</a:t>
            </a:r>
          </a:p>
        </p:txBody>
      </p:sp>
      <p:sp>
        <p:nvSpPr>
          <p:cNvPr id="26" name="Shape 1491"/>
          <p:cNvSpPr>
            <a:spLocks noChangeArrowheads="1"/>
          </p:cNvSpPr>
          <p:nvPr/>
        </p:nvSpPr>
        <p:spPr bwMode="auto">
          <a:xfrm>
            <a:off x="6096414" y="4270081"/>
            <a:ext cx="2227185" cy="527027"/>
          </a:xfrm>
          <a:prstGeom prst="roundRect">
            <a:avLst>
              <a:gd name="adj" fmla="val 22389"/>
            </a:avLst>
          </a:prstGeom>
          <a:noFill/>
          <a:ln w="9525">
            <a:solidFill>
              <a:schemeClr val="accent4">
                <a:lumMod val="75000"/>
              </a:schemeClr>
            </a:solidFill>
            <a:round/>
            <a:headEnd/>
            <a:tailEnd/>
          </a:ln>
        </p:spPr>
        <p:txBody>
          <a:bodyPr lIns="0" tIns="0" rIns="0" bIns="0" anchor="ctr"/>
          <a:lstStyle/>
          <a:p>
            <a:pPr marL="27905" algn="ctr">
              <a:buFont typeface="Arial" panose="020B0604020202020204" pitchFamily="34" charset="0"/>
              <a:buNone/>
            </a:pPr>
            <a:r>
              <a:rPr lang="en-US" altLang="en-US" sz="1400" b="1" dirty="0">
                <a:solidFill>
                  <a:schemeClr val="accent5">
                    <a:lumMod val="75000"/>
                  </a:schemeClr>
                </a:solidFill>
                <a:latin typeface="Candara"/>
                <a:ea typeface="ＭＳ Ｐゴシック" panose="020B0600070205080204" pitchFamily="34" charset="-128"/>
                <a:cs typeface="Candara"/>
                <a:sym typeface="Constantia" panose="02030602050306030303" pitchFamily="18" charset="0"/>
              </a:rPr>
              <a:t>Get a referral</a:t>
            </a:r>
          </a:p>
        </p:txBody>
      </p:sp>
      <p:sp>
        <p:nvSpPr>
          <p:cNvPr id="2" name="Title 1">
            <a:extLst>
              <a:ext uri="{FF2B5EF4-FFF2-40B4-BE49-F238E27FC236}">
                <a16:creationId xmlns:a16="http://schemas.microsoft.com/office/drawing/2014/main" id="{8F8786DC-6507-DD49-8F90-D0F925729689}"/>
              </a:ext>
            </a:extLst>
          </p:cNvPr>
          <p:cNvSpPr>
            <a:spLocks noGrp="1"/>
          </p:cNvSpPr>
          <p:nvPr>
            <p:ph type="title"/>
          </p:nvPr>
        </p:nvSpPr>
        <p:spPr>
          <a:xfrm>
            <a:off x="602299" y="-23617"/>
            <a:ext cx="7924800" cy="857250"/>
          </a:xfrm>
        </p:spPr>
        <p:txBody>
          <a:bodyPr/>
          <a:lstStyle/>
          <a:p>
            <a:r>
              <a:rPr lang="en-US" dirty="0"/>
              <a:t>Ready to get Started?</a:t>
            </a:r>
          </a:p>
        </p:txBody>
      </p:sp>
    </p:spTree>
    <p:extLst>
      <p:ext uri="{BB962C8B-B14F-4D97-AF65-F5344CB8AC3E}">
        <p14:creationId xmlns:p14="http://schemas.microsoft.com/office/powerpoint/2010/main" val="5291134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9"/>
          <p:cNvSpPr txBox="1">
            <a:spLocks/>
          </p:cNvSpPr>
          <p:nvPr/>
        </p:nvSpPr>
        <p:spPr>
          <a:xfrm>
            <a:off x="0" y="790326"/>
            <a:ext cx="9144000" cy="2508369"/>
          </a:xfrm>
          <a:prstGeom prst="rect">
            <a:avLst/>
          </a:prstGeom>
        </p:spPr>
        <p:txBody>
          <a:bodyPr>
            <a:noAutofit/>
          </a:bodyPr>
          <a:lstStyle>
            <a:lvl1pPr marL="0" indent="0" algn="ctr" rtl="0" eaLnBrk="1" fontAlgn="base" hangingPunct="1">
              <a:spcBef>
                <a:spcPct val="300"/>
              </a:spcBef>
              <a:spcAft>
                <a:spcPct val="0"/>
              </a:spcAft>
              <a:buClr>
                <a:schemeClr val="accent2"/>
              </a:buClr>
              <a:buFont typeface="Arial" charset="0"/>
              <a:buNone/>
              <a:defRPr sz="4400" b="1" kern="1200" baseline="0">
                <a:solidFill>
                  <a:srgbClr val="002B52"/>
                </a:solidFill>
                <a:effectLst/>
                <a:latin typeface="Verdana"/>
                <a:ea typeface="ＭＳ Ｐゴシック" charset="0"/>
                <a:cs typeface="Verdana"/>
              </a:defRPr>
            </a:lvl1pPr>
            <a:lvl2pPr marL="457200" indent="0" algn="ctr" rtl="0" eaLnBrk="1" fontAlgn="base" hangingPunct="1">
              <a:spcBef>
                <a:spcPts val="600"/>
              </a:spcBef>
              <a:spcAft>
                <a:spcPct val="0"/>
              </a:spcAft>
              <a:buClr>
                <a:schemeClr val="accent2"/>
              </a:buClr>
              <a:buSzPct val="90000"/>
              <a:buFont typeface="Courier New" charset="0"/>
              <a:buNone/>
              <a:defRPr sz="2200"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2pPr>
            <a:lvl3pPr marL="914400" indent="0" algn="ctr" rtl="0" eaLnBrk="1" fontAlgn="base" hangingPunct="1">
              <a:spcBef>
                <a:spcPts val="600"/>
              </a:spcBef>
              <a:spcAft>
                <a:spcPct val="0"/>
              </a:spcAft>
              <a:buClr>
                <a:schemeClr val="accent2"/>
              </a:buClr>
              <a:buSzPct val="90000"/>
              <a:buFont typeface="Courier New" charset="0"/>
              <a:buNone/>
              <a:defRPr sz="2000"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3pPr>
            <a:lvl4pPr marL="1371600" indent="0" algn="ctr" rtl="0" eaLnBrk="1" fontAlgn="base" hangingPunct="1">
              <a:spcBef>
                <a:spcPts val="600"/>
              </a:spcBef>
              <a:spcAft>
                <a:spcPct val="0"/>
              </a:spcAft>
              <a:buClr>
                <a:schemeClr val="accent2"/>
              </a:buClr>
              <a:buSzPct val="90000"/>
              <a:buFont typeface="Courier New" charset="0"/>
              <a:buNone/>
              <a:defRPr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4pPr>
            <a:lvl5pPr marL="1828800" indent="0" algn="ctr" rtl="0" eaLnBrk="1" fontAlgn="base" hangingPunct="1">
              <a:spcBef>
                <a:spcPts val="600"/>
              </a:spcBef>
              <a:spcAft>
                <a:spcPct val="0"/>
              </a:spcAft>
              <a:buClr>
                <a:schemeClr val="accent2"/>
              </a:buClr>
              <a:buSzPct val="90000"/>
              <a:buFont typeface="Courier New" charset="0"/>
              <a:buNone/>
              <a:defRPr b="1" kern="1200">
                <a:solidFill>
                  <a:schemeClr val="tx1">
                    <a:tint val="75000"/>
                  </a:schemeClr>
                </a:solidFill>
                <a:effectLst>
                  <a:outerShdw blurRad="101600" dist="63500" dir="2700000" algn="tl" rotWithShape="0">
                    <a:prstClr val="black">
                      <a:alpha val="75000"/>
                    </a:prstClr>
                  </a:outerShdw>
                </a:effectLst>
                <a:latin typeface="+mn-lt"/>
                <a:ea typeface="ＭＳ Ｐゴシック" charset="0"/>
                <a:cs typeface="+mn-cs"/>
              </a:defRPr>
            </a:lvl5pPr>
            <a:lvl6pPr marL="22860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6pPr>
            <a:lvl7pPr marL="27432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7pPr>
            <a:lvl8pPr marL="32004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8pPr>
            <a:lvl9pPr marL="3657600" indent="0" algn="ctr" defTabSz="914400" rtl="0" eaLnBrk="1" latinLnBrk="0" hangingPunct="1">
              <a:spcBef>
                <a:spcPct val="20000"/>
              </a:spcBef>
              <a:buClr>
                <a:schemeClr val="accent2"/>
              </a:buClr>
              <a:buSzPct val="90000"/>
              <a:buFont typeface="Courier New"/>
              <a:buNone/>
              <a:defRPr lang="en-US" sz="18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9pPr>
          </a:lstStyle>
          <a:p>
            <a:pPr lvl="0">
              <a:buClr>
                <a:srgbClr val="9DE61E"/>
              </a:buClr>
            </a:pPr>
            <a:r>
              <a:rPr lang="en-AU" altLang="en-US" sz="4200" dirty="0">
                <a:solidFill>
                  <a:srgbClr val="FFFFFF"/>
                </a:solidFill>
                <a:latin typeface="Candara"/>
                <a:cs typeface="Candara"/>
              </a:rPr>
              <a:t>Mindset </a:t>
            </a:r>
          </a:p>
          <a:p>
            <a:pPr lvl="0">
              <a:buClr>
                <a:srgbClr val="9DE61E"/>
              </a:buClr>
            </a:pPr>
            <a:r>
              <a:rPr lang="en-AU" altLang="en-US" sz="4200" dirty="0">
                <a:solidFill>
                  <a:srgbClr val="FFFFFF"/>
                </a:solidFill>
                <a:latin typeface="Candara"/>
                <a:cs typeface="Candara"/>
              </a:rPr>
              <a:t>&amp; Events</a:t>
            </a:r>
          </a:p>
        </p:txBody>
      </p:sp>
      <p:sp>
        <p:nvSpPr>
          <p:cNvPr id="2" name="Title 1">
            <a:extLst>
              <a:ext uri="{FF2B5EF4-FFF2-40B4-BE49-F238E27FC236}">
                <a16:creationId xmlns:a16="http://schemas.microsoft.com/office/drawing/2014/main" id="{72B502C6-AAEC-6544-A819-4C277BC2EF5B}"/>
              </a:ext>
            </a:extLst>
          </p:cNvPr>
          <p:cNvSpPr>
            <a:spLocks noGrp="1"/>
          </p:cNvSpPr>
          <p:nvPr>
            <p:ph type="title"/>
          </p:nvPr>
        </p:nvSpPr>
        <p:spPr>
          <a:xfrm>
            <a:off x="609600" y="1615885"/>
            <a:ext cx="7924800" cy="857250"/>
          </a:xfrm>
        </p:spPr>
        <p:txBody>
          <a:bodyPr/>
          <a:lstStyle/>
          <a:p>
            <a:r>
              <a:rPr lang="en-US" dirty="0"/>
              <a:t>Mindset &amp; Events</a:t>
            </a:r>
          </a:p>
        </p:txBody>
      </p:sp>
      <p:sp>
        <p:nvSpPr>
          <p:cNvPr id="6" name="Title 8">
            <a:extLst>
              <a:ext uri="{FF2B5EF4-FFF2-40B4-BE49-F238E27FC236}">
                <a16:creationId xmlns:a16="http://schemas.microsoft.com/office/drawing/2014/main" id="{DC814BF2-C8AF-7244-B5CC-B9006D79561F}"/>
              </a:ext>
            </a:extLst>
          </p:cNvPr>
          <p:cNvSpPr txBox="1">
            <a:spLocks/>
          </p:cNvSpPr>
          <p:nvPr/>
        </p:nvSpPr>
        <p:spPr>
          <a:xfrm>
            <a:off x="1263650" y="3222888"/>
            <a:ext cx="6616700" cy="806822"/>
          </a:xfrm>
          <a:prstGeom prst="rect">
            <a:avLst/>
          </a:prstGeom>
          <a:solidFill>
            <a:srgbClr val="57BEBA"/>
          </a:solidFill>
          <a:ln>
            <a:solidFill>
              <a:srgbClr val="FFFFFF"/>
            </a:solidFill>
          </a:ln>
        </p:spPr>
        <p:txBody>
          <a:bodyPr anchor="ctr" anchorCtr="0"/>
          <a:lstStyle>
            <a:lvl1pPr algn="ctr" rtl="0" eaLnBrk="1" fontAlgn="base" hangingPunct="1">
              <a:spcBef>
                <a:spcPct val="0"/>
              </a:spcBef>
              <a:spcAft>
                <a:spcPct val="0"/>
              </a:spcAft>
              <a:defRPr sz="3200" b="1" kern="1200" baseline="0">
                <a:solidFill>
                  <a:schemeClr val="tx1"/>
                </a:solidFill>
                <a:effectLst>
                  <a:outerShdw blurRad="101600" dist="63500" dir="2700000" algn="tl" rotWithShape="0">
                    <a:prstClr val="black">
                      <a:alpha val="75000"/>
                    </a:prstClr>
                  </a:outerShdw>
                </a:effectLst>
                <a:latin typeface="Verdana"/>
                <a:ea typeface="ＭＳ Ｐゴシック" charset="0"/>
                <a:cs typeface="Verdana"/>
              </a:defRPr>
            </a:lvl1pPr>
            <a:lvl2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2pPr>
            <a:lvl3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3pPr>
            <a:lvl4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4pPr>
            <a:lvl5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AU" sz="3200" b="1" i="0" u="none" strike="noStrike" kern="1200" cap="none" spc="0" normalizeH="0" baseline="0" noProof="0" dirty="0">
                <a:ln>
                  <a:noFill/>
                </a:ln>
                <a:solidFill>
                  <a:schemeClr val="bg1"/>
                </a:solidFill>
                <a:effectLst/>
                <a:uLnTx/>
                <a:uFillTx/>
                <a:latin typeface="Candara"/>
                <a:ea typeface="ＭＳ Ｐゴシック" charset="0"/>
                <a:cs typeface="Candara"/>
              </a:rPr>
              <a:t>name</a:t>
            </a:r>
          </a:p>
        </p:txBody>
      </p:sp>
    </p:spTree>
    <p:extLst>
      <p:ext uri="{BB962C8B-B14F-4D97-AF65-F5344CB8AC3E}">
        <p14:creationId xmlns:p14="http://schemas.microsoft.com/office/powerpoint/2010/main" val="19786274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23826" y="1250153"/>
            <a:ext cx="5404918" cy="2821285"/>
          </a:xfrm>
          <a:prstGeom prst="rect">
            <a:avLst/>
          </a:prstGeom>
        </p:spPr>
        <p:txBody>
          <a:bodyPr wrap="square">
            <a:spAutoFit/>
          </a:bodyPr>
          <a:lstStyle/>
          <a:p>
            <a:pPr marL="185690" indent="-185690" defTabSz="342819" fontAlgn="auto">
              <a:spcBef>
                <a:spcPts val="750"/>
              </a:spcBef>
              <a:spcAft>
                <a:spcPts val="0"/>
              </a:spcAft>
              <a:buClr>
                <a:srgbClr val="57BEBA"/>
              </a:buClr>
              <a:buSzPct val="100000"/>
              <a:buFont typeface="Arial Rounded MT Bold"/>
              <a:buChar char="•"/>
              <a:defRPr sz="1800"/>
            </a:pPr>
            <a:r>
              <a:rPr lang="en-US" sz="2400" kern="0" spc="-61" dirty="0">
                <a:solidFill>
                  <a:schemeClr val="accent5">
                    <a:lumMod val="75000"/>
                  </a:schemeClr>
                </a:solidFill>
                <a:latin typeface="Candara"/>
                <a:ea typeface="Arial"/>
                <a:cs typeface="Candara"/>
                <a:sym typeface="Helvetica"/>
              </a:rPr>
              <a:t>Time with family</a:t>
            </a:r>
          </a:p>
          <a:p>
            <a:pPr marL="185690" indent="-185690" defTabSz="342819" fontAlgn="auto">
              <a:spcBef>
                <a:spcPts val="750"/>
              </a:spcBef>
              <a:spcAft>
                <a:spcPts val="0"/>
              </a:spcAft>
              <a:buClr>
                <a:srgbClr val="57BEBA"/>
              </a:buClr>
              <a:buSzPct val="100000"/>
              <a:buFont typeface="Arial Rounded MT Bold"/>
              <a:buChar char="•"/>
              <a:defRPr sz="1800"/>
            </a:pPr>
            <a:r>
              <a:rPr lang="en-US" sz="2400" kern="0" spc="-61" dirty="0">
                <a:solidFill>
                  <a:schemeClr val="accent5">
                    <a:lumMod val="75000"/>
                  </a:schemeClr>
                </a:solidFill>
                <a:latin typeface="Candara"/>
                <a:ea typeface="Arial"/>
                <a:cs typeface="Candara"/>
                <a:sym typeface="Helvetica"/>
              </a:rPr>
              <a:t>Pay off some bills</a:t>
            </a:r>
          </a:p>
          <a:p>
            <a:pPr marL="185690" indent="-185690" defTabSz="342819" fontAlgn="auto">
              <a:spcBef>
                <a:spcPts val="750"/>
              </a:spcBef>
              <a:spcAft>
                <a:spcPts val="0"/>
              </a:spcAft>
              <a:buClr>
                <a:srgbClr val="57BEBA"/>
              </a:buClr>
              <a:buSzPct val="100000"/>
              <a:buFont typeface="Arial Rounded MT Bold"/>
              <a:buChar char="•"/>
              <a:defRPr sz="1800"/>
            </a:pPr>
            <a:r>
              <a:rPr lang="en-US" sz="2400" kern="0" spc="-61" dirty="0">
                <a:solidFill>
                  <a:schemeClr val="accent5">
                    <a:lumMod val="75000"/>
                  </a:schemeClr>
                </a:solidFill>
                <a:latin typeface="Candara"/>
                <a:ea typeface="Arial"/>
                <a:cs typeface="Candara"/>
                <a:sym typeface="Helvetica"/>
              </a:rPr>
              <a:t>Help with college education for children</a:t>
            </a:r>
          </a:p>
          <a:p>
            <a:pPr marL="185690" indent="-185690" defTabSz="342819" fontAlgn="auto">
              <a:spcBef>
                <a:spcPts val="750"/>
              </a:spcBef>
              <a:spcAft>
                <a:spcPts val="0"/>
              </a:spcAft>
              <a:buClr>
                <a:srgbClr val="57BEBA"/>
              </a:buClr>
              <a:buSzPct val="100000"/>
              <a:buFont typeface="Arial Rounded MT Bold"/>
              <a:buChar char="•"/>
              <a:defRPr sz="1800"/>
            </a:pPr>
            <a:r>
              <a:rPr lang="en-US" sz="2400" kern="0" spc="-61" dirty="0">
                <a:solidFill>
                  <a:schemeClr val="accent5">
                    <a:lumMod val="75000"/>
                  </a:schemeClr>
                </a:solidFill>
                <a:latin typeface="Candara"/>
                <a:ea typeface="Arial"/>
                <a:cs typeface="Candara"/>
                <a:sym typeface="Helvetica"/>
              </a:rPr>
              <a:t>Help parents</a:t>
            </a:r>
          </a:p>
          <a:p>
            <a:pPr marL="185690" indent="-185690" defTabSz="342819" fontAlgn="auto">
              <a:spcBef>
                <a:spcPts val="750"/>
              </a:spcBef>
              <a:spcAft>
                <a:spcPts val="0"/>
              </a:spcAft>
              <a:buClr>
                <a:srgbClr val="57BEBA"/>
              </a:buClr>
              <a:buSzPct val="100000"/>
              <a:buFont typeface="Arial Rounded MT Bold"/>
              <a:buChar char="•"/>
              <a:defRPr sz="1800"/>
            </a:pPr>
            <a:r>
              <a:rPr lang="en-US" sz="2400" kern="0" spc="-61" dirty="0">
                <a:solidFill>
                  <a:schemeClr val="accent5">
                    <a:lumMod val="75000"/>
                  </a:schemeClr>
                </a:solidFill>
                <a:latin typeface="Candara"/>
                <a:ea typeface="Arial"/>
                <a:cs typeface="Candara"/>
                <a:sym typeface="Helvetica"/>
              </a:rPr>
              <a:t>Family holidays</a:t>
            </a:r>
          </a:p>
          <a:p>
            <a:pPr marL="185690" indent="-185690" defTabSz="342819" fontAlgn="auto">
              <a:spcBef>
                <a:spcPts val="750"/>
              </a:spcBef>
              <a:spcAft>
                <a:spcPts val="0"/>
              </a:spcAft>
              <a:buClr>
                <a:srgbClr val="57BEBA"/>
              </a:buClr>
              <a:buSzPct val="100000"/>
              <a:buFont typeface="Arial Rounded MT Bold"/>
              <a:buChar char="•"/>
              <a:defRPr sz="1800"/>
            </a:pPr>
            <a:r>
              <a:rPr lang="en-US" sz="2400" kern="0" spc="-61" dirty="0">
                <a:solidFill>
                  <a:schemeClr val="accent5">
                    <a:lumMod val="75000"/>
                  </a:schemeClr>
                </a:solidFill>
                <a:latin typeface="Candara"/>
                <a:ea typeface="Arial"/>
                <a:cs typeface="Candara"/>
                <a:sym typeface="Helvetica"/>
              </a:rPr>
              <a:t>Charity</a:t>
            </a:r>
          </a:p>
        </p:txBody>
      </p:sp>
      <p:pic>
        <p:nvPicPr>
          <p:cNvPr id="3" name="Picture 2" descr="profile-man-thinking.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155915" y="2796987"/>
            <a:ext cx="3272020" cy="2399480"/>
          </a:xfrm>
          <a:prstGeom prst="rect">
            <a:avLst/>
          </a:prstGeom>
        </p:spPr>
      </p:pic>
      <p:sp>
        <p:nvSpPr>
          <p:cNvPr id="4" name="Title 3">
            <a:extLst>
              <a:ext uri="{FF2B5EF4-FFF2-40B4-BE49-F238E27FC236}">
                <a16:creationId xmlns:a16="http://schemas.microsoft.com/office/drawing/2014/main" id="{9A8FC370-2144-904F-9AF6-EAFB3D48C5EF}"/>
              </a:ext>
            </a:extLst>
          </p:cNvPr>
          <p:cNvSpPr>
            <a:spLocks noGrp="1"/>
          </p:cNvSpPr>
          <p:nvPr>
            <p:ph type="title"/>
          </p:nvPr>
        </p:nvSpPr>
        <p:spPr/>
        <p:txBody>
          <a:bodyPr/>
          <a:lstStyle/>
          <a:p>
            <a:r>
              <a:rPr lang="en-US" dirty="0"/>
              <a:t>Determine your ‘Why’</a:t>
            </a:r>
          </a:p>
        </p:txBody>
      </p:sp>
      <p:sp>
        <p:nvSpPr>
          <p:cNvPr id="5" name="TextBox 4">
            <a:extLst>
              <a:ext uri="{FF2B5EF4-FFF2-40B4-BE49-F238E27FC236}">
                <a16:creationId xmlns:a16="http://schemas.microsoft.com/office/drawing/2014/main" id="{58539A79-E49F-BE42-BA27-FCD7276348C9}"/>
              </a:ext>
            </a:extLst>
          </p:cNvPr>
          <p:cNvSpPr txBox="1"/>
          <p:nvPr/>
        </p:nvSpPr>
        <p:spPr>
          <a:xfrm>
            <a:off x="609600" y="1506633"/>
            <a:ext cx="2755730" cy="2308324"/>
          </a:xfrm>
          <a:prstGeom prst="rect">
            <a:avLst/>
          </a:prstGeom>
          <a:noFill/>
        </p:spPr>
        <p:txBody>
          <a:bodyPr wrap="square" rtlCol="0">
            <a:spAutoFit/>
          </a:bodyPr>
          <a:lstStyle/>
          <a:p>
            <a:pPr algn="ctr"/>
            <a:r>
              <a:rPr lang="en-US" sz="3600" b="1" spc="50" dirty="0">
                <a:solidFill>
                  <a:srgbClr val="118BCF"/>
                </a:solidFill>
                <a:latin typeface="Candara"/>
                <a:ea typeface="+mj-ea"/>
              </a:rPr>
              <a:t>Why are YOU </a:t>
            </a:r>
          </a:p>
          <a:p>
            <a:pPr algn="ctr"/>
            <a:r>
              <a:rPr lang="en-US" sz="3600" b="1" spc="50" dirty="0">
                <a:solidFill>
                  <a:srgbClr val="118BCF"/>
                </a:solidFill>
                <a:latin typeface="Candara"/>
                <a:ea typeface="+mj-ea"/>
              </a:rPr>
              <a:t>doing this business?</a:t>
            </a:r>
          </a:p>
        </p:txBody>
      </p:sp>
      <p:cxnSp>
        <p:nvCxnSpPr>
          <p:cNvPr id="8" name="Straight Connector 7">
            <a:extLst>
              <a:ext uri="{FF2B5EF4-FFF2-40B4-BE49-F238E27FC236}">
                <a16:creationId xmlns:a16="http://schemas.microsoft.com/office/drawing/2014/main" id="{CEB4A21D-E7F0-E04C-8F1D-7EFDB05B6B8F}"/>
              </a:ext>
            </a:extLst>
          </p:cNvPr>
          <p:cNvCxnSpPr/>
          <p:nvPr/>
        </p:nvCxnSpPr>
        <p:spPr>
          <a:xfrm>
            <a:off x="3191256" y="1298448"/>
            <a:ext cx="0" cy="272491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39911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41949" y="0"/>
            <a:ext cx="9144000" cy="5143500"/>
          </a:xfrm>
          <a:prstGeom prst="rect">
            <a:avLst/>
          </a:prstGeom>
        </p:spPr>
      </p:pic>
      <p:sp>
        <p:nvSpPr>
          <p:cNvPr id="4" name="Shape 44"/>
          <p:cNvSpPr/>
          <p:nvPr/>
        </p:nvSpPr>
        <p:spPr>
          <a:xfrm>
            <a:off x="5259293" y="1433800"/>
            <a:ext cx="3884707" cy="3019015"/>
          </a:xfrm>
          <a:prstGeom prst="rect">
            <a:avLst/>
          </a:prstGeom>
          <a:ln w="12700">
            <a:miter lim="400000"/>
          </a:ln>
          <a:extLst>
            <a:ext uri="{C572A759-6A51-4108-AA02-DFA0A04FC94B}">
              <ma14:wrappingTextBoxFlag xmlns="" xmlns:ma14="http://schemas.microsoft.com/office/mac/drawingml/2011/main" val="1"/>
            </a:ext>
          </a:extLst>
        </p:spPr>
        <p:txBody>
          <a:bodyPr wrap="square" lIns="26789" tIns="26789" rIns="26789" bIns="26789" anchor="ctr">
            <a:spAutoFit/>
          </a:bodyPr>
          <a:lstStyle/>
          <a:p>
            <a:pPr marL="276156" indent="-276156" defTabSz="219023" fontAlgn="auto">
              <a:lnSpc>
                <a:spcPct val="80000"/>
              </a:lnSpc>
              <a:spcBef>
                <a:spcPts val="0"/>
              </a:spcBef>
              <a:spcAft>
                <a:spcPts val="0"/>
              </a:spcAft>
              <a:buClr>
                <a:srgbClr val="57BEBA"/>
              </a:buClr>
              <a:buSzPct val="100000"/>
              <a:buFontTx/>
              <a:buChar char="•"/>
              <a:defRPr sz="1800"/>
            </a:pPr>
            <a:r>
              <a:rPr lang="en-AU" sz="2000" kern="0" spc="-61" dirty="0">
                <a:solidFill>
                  <a:schemeClr val="accent5">
                    <a:lumMod val="75000"/>
                  </a:schemeClr>
                </a:solidFill>
                <a:latin typeface="Candara"/>
                <a:ea typeface="Arial"/>
                <a:cs typeface="Candara"/>
                <a:sym typeface="Helvetica"/>
              </a:rPr>
              <a:t>Learning curve</a:t>
            </a:r>
          </a:p>
          <a:p>
            <a:pPr marL="276156" indent="-276156" defTabSz="219023" fontAlgn="auto">
              <a:lnSpc>
                <a:spcPct val="80000"/>
              </a:lnSpc>
              <a:spcBef>
                <a:spcPts val="0"/>
              </a:spcBef>
              <a:spcAft>
                <a:spcPts val="0"/>
              </a:spcAft>
              <a:buClr>
                <a:srgbClr val="57BEBA"/>
              </a:buClr>
              <a:buSzPct val="100000"/>
              <a:buFontTx/>
              <a:buChar char="•"/>
              <a:defRPr sz="1800"/>
            </a:pPr>
            <a:endParaRPr lang="en-AU" sz="2000" kern="0" spc="-61" dirty="0">
              <a:solidFill>
                <a:schemeClr val="accent5">
                  <a:lumMod val="75000"/>
                </a:schemeClr>
              </a:solidFill>
              <a:latin typeface="Candara"/>
              <a:ea typeface="Arial"/>
              <a:cs typeface="Candara"/>
              <a:sym typeface="Helvetica"/>
            </a:endParaRPr>
          </a:p>
          <a:p>
            <a:pPr marL="276156" indent="-276156" defTabSz="219023" fontAlgn="auto">
              <a:lnSpc>
                <a:spcPct val="80000"/>
              </a:lnSpc>
              <a:spcBef>
                <a:spcPts val="0"/>
              </a:spcBef>
              <a:spcAft>
                <a:spcPts val="0"/>
              </a:spcAft>
              <a:buClr>
                <a:srgbClr val="57BEBA"/>
              </a:buClr>
              <a:buSzPct val="100000"/>
              <a:buFontTx/>
              <a:buChar char="•"/>
              <a:defRPr sz="1800"/>
            </a:pPr>
            <a:r>
              <a:rPr lang="en-AU" sz="2000" kern="0" spc="-61" dirty="0">
                <a:solidFill>
                  <a:schemeClr val="accent5">
                    <a:lumMod val="75000"/>
                  </a:schemeClr>
                </a:solidFill>
                <a:latin typeface="Candara"/>
                <a:ea typeface="Arial"/>
                <a:cs typeface="Candara"/>
                <a:sym typeface="Helvetica"/>
              </a:rPr>
              <a:t>Emotional roller coaster</a:t>
            </a:r>
          </a:p>
          <a:p>
            <a:pPr marL="276156" indent="-276156" defTabSz="219023" fontAlgn="auto">
              <a:lnSpc>
                <a:spcPct val="80000"/>
              </a:lnSpc>
              <a:spcBef>
                <a:spcPts val="0"/>
              </a:spcBef>
              <a:spcAft>
                <a:spcPts val="0"/>
              </a:spcAft>
              <a:buClr>
                <a:srgbClr val="57BEBA"/>
              </a:buClr>
              <a:buSzPct val="100000"/>
              <a:buFontTx/>
              <a:buChar char="•"/>
              <a:defRPr sz="1800"/>
            </a:pPr>
            <a:endParaRPr lang="en-AU" sz="2000" kern="0" spc="-61" dirty="0">
              <a:solidFill>
                <a:schemeClr val="accent5">
                  <a:lumMod val="75000"/>
                </a:schemeClr>
              </a:solidFill>
              <a:latin typeface="Candara"/>
              <a:ea typeface="Arial"/>
              <a:cs typeface="Candara"/>
              <a:sym typeface="Helvetica"/>
            </a:endParaRPr>
          </a:p>
          <a:p>
            <a:pPr marL="276156" indent="-276156" defTabSz="219023" fontAlgn="auto">
              <a:lnSpc>
                <a:spcPct val="80000"/>
              </a:lnSpc>
              <a:spcBef>
                <a:spcPts val="0"/>
              </a:spcBef>
              <a:spcAft>
                <a:spcPts val="0"/>
              </a:spcAft>
              <a:buClr>
                <a:srgbClr val="57BEBA"/>
              </a:buClr>
              <a:buSzPct val="100000"/>
              <a:buFontTx/>
              <a:buChar char="•"/>
              <a:defRPr sz="1800"/>
            </a:pPr>
            <a:r>
              <a:rPr lang="en-AU" sz="2000" kern="0" spc="-61" dirty="0">
                <a:solidFill>
                  <a:schemeClr val="accent5">
                    <a:lumMod val="75000"/>
                  </a:schemeClr>
                </a:solidFill>
                <a:latin typeface="Candara"/>
                <a:ea typeface="Arial"/>
                <a:cs typeface="Candara"/>
                <a:sym typeface="Helvetica"/>
              </a:rPr>
              <a:t>Develop the right mental attitude</a:t>
            </a:r>
          </a:p>
          <a:p>
            <a:pPr marL="276156" indent="-276156" defTabSz="219023" fontAlgn="auto">
              <a:lnSpc>
                <a:spcPct val="80000"/>
              </a:lnSpc>
              <a:spcBef>
                <a:spcPts val="0"/>
              </a:spcBef>
              <a:spcAft>
                <a:spcPts val="0"/>
              </a:spcAft>
              <a:buClr>
                <a:srgbClr val="57BEBA"/>
              </a:buClr>
              <a:buSzPct val="100000"/>
              <a:buFontTx/>
              <a:buChar char="•"/>
              <a:defRPr sz="1800"/>
            </a:pPr>
            <a:endParaRPr lang="en-AU" sz="2000" kern="0" spc="-61" dirty="0">
              <a:solidFill>
                <a:schemeClr val="accent5">
                  <a:lumMod val="75000"/>
                </a:schemeClr>
              </a:solidFill>
              <a:latin typeface="Candara"/>
              <a:ea typeface="Arial"/>
              <a:cs typeface="Candara"/>
              <a:sym typeface="Helvetica"/>
            </a:endParaRPr>
          </a:p>
          <a:p>
            <a:pPr marL="276156" indent="-276156" defTabSz="219023" fontAlgn="auto">
              <a:lnSpc>
                <a:spcPct val="80000"/>
              </a:lnSpc>
              <a:spcBef>
                <a:spcPts val="0"/>
              </a:spcBef>
              <a:spcAft>
                <a:spcPts val="0"/>
              </a:spcAft>
              <a:buClr>
                <a:srgbClr val="57BEBA"/>
              </a:buClr>
              <a:buSzPct val="100000"/>
              <a:buFontTx/>
              <a:buChar char="•"/>
              <a:defRPr sz="1800"/>
            </a:pPr>
            <a:r>
              <a:rPr lang="en-AU" sz="2000" kern="0" spc="-61" dirty="0">
                <a:solidFill>
                  <a:schemeClr val="accent5">
                    <a:lumMod val="75000"/>
                  </a:schemeClr>
                </a:solidFill>
                <a:latin typeface="Candara"/>
                <a:ea typeface="Arial"/>
                <a:cs typeface="Candara"/>
                <a:sym typeface="Helvetica"/>
              </a:rPr>
              <a:t>Long term vision short term</a:t>
            </a:r>
            <a:br>
              <a:rPr lang="en-AU" sz="2000" kern="0" spc="-61" dirty="0">
                <a:solidFill>
                  <a:schemeClr val="accent5">
                    <a:lumMod val="75000"/>
                  </a:schemeClr>
                </a:solidFill>
                <a:latin typeface="Candara"/>
                <a:ea typeface="Arial"/>
                <a:cs typeface="Candara"/>
                <a:sym typeface="Helvetica"/>
              </a:rPr>
            </a:br>
            <a:r>
              <a:rPr lang="en-AU" sz="2000" kern="0" spc="-61" dirty="0">
                <a:solidFill>
                  <a:schemeClr val="accent5">
                    <a:lumMod val="75000"/>
                  </a:schemeClr>
                </a:solidFill>
                <a:latin typeface="Candara"/>
                <a:ea typeface="Arial"/>
                <a:cs typeface="Candara"/>
                <a:sym typeface="Helvetica"/>
              </a:rPr>
              <a:t>memory</a:t>
            </a:r>
          </a:p>
          <a:p>
            <a:pPr marL="276156" indent="-276156" defTabSz="219023" fontAlgn="auto">
              <a:lnSpc>
                <a:spcPct val="80000"/>
              </a:lnSpc>
              <a:spcBef>
                <a:spcPts val="0"/>
              </a:spcBef>
              <a:spcAft>
                <a:spcPts val="0"/>
              </a:spcAft>
              <a:buClr>
                <a:srgbClr val="57BEBA"/>
              </a:buClr>
              <a:buSzPct val="100000"/>
              <a:buFontTx/>
              <a:buChar char="•"/>
              <a:defRPr sz="1800"/>
            </a:pPr>
            <a:endParaRPr lang="en-AU" sz="2000" kern="0" spc="-61" dirty="0">
              <a:solidFill>
                <a:schemeClr val="accent5">
                  <a:lumMod val="75000"/>
                </a:schemeClr>
              </a:solidFill>
              <a:latin typeface="Candara"/>
              <a:ea typeface="Arial"/>
              <a:cs typeface="Candara"/>
              <a:sym typeface="Helvetica"/>
            </a:endParaRPr>
          </a:p>
          <a:p>
            <a:pPr marL="276156" indent="-276156" defTabSz="219023" fontAlgn="auto">
              <a:lnSpc>
                <a:spcPct val="80000"/>
              </a:lnSpc>
              <a:spcBef>
                <a:spcPts val="0"/>
              </a:spcBef>
              <a:spcAft>
                <a:spcPts val="0"/>
              </a:spcAft>
              <a:buClr>
                <a:srgbClr val="57BEBA"/>
              </a:buClr>
              <a:buSzPct val="100000"/>
              <a:buFontTx/>
              <a:buChar char="•"/>
              <a:defRPr sz="1800"/>
            </a:pPr>
            <a:r>
              <a:rPr lang="en-AU" sz="2000" kern="0" spc="-61" dirty="0">
                <a:solidFill>
                  <a:schemeClr val="accent5">
                    <a:lumMod val="75000"/>
                  </a:schemeClr>
                </a:solidFill>
                <a:latin typeface="Candara"/>
                <a:ea typeface="Arial"/>
                <a:cs typeface="Candara"/>
                <a:sym typeface="Helvetica"/>
              </a:rPr>
              <a:t>Prepare for issues and challenges</a:t>
            </a:r>
          </a:p>
          <a:p>
            <a:pPr marL="276156" indent="-276156" defTabSz="219023" fontAlgn="auto">
              <a:lnSpc>
                <a:spcPct val="80000"/>
              </a:lnSpc>
              <a:spcBef>
                <a:spcPts val="0"/>
              </a:spcBef>
              <a:spcAft>
                <a:spcPts val="0"/>
              </a:spcAft>
              <a:buClr>
                <a:srgbClr val="57BEBA"/>
              </a:buClr>
              <a:buSzPct val="100000"/>
              <a:buFontTx/>
              <a:buChar char="•"/>
              <a:defRPr sz="1800"/>
            </a:pPr>
            <a:endParaRPr lang="en-AU" sz="2000" kern="0" spc="-61" dirty="0">
              <a:solidFill>
                <a:schemeClr val="accent5">
                  <a:lumMod val="75000"/>
                </a:schemeClr>
              </a:solidFill>
              <a:latin typeface="Candara"/>
              <a:ea typeface="Arial"/>
              <a:cs typeface="Candara"/>
              <a:sym typeface="Helvetica"/>
            </a:endParaRPr>
          </a:p>
          <a:p>
            <a:pPr marL="276156" indent="-276156" defTabSz="219023" fontAlgn="auto">
              <a:lnSpc>
                <a:spcPct val="80000"/>
              </a:lnSpc>
              <a:spcBef>
                <a:spcPts val="0"/>
              </a:spcBef>
              <a:spcAft>
                <a:spcPts val="0"/>
              </a:spcAft>
              <a:buClr>
                <a:srgbClr val="57BEBA"/>
              </a:buClr>
              <a:buSzPct val="100000"/>
              <a:buFontTx/>
              <a:buChar char="•"/>
              <a:defRPr sz="1800"/>
            </a:pPr>
            <a:r>
              <a:rPr lang="en-AU" sz="2000" kern="0" spc="-61" dirty="0">
                <a:solidFill>
                  <a:schemeClr val="accent5">
                    <a:lumMod val="75000"/>
                  </a:schemeClr>
                </a:solidFill>
                <a:latin typeface="Candara"/>
                <a:ea typeface="Arial"/>
                <a:cs typeface="Candara"/>
                <a:sym typeface="Helvetica"/>
              </a:rPr>
              <a:t>Never quit</a:t>
            </a:r>
          </a:p>
        </p:txBody>
      </p:sp>
      <p:sp>
        <p:nvSpPr>
          <p:cNvPr id="3" name="Title 2">
            <a:extLst>
              <a:ext uri="{FF2B5EF4-FFF2-40B4-BE49-F238E27FC236}">
                <a16:creationId xmlns:a16="http://schemas.microsoft.com/office/drawing/2014/main" id="{A606204E-5F1E-6248-9DB4-B417A2BA4D01}"/>
              </a:ext>
            </a:extLst>
          </p:cNvPr>
          <p:cNvSpPr>
            <a:spLocks noGrp="1"/>
          </p:cNvSpPr>
          <p:nvPr>
            <p:ph type="title"/>
          </p:nvPr>
        </p:nvSpPr>
        <p:spPr>
          <a:xfrm>
            <a:off x="3239246" y="288275"/>
            <a:ext cx="7924800" cy="857250"/>
          </a:xfrm>
        </p:spPr>
        <p:txBody>
          <a:bodyPr/>
          <a:lstStyle/>
          <a:p>
            <a:r>
              <a:rPr lang="en-US" dirty="0"/>
              <a:t>Getting Started </a:t>
            </a:r>
            <a:br>
              <a:rPr lang="en-US" dirty="0"/>
            </a:br>
            <a:r>
              <a:rPr lang="en-US" dirty="0"/>
              <a:t>Mindset</a:t>
            </a:r>
          </a:p>
        </p:txBody>
      </p:sp>
    </p:spTree>
    <p:extLst>
      <p:ext uri="{BB962C8B-B14F-4D97-AF65-F5344CB8AC3E}">
        <p14:creationId xmlns:p14="http://schemas.microsoft.com/office/powerpoint/2010/main" val="3227332975"/>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Shape 61"/>
          <p:cNvSpPr/>
          <p:nvPr/>
        </p:nvSpPr>
        <p:spPr>
          <a:xfrm>
            <a:off x="1097181" y="3767105"/>
            <a:ext cx="1721049" cy="631031"/>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spAutoFit/>
          </a:bodyPr>
          <a:lstStyle/>
          <a:p>
            <a:pPr algn="ctr" defTabSz="219028" fontAlgn="auto">
              <a:lnSpc>
                <a:spcPct val="70000"/>
              </a:lnSpc>
              <a:spcBef>
                <a:spcPts val="0"/>
              </a:spcBef>
              <a:spcAft>
                <a:spcPts val="0"/>
              </a:spcAft>
              <a:defRPr sz="1800"/>
            </a:pPr>
            <a:r>
              <a:rPr sz="2600" b="1" kern="0" spc="-79" dirty="0">
                <a:solidFill>
                  <a:schemeClr val="accent5">
                    <a:lumMod val="75000"/>
                  </a:schemeClr>
                </a:solidFill>
                <a:latin typeface="Candara"/>
                <a:ea typeface="Arial"/>
                <a:cs typeface="Candara"/>
                <a:sym typeface="Helvetica"/>
              </a:rPr>
              <a:t>90% of </a:t>
            </a:r>
            <a:endParaRPr lang="en-AU" sz="2600" b="1" kern="0" spc="-79" dirty="0">
              <a:solidFill>
                <a:schemeClr val="accent5">
                  <a:lumMod val="75000"/>
                </a:schemeClr>
              </a:solidFill>
              <a:latin typeface="Candara"/>
              <a:ea typeface="Arial"/>
              <a:cs typeface="Candara"/>
              <a:sym typeface="Helvetica"/>
            </a:endParaRPr>
          </a:p>
          <a:p>
            <a:pPr algn="ctr" defTabSz="219028" fontAlgn="auto">
              <a:lnSpc>
                <a:spcPct val="70000"/>
              </a:lnSpc>
              <a:spcBef>
                <a:spcPts val="0"/>
              </a:spcBef>
              <a:spcAft>
                <a:spcPts val="0"/>
              </a:spcAft>
              <a:defRPr sz="1800"/>
            </a:pPr>
            <a:r>
              <a:rPr lang="en-AU" sz="2600" b="1" kern="0" spc="-79" dirty="0">
                <a:solidFill>
                  <a:schemeClr val="accent5">
                    <a:lumMod val="75000"/>
                  </a:schemeClr>
                </a:solidFill>
                <a:latin typeface="Candara"/>
                <a:ea typeface="Arial"/>
                <a:cs typeface="Candara"/>
                <a:sym typeface="Helvetica"/>
              </a:rPr>
              <a:t>y</a:t>
            </a:r>
            <a:r>
              <a:rPr sz="2600" b="1" kern="0" spc="-79" dirty="0">
                <a:solidFill>
                  <a:schemeClr val="accent5">
                    <a:lumMod val="75000"/>
                  </a:schemeClr>
                </a:solidFill>
                <a:latin typeface="Candara"/>
                <a:ea typeface="Arial"/>
                <a:cs typeface="Candara"/>
                <a:sym typeface="Helvetica"/>
              </a:rPr>
              <a:t>our </a:t>
            </a:r>
            <a:r>
              <a:rPr lang="en-AU" sz="2600" b="1" kern="0" spc="-79" dirty="0">
                <a:solidFill>
                  <a:schemeClr val="accent5">
                    <a:lumMod val="75000"/>
                  </a:schemeClr>
                </a:solidFill>
                <a:latin typeface="Candara"/>
                <a:ea typeface="Arial"/>
                <a:cs typeface="Candara"/>
                <a:sym typeface="Helvetica"/>
              </a:rPr>
              <a:t>t</a:t>
            </a:r>
            <a:r>
              <a:rPr sz="2600" b="1" kern="0" spc="-79" dirty="0">
                <a:solidFill>
                  <a:schemeClr val="accent5">
                    <a:lumMod val="75000"/>
                  </a:schemeClr>
                </a:solidFill>
                <a:latin typeface="Candara"/>
                <a:ea typeface="Arial"/>
                <a:cs typeface="Candara"/>
                <a:sym typeface="Helvetica"/>
              </a:rPr>
              <a:t>ime</a:t>
            </a:r>
          </a:p>
        </p:txBody>
      </p:sp>
      <p:sp>
        <p:nvSpPr>
          <p:cNvPr id="62" name="Shape 62"/>
          <p:cNvSpPr/>
          <p:nvPr/>
        </p:nvSpPr>
        <p:spPr>
          <a:xfrm>
            <a:off x="3675230" y="3767032"/>
            <a:ext cx="1721644" cy="631031"/>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spAutoFit/>
          </a:bodyPr>
          <a:lstStyle/>
          <a:p>
            <a:pPr algn="ctr" defTabSz="219028" fontAlgn="auto">
              <a:lnSpc>
                <a:spcPct val="70000"/>
              </a:lnSpc>
              <a:spcBef>
                <a:spcPts val="0"/>
              </a:spcBef>
              <a:spcAft>
                <a:spcPts val="0"/>
              </a:spcAft>
              <a:defRPr sz="1800"/>
            </a:pPr>
            <a:r>
              <a:rPr sz="2600" b="1" kern="0" spc="-79" dirty="0">
                <a:solidFill>
                  <a:schemeClr val="accent5">
                    <a:lumMod val="75000"/>
                  </a:schemeClr>
                </a:solidFill>
                <a:latin typeface="Candara"/>
                <a:ea typeface="Arial"/>
                <a:cs typeface="Candara"/>
                <a:sym typeface="Helvetica"/>
              </a:rPr>
              <a:t>10% of </a:t>
            </a:r>
            <a:endParaRPr lang="en-US" sz="2600" b="1" kern="0" spc="-79" dirty="0">
              <a:solidFill>
                <a:schemeClr val="accent5">
                  <a:lumMod val="75000"/>
                </a:schemeClr>
              </a:solidFill>
              <a:latin typeface="Candara"/>
              <a:ea typeface="Arial"/>
              <a:cs typeface="Candara"/>
              <a:sym typeface="Helvetica"/>
            </a:endParaRPr>
          </a:p>
          <a:p>
            <a:pPr algn="ctr" defTabSz="219028" fontAlgn="auto">
              <a:lnSpc>
                <a:spcPct val="70000"/>
              </a:lnSpc>
              <a:spcBef>
                <a:spcPts val="0"/>
              </a:spcBef>
              <a:spcAft>
                <a:spcPts val="0"/>
              </a:spcAft>
              <a:defRPr sz="1800"/>
            </a:pPr>
            <a:r>
              <a:rPr lang="en-AU" sz="2600" b="1" kern="0" spc="-79" dirty="0">
                <a:solidFill>
                  <a:schemeClr val="accent5">
                    <a:lumMod val="75000"/>
                  </a:schemeClr>
                </a:solidFill>
                <a:latin typeface="Candara"/>
                <a:ea typeface="Arial"/>
                <a:cs typeface="Candara"/>
                <a:sym typeface="Helvetica"/>
              </a:rPr>
              <a:t>y</a:t>
            </a:r>
            <a:r>
              <a:rPr sz="2600" b="1" kern="0" spc="-79" dirty="0">
                <a:solidFill>
                  <a:schemeClr val="accent5">
                    <a:lumMod val="75000"/>
                  </a:schemeClr>
                </a:solidFill>
                <a:latin typeface="Candara"/>
                <a:ea typeface="Arial"/>
                <a:cs typeface="Candara"/>
                <a:sym typeface="Helvetica"/>
              </a:rPr>
              <a:t>our </a:t>
            </a:r>
            <a:r>
              <a:rPr lang="en-AU" sz="2600" b="1" kern="0" spc="-79" dirty="0">
                <a:solidFill>
                  <a:schemeClr val="accent5">
                    <a:lumMod val="75000"/>
                  </a:schemeClr>
                </a:solidFill>
                <a:latin typeface="Candara"/>
                <a:ea typeface="Arial"/>
                <a:cs typeface="Candara"/>
                <a:sym typeface="Helvetica"/>
              </a:rPr>
              <a:t>t</a:t>
            </a:r>
            <a:r>
              <a:rPr sz="2600" b="1" kern="0" spc="-79" dirty="0">
                <a:solidFill>
                  <a:schemeClr val="accent5">
                    <a:lumMod val="75000"/>
                  </a:schemeClr>
                </a:solidFill>
                <a:latin typeface="Candara"/>
                <a:ea typeface="Arial"/>
                <a:cs typeface="Candara"/>
                <a:sym typeface="Helvetica"/>
              </a:rPr>
              <a:t>ime</a:t>
            </a:r>
          </a:p>
        </p:txBody>
      </p:sp>
      <p:sp>
        <p:nvSpPr>
          <p:cNvPr id="63" name="Shape 63"/>
          <p:cNvSpPr/>
          <p:nvPr/>
        </p:nvSpPr>
        <p:spPr>
          <a:xfrm>
            <a:off x="6356884" y="3767031"/>
            <a:ext cx="1721048" cy="631031"/>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spAutoFit/>
          </a:bodyPr>
          <a:lstStyle/>
          <a:p>
            <a:pPr algn="ctr" defTabSz="219028" fontAlgn="auto">
              <a:lnSpc>
                <a:spcPct val="70000"/>
              </a:lnSpc>
              <a:spcBef>
                <a:spcPts val="0"/>
              </a:spcBef>
              <a:spcAft>
                <a:spcPts val="0"/>
              </a:spcAft>
              <a:defRPr sz="1800"/>
            </a:pPr>
            <a:r>
              <a:rPr sz="2600" b="1" kern="0" spc="-79" dirty="0">
                <a:solidFill>
                  <a:schemeClr val="accent5">
                    <a:lumMod val="75000"/>
                  </a:schemeClr>
                </a:solidFill>
                <a:latin typeface="Candara"/>
                <a:ea typeface="Arial"/>
                <a:cs typeface="Candara"/>
                <a:sym typeface="Helvetica"/>
              </a:rPr>
              <a:t>0% of </a:t>
            </a:r>
            <a:br>
              <a:rPr sz="2600" b="1" kern="0" spc="-79" dirty="0">
                <a:solidFill>
                  <a:schemeClr val="accent5">
                    <a:lumMod val="75000"/>
                  </a:schemeClr>
                </a:solidFill>
                <a:latin typeface="Candara"/>
                <a:ea typeface="Arial"/>
                <a:cs typeface="Candara"/>
                <a:sym typeface="Helvetica"/>
              </a:rPr>
            </a:br>
            <a:r>
              <a:rPr lang="en-AU" sz="2600" b="1" kern="0" spc="-79" dirty="0">
                <a:solidFill>
                  <a:schemeClr val="accent5">
                    <a:lumMod val="75000"/>
                  </a:schemeClr>
                </a:solidFill>
                <a:latin typeface="Candara"/>
                <a:ea typeface="Arial"/>
                <a:cs typeface="Candara"/>
                <a:sym typeface="Helvetica"/>
              </a:rPr>
              <a:t>y</a:t>
            </a:r>
            <a:r>
              <a:rPr sz="2600" b="1" kern="0" spc="-79" dirty="0">
                <a:solidFill>
                  <a:schemeClr val="accent5">
                    <a:lumMod val="75000"/>
                  </a:schemeClr>
                </a:solidFill>
                <a:latin typeface="Candara"/>
                <a:ea typeface="Arial"/>
                <a:cs typeface="Candara"/>
                <a:sym typeface="Helvetica"/>
              </a:rPr>
              <a:t>our </a:t>
            </a:r>
            <a:r>
              <a:rPr lang="en-AU" sz="2600" b="1" kern="0" spc="-79" dirty="0">
                <a:solidFill>
                  <a:schemeClr val="accent5">
                    <a:lumMod val="75000"/>
                  </a:schemeClr>
                </a:solidFill>
                <a:latin typeface="Candara"/>
                <a:ea typeface="Arial"/>
                <a:cs typeface="Candara"/>
                <a:sym typeface="Helvetica"/>
              </a:rPr>
              <a:t>t</a:t>
            </a:r>
            <a:r>
              <a:rPr sz="2600" b="1" kern="0" spc="-79" dirty="0">
                <a:solidFill>
                  <a:schemeClr val="accent5">
                    <a:lumMod val="75000"/>
                  </a:schemeClr>
                </a:solidFill>
                <a:latin typeface="Candara"/>
                <a:ea typeface="Arial"/>
                <a:cs typeface="Candara"/>
                <a:sym typeface="Helvetica"/>
              </a:rPr>
              <a:t>ime</a:t>
            </a:r>
          </a:p>
        </p:txBody>
      </p:sp>
      <p:grpSp>
        <p:nvGrpSpPr>
          <p:cNvPr id="4" name="Group 3"/>
          <p:cNvGrpSpPr/>
          <p:nvPr/>
        </p:nvGrpSpPr>
        <p:grpSpPr>
          <a:xfrm>
            <a:off x="905425" y="1192716"/>
            <a:ext cx="7240057" cy="2399479"/>
            <a:chOff x="905425" y="1192716"/>
            <a:chExt cx="7240057" cy="2399479"/>
          </a:xfrm>
        </p:grpSpPr>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905425" y="1193731"/>
              <a:ext cx="2082566" cy="2397449"/>
            </a:xfrm>
            <a:prstGeom prst="rect">
              <a:avLst/>
            </a:prstGeom>
          </p:spPr>
        </p:pic>
        <p:pic>
          <p:nvPicPr>
            <p:cNvPr id="12" name="Picture 1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484478" y="1192716"/>
              <a:ext cx="2082157" cy="2399479"/>
            </a:xfrm>
            <a:prstGeom prst="rect">
              <a:avLst/>
            </a:prstGeom>
          </p:spPr>
        </p:pic>
        <p:pic>
          <p:nvPicPr>
            <p:cNvPr id="13" name="Picture 12"/>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063325" y="1192716"/>
              <a:ext cx="2082157" cy="2399479"/>
            </a:xfrm>
            <a:prstGeom prst="rect">
              <a:avLst/>
            </a:prstGeom>
          </p:spPr>
        </p:pic>
        <p:sp>
          <p:nvSpPr>
            <p:cNvPr id="14" name="Shape 58"/>
            <p:cNvSpPr/>
            <p:nvPr/>
          </p:nvSpPr>
          <p:spPr>
            <a:xfrm>
              <a:off x="1097181" y="2131355"/>
              <a:ext cx="1721049" cy="76198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spAutoFit/>
            </a:bodyPr>
            <a:lstStyle/>
            <a:p>
              <a:pPr algn="ctr" defTabSz="219028" fontAlgn="auto">
                <a:spcBef>
                  <a:spcPts val="0"/>
                </a:spcBef>
                <a:spcAft>
                  <a:spcPts val="0"/>
                </a:spcAft>
                <a:defRPr sz="1800"/>
              </a:pPr>
              <a:r>
                <a:rPr sz="2300" b="1" kern="0" spc="-79" dirty="0">
                  <a:solidFill>
                    <a:srgbClr val="FFFFFF"/>
                  </a:solidFill>
                  <a:latin typeface="Candara"/>
                  <a:ea typeface="Arial"/>
                  <a:cs typeface="Candara"/>
                  <a:sym typeface="Helvetica"/>
                </a:rPr>
                <a:t>Very</a:t>
              </a:r>
            </a:p>
            <a:p>
              <a:pPr algn="ctr" defTabSz="219028" fontAlgn="auto">
                <a:spcBef>
                  <a:spcPts val="0"/>
                </a:spcBef>
                <a:spcAft>
                  <a:spcPts val="0"/>
                </a:spcAft>
                <a:defRPr sz="1800"/>
              </a:pPr>
              <a:r>
                <a:rPr lang="en-AU" sz="2300" b="1" kern="0" spc="-79" dirty="0">
                  <a:solidFill>
                    <a:srgbClr val="FFFFFF"/>
                  </a:solidFill>
                  <a:latin typeface="Candara"/>
                  <a:ea typeface="Arial"/>
                  <a:cs typeface="Candara"/>
                  <a:sym typeface="Helvetica"/>
                </a:rPr>
                <a:t>i</a:t>
              </a:r>
              <a:r>
                <a:rPr sz="2300" b="1" kern="0" spc="-79" dirty="0">
                  <a:solidFill>
                    <a:srgbClr val="FFFFFF"/>
                  </a:solidFill>
                  <a:latin typeface="Candara"/>
                  <a:ea typeface="Arial"/>
                  <a:cs typeface="Candara"/>
                  <a:sym typeface="Helvetica"/>
                </a:rPr>
                <a:t>nterested</a:t>
              </a:r>
            </a:p>
          </p:txBody>
        </p:sp>
        <p:sp>
          <p:nvSpPr>
            <p:cNvPr id="15" name="Shape 59"/>
            <p:cNvSpPr/>
            <p:nvPr/>
          </p:nvSpPr>
          <p:spPr>
            <a:xfrm>
              <a:off x="3692743" y="2131356"/>
              <a:ext cx="1721644" cy="76198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spAutoFit/>
            </a:bodyPr>
            <a:lstStyle/>
            <a:p>
              <a:pPr algn="ctr" defTabSz="219028" fontAlgn="auto">
                <a:spcBef>
                  <a:spcPts val="0"/>
                </a:spcBef>
                <a:spcAft>
                  <a:spcPts val="0"/>
                </a:spcAft>
                <a:defRPr sz="1800"/>
              </a:pPr>
              <a:r>
                <a:rPr sz="2300" b="1" kern="0" spc="-79" dirty="0">
                  <a:solidFill>
                    <a:srgbClr val="FFFFFF"/>
                  </a:solidFill>
                  <a:latin typeface="Candara"/>
                  <a:ea typeface="Arial"/>
                  <a:cs typeface="Candara"/>
                  <a:sym typeface="Helvetica"/>
                </a:rPr>
                <a:t>Want to</a:t>
              </a:r>
            </a:p>
            <a:p>
              <a:pPr algn="ctr" defTabSz="219028" fontAlgn="auto">
                <a:spcBef>
                  <a:spcPts val="0"/>
                </a:spcBef>
                <a:spcAft>
                  <a:spcPts val="0"/>
                </a:spcAft>
                <a:defRPr sz="1800"/>
              </a:pPr>
              <a:r>
                <a:rPr sz="2300" b="1" kern="0" spc="-79" dirty="0">
                  <a:solidFill>
                    <a:srgbClr val="FFFFFF"/>
                  </a:solidFill>
                  <a:latin typeface="Candara"/>
                  <a:ea typeface="Arial"/>
                  <a:cs typeface="Candara"/>
                  <a:sym typeface="Helvetica"/>
                </a:rPr>
                <a:t>think about it</a:t>
              </a:r>
            </a:p>
          </p:txBody>
        </p:sp>
        <p:sp>
          <p:nvSpPr>
            <p:cNvPr id="16" name="Shape 60"/>
            <p:cNvSpPr/>
            <p:nvPr/>
          </p:nvSpPr>
          <p:spPr>
            <a:xfrm>
              <a:off x="6288901" y="2131354"/>
              <a:ext cx="1721048" cy="76198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spAutoFit/>
            </a:bodyPr>
            <a:lstStyle/>
            <a:p>
              <a:pPr algn="ctr" defTabSz="219028" fontAlgn="auto">
                <a:spcBef>
                  <a:spcPts val="0"/>
                </a:spcBef>
                <a:spcAft>
                  <a:spcPts val="0"/>
                </a:spcAft>
                <a:defRPr sz="1800"/>
              </a:pPr>
              <a:r>
                <a:rPr sz="2300" b="1" kern="0" spc="-79" dirty="0">
                  <a:solidFill>
                    <a:srgbClr val="FFFFFF"/>
                  </a:solidFill>
                  <a:latin typeface="Candara"/>
                  <a:ea typeface="Arial"/>
                  <a:cs typeface="Candara"/>
                  <a:sym typeface="Helvetica"/>
                </a:rPr>
                <a:t>Not</a:t>
              </a:r>
            </a:p>
            <a:p>
              <a:pPr algn="ctr" defTabSz="219028" fontAlgn="auto">
                <a:spcBef>
                  <a:spcPts val="0"/>
                </a:spcBef>
                <a:spcAft>
                  <a:spcPts val="0"/>
                </a:spcAft>
                <a:defRPr sz="1800"/>
              </a:pPr>
              <a:r>
                <a:rPr lang="en-AU" sz="2300" b="1" kern="0" spc="-79" dirty="0">
                  <a:solidFill>
                    <a:srgbClr val="FFFFFF"/>
                  </a:solidFill>
                  <a:latin typeface="Candara"/>
                  <a:ea typeface="Arial"/>
                  <a:cs typeface="Candara"/>
                  <a:sym typeface="Helvetica"/>
                </a:rPr>
                <a:t>i</a:t>
              </a:r>
              <a:r>
                <a:rPr sz="2300" b="1" kern="0" spc="-79" dirty="0">
                  <a:solidFill>
                    <a:srgbClr val="FFFFFF"/>
                  </a:solidFill>
                  <a:latin typeface="Candara"/>
                  <a:ea typeface="Arial"/>
                  <a:cs typeface="Candara"/>
                  <a:sym typeface="Helvetica"/>
                </a:rPr>
                <a:t>nterested</a:t>
              </a:r>
            </a:p>
          </p:txBody>
        </p:sp>
      </p:grpSp>
      <p:sp>
        <p:nvSpPr>
          <p:cNvPr id="2" name="Title 1">
            <a:extLst>
              <a:ext uri="{FF2B5EF4-FFF2-40B4-BE49-F238E27FC236}">
                <a16:creationId xmlns:a16="http://schemas.microsoft.com/office/drawing/2014/main" id="{F05DFBFE-8BF0-B14B-86B2-D2A1C8FB637F}"/>
              </a:ext>
            </a:extLst>
          </p:cNvPr>
          <p:cNvSpPr>
            <a:spLocks noGrp="1"/>
          </p:cNvSpPr>
          <p:nvPr>
            <p:ph type="title"/>
          </p:nvPr>
        </p:nvSpPr>
        <p:spPr/>
        <p:txBody>
          <a:bodyPr/>
          <a:lstStyle/>
          <a:p>
            <a:r>
              <a:rPr lang="en-US" dirty="0"/>
              <a:t>Professionals Sort, Amateurs Sell</a:t>
            </a:r>
          </a:p>
        </p:txBody>
      </p:sp>
    </p:spTree>
    <p:extLst>
      <p:ext uri="{BB962C8B-B14F-4D97-AF65-F5344CB8AC3E}">
        <p14:creationId xmlns:p14="http://schemas.microsoft.com/office/powerpoint/2010/main" val="39230585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additive="base">
                                        <p:cTn id="12" dur="500" fill="hold"/>
                                        <p:tgtEl>
                                          <p:spTgt spid="61"/>
                                        </p:tgtEl>
                                        <p:attrNameLst>
                                          <p:attrName>ppt_x</p:attrName>
                                        </p:attrNameLst>
                                      </p:cBhvr>
                                      <p:tavLst>
                                        <p:tav tm="0">
                                          <p:val>
                                            <p:strVal val="#ppt_x"/>
                                          </p:val>
                                        </p:tav>
                                        <p:tav tm="100000">
                                          <p:val>
                                            <p:strVal val="#ppt_x"/>
                                          </p:val>
                                        </p:tav>
                                      </p:tavLst>
                                    </p:anim>
                                    <p:anim calcmode="lin" valueType="num">
                                      <p:cBhvr additive="base">
                                        <p:cTn id="13"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2"/>
                                        </p:tgtEl>
                                        <p:attrNameLst>
                                          <p:attrName>style.visibility</p:attrName>
                                        </p:attrNameLst>
                                      </p:cBhvr>
                                      <p:to>
                                        <p:strVal val="visible"/>
                                      </p:to>
                                    </p:set>
                                    <p:anim calcmode="lin" valueType="num">
                                      <p:cBhvr additive="base">
                                        <p:cTn id="18" dur="500" fill="hold"/>
                                        <p:tgtEl>
                                          <p:spTgt spid="62"/>
                                        </p:tgtEl>
                                        <p:attrNameLst>
                                          <p:attrName>ppt_x</p:attrName>
                                        </p:attrNameLst>
                                      </p:cBhvr>
                                      <p:tavLst>
                                        <p:tav tm="0">
                                          <p:val>
                                            <p:strVal val="#ppt_x"/>
                                          </p:val>
                                        </p:tav>
                                        <p:tav tm="100000">
                                          <p:val>
                                            <p:strVal val="#ppt_x"/>
                                          </p:val>
                                        </p:tav>
                                      </p:tavLst>
                                    </p:anim>
                                    <p:anim calcmode="lin" valueType="num">
                                      <p:cBhvr additive="base">
                                        <p:cTn id="19"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3"/>
                                        </p:tgtEl>
                                        <p:attrNameLst>
                                          <p:attrName>style.visibility</p:attrName>
                                        </p:attrNameLst>
                                      </p:cBhvr>
                                      <p:to>
                                        <p:strVal val="visible"/>
                                      </p:to>
                                    </p:set>
                                    <p:anim calcmode="lin" valueType="num">
                                      <p:cBhvr additive="base">
                                        <p:cTn id="24" dur="500" fill="hold"/>
                                        <p:tgtEl>
                                          <p:spTgt spid="63"/>
                                        </p:tgtEl>
                                        <p:attrNameLst>
                                          <p:attrName>ppt_x</p:attrName>
                                        </p:attrNameLst>
                                      </p:cBhvr>
                                      <p:tavLst>
                                        <p:tav tm="0">
                                          <p:val>
                                            <p:strVal val="#ppt_x"/>
                                          </p:val>
                                        </p:tav>
                                        <p:tav tm="100000">
                                          <p:val>
                                            <p:strVal val="#ppt_x"/>
                                          </p:val>
                                        </p:tav>
                                      </p:tavLst>
                                    </p:anim>
                                    <p:anim calcmode="lin" valueType="num">
                                      <p:cBhvr additive="base">
                                        <p:cTn id="25"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hape 65"/>
          <p:cNvSpPr>
            <a:spLocks noGrp="1"/>
          </p:cNvSpPr>
          <p:nvPr>
            <p:ph type="title" idx="4294967295"/>
          </p:nvPr>
        </p:nvSpPr>
        <p:spPr>
          <a:xfrm>
            <a:off x="0" y="2165350"/>
            <a:ext cx="9144000" cy="1076325"/>
          </a:xfrm>
        </p:spPr>
        <p:txBody>
          <a:bodyPr/>
          <a:lstStyle/>
          <a:p>
            <a:pPr algn="ctr" defTabSz="309492">
              <a:lnSpc>
                <a:spcPct val="80000"/>
              </a:lnSpc>
              <a:defRPr/>
            </a:pPr>
            <a:r>
              <a:rPr lang="en-US" sz="5600" dirty="0">
                <a:latin typeface="+mn-lt"/>
                <a:cs typeface="Arial" charset="0"/>
              </a:rPr>
              <a:t>Next</a:t>
            </a:r>
          </a:p>
        </p:txBody>
      </p:sp>
      <p:sp>
        <p:nvSpPr>
          <p:cNvPr id="13" name="Shape 67"/>
          <p:cNvSpPr/>
          <p:nvPr/>
        </p:nvSpPr>
        <p:spPr>
          <a:xfrm>
            <a:off x="1232343" y="3241632"/>
            <a:ext cx="6679313" cy="608099"/>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defTabSz="825500">
              <a:defRPr sz="10000" spc="-300">
                <a:solidFill>
                  <a:srgbClr val="FFCD30"/>
                </a:solidFill>
                <a:latin typeface="Helvetica"/>
                <a:ea typeface="Helvetica"/>
                <a:cs typeface="Helvetica"/>
                <a:sym typeface="Helvetica"/>
              </a:defRPr>
            </a:lvl1pPr>
          </a:lstStyle>
          <a:p>
            <a:pPr algn="ctr" fontAlgn="auto">
              <a:spcBef>
                <a:spcPts val="0"/>
              </a:spcBef>
              <a:spcAft>
                <a:spcPts val="0"/>
              </a:spcAft>
              <a:defRPr sz="1800" spc="0">
                <a:solidFill>
                  <a:srgbClr val="000000"/>
                </a:solidFill>
              </a:defRPr>
            </a:pPr>
            <a:r>
              <a:rPr sz="3600" kern="0" spc="0" dirty="0">
                <a:solidFill>
                  <a:schemeClr val="accent5">
                    <a:lumMod val="75000"/>
                  </a:schemeClr>
                </a:solidFill>
                <a:latin typeface="+mn-lt"/>
                <a:ea typeface="Arial"/>
                <a:cs typeface="Arial"/>
              </a:rPr>
              <a:t>Some Will / Some Won’t / So What</a:t>
            </a:r>
          </a:p>
        </p:txBody>
      </p:sp>
      <p:grpSp>
        <p:nvGrpSpPr>
          <p:cNvPr id="5" name="Group 4"/>
          <p:cNvGrpSpPr/>
          <p:nvPr/>
        </p:nvGrpSpPr>
        <p:grpSpPr>
          <a:xfrm>
            <a:off x="1892298" y="483183"/>
            <a:ext cx="1546579" cy="1546579"/>
            <a:chOff x="6448071" y="2710358"/>
            <a:chExt cx="1073149" cy="1073150"/>
          </a:xfrm>
        </p:grpSpPr>
        <p:sp>
          <p:nvSpPr>
            <p:cNvPr id="6" name="Freeform 5"/>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894DC"/>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7" name="TextBox 6"/>
            <p:cNvSpPr txBox="1"/>
            <p:nvPr/>
          </p:nvSpPr>
          <p:spPr>
            <a:xfrm>
              <a:off x="6448071" y="3021239"/>
              <a:ext cx="1073149" cy="455599"/>
            </a:xfrm>
            <a:prstGeom prst="rect">
              <a:avLst/>
            </a:prstGeom>
            <a:noFill/>
          </p:spPr>
          <p:txBody>
            <a:bodyPr wrap="square" rtlCol="0">
              <a:spAutoFit/>
            </a:bodyPr>
            <a:lstStyle/>
            <a:p>
              <a:pPr algn="ctr" defTabSz="388185" fontAlgn="base">
                <a:lnSpc>
                  <a:spcPct val="80000"/>
                </a:lnSpc>
                <a:spcBef>
                  <a:spcPct val="0"/>
                </a:spcBef>
                <a:spcAft>
                  <a:spcPct val="0"/>
                </a:spcAft>
                <a:defRPr/>
              </a:pPr>
              <a:r>
                <a:rPr lang="en-US" sz="4400" dirty="0">
                  <a:solidFill>
                    <a:srgbClr val="FFFFFF"/>
                  </a:solidFill>
                  <a:latin typeface="Candara"/>
                  <a:ea typeface="ＭＳ Ｐゴシック" charset="0"/>
                  <a:cs typeface="Candara"/>
                  <a:sym typeface="Arial" charset="0"/>
                </a:rPr>
                <a:t>SW</a:t>
              </a:r>
            </a:p>
          </p:txBody>
        </p:sp>
      </p:grpSp>
      <p:grpSp>
        <p:nvGrpSpPr>
          <p:cNvPr id="9" name="Group 8"/>
          <p:cNvGrpSpPr/>
          <p:nvPr/>
        </p:nvGrpSpPr>
        <p:grpSpPr>
          <a:xfrm>
            <a:off x="3809823" y="483183"/>
            <a:ext cx="1546579" cy="1546579"/>
            <a:chOff x="6448071" y="2710358"/>
            <a:chExt cx="1073149" cy="1073150"/>
          </a:xfrm>
        </p:grpSpPr>
        <p:sp>
          <p:nvSpPr>
            <p:cNvPr id="10" name="Freeform 9"/>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894DC"/>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14" name="TextBox 13"/>
            <p:cNvSpPr txBox="1"/>
            <p:nvPr/>
          </p:nvSpPr>
          <p:spPr>
            <a:xfrm>
              <a:off x="6448071" y="3021239"/>
              <a:ext cx="1073149" cy="455599"/>
            </a:xfrm>
            <a:prstGeom prst="rect">
              <a:avLst/>
            </a:prstGeom>
            <a:noFill/>
          </p:spPr>
          <p:txBody>
            <a:bodyPr wrap="square" rtlCol="0">
              <a:spAutoFit/>
            </a:bodyPr>
            <a:lstStyle/>
            <a:p>
              <a:pPr algn="ctr" defTabSz="388185" fontAlgn="base">
                <a:lnSpc>
                  <a:spcPct val="80000"/>
                </a:lnSpc>
                <a:spcBef>
                  <a:spcPct val="0"/>
                </a:spcBef>
                <a:spcAft>
                  <a:spcPct val="0"/>
                </a:spcAft>
                <a:defRPr/>
              </a:pPr>
              <a:r>
                <a:rPr lang="en-US" sz="4400" dirty="0">
                  <a:solidFill>
                    <a:srgbClr val="FFFFFF"/>
                  </a:solidFill>
                  <a:latin typeface="Candara"/>
                  <a:ea typeface="ＭＳ Ｐゴシック" charset="0"/>
                  <a:cs typeface="Candara"/>
                  <a:sym typeface="Arial" charset="0"/>
                </a:rPr>
                <a:t>SW</a:t>
              </a:r>
            </a:p>
          </p:txBody>
        </p:sp>
      </p:grpSp>
      <p:grpSp>
        <p:nvGrpSpPr>
          <p:cNvPr id="15" name="Group 14"/>
          <p:cNvGrpSpPr/>
          <p:nvPr/>
        </p:nvGrpSpPr>
        <p:grpSpPr>
          <a:xfrm>
            <a:off x="5702298" y="483183"/>
            <a:ext cx="1546579" cy="1546579"/>
            <a:chOff x="6448071" y="2710358"/>
            <a:chExt cx="1073149" cy="1073150"/>
          </a:xfrm>
        </p:grpSpPr>
        <p:sp>
          <p:nvSpPr>
            <p:cNvPr id="16" name="Freeform 15"/>
            <p:cNvSpPr/>
            <p:nvPr/>
          </p:nvSpPr>
          <p:spPr>
            <a:xfrm>
              <a:off x="6448071" y="2710358"/>
              <a:ext cx="1073149" cy="1073150"/>
            </a:xfrm>
            <a:custGeom>
              <a:avLst/>
              <a:gdLst>
                <a:gd name="connsiteX0" fmla="*/ 0 w 2050568"/>
                <a:gd name="connsiteY0" fmla="*/ 1025284 h 2050568"/>
                <a:gd name="connsiteX1" fmla="*/ 1025284 w 2050568"/>
                <a:gd name="connsiteY1" fmla="*/ 0 h 2050568"/>
                <a:gd name="connsiteX2" fmla="*/ 2050568 w 2050568"/>
                <a:gd name="connsiteY2" fmla="*/ 1025284 h 2050568"/>
                <a:gd name="connsiteX3" fmla="*/ 1025284 w 2050568"/>
                <a:gd name="connsiteY3" fmla="*/ 2050568 h 2050568"/>
                <a:gd name="connsiteX4" fmla="*/ 0 w 2050568"/>
                <a:gd name="connsiteY4" fmla="*/ 1025284 h 205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68" h="2050568">
                  <a:moveTo>
                    <a:pt x="0" y="1025284"/>
                  </a:moveTo>
                  <a:cubicBezTo>
                    <a:pt x="0" y="459035"/>
                    <a:pt x="459035" y="0"/>
                    <a:pt x="1025284" y="0"/>
                  </a:cubicBezTo>
                  <a:cubicBezTo>
                    <a:pt x="1591533" y="0"/>
                    <a:pt x="2050568" y="459035"/>
                    <a:pt x="2050568" y="1025284"/>
                  </a:cubicBezTo>
                  <a:cubicBezTo>
                    <a:pt x="2050568" y="1591533"/>
                    <a:pt x="1591533" y="2050568"/>
                    <a:pt x="1025284" y="2050568"/>
                  </a:cubicBezTo>
                  <a:cubicBezTo>
                    <a:pt x="459035" y="2050568"/>
                    <a:pt x="0" y="1591533"/>
                    <a:pt x="0" y="1025284"/>
                  </a:cubicBezTo>
                  <a:close/>
                </a:path>
              </a:pathLst>
            </a:custGeom>
            <a:solidFill>
              <a:srgbClr val="1894DC"/>
            </a:solidFill>
            <a:ln w="25400" cap="flat" cmpd="sng" algn="ctr">
              <a:solidFill>
                <a:sysClr val="window" lastClr="FFFFFF">
                  <a:hueOff val="0"/>
                  <a:satOff val="0"/>
                  <a:lumOff val="0"/>
                  <a:alphaOff val="0"/>
                </a:sysClr>
              </a:solidFill>
              <a:prstDash val="solid"/>
            </a:ln>
            <a:effectLst/>
          </p:spPr>
          <p:txBody>
            <a:bodyPr spcFirstLastPara="0" vert="horz" wrap="square" lIns="79935" tIns="79935" rIns="79935" bIns="79935" numCol="1" spcCol="1270" anchor="ctr" anchorCtr="0">
              <a:noAutofit/>
            </a:bodyPr>
            <a:lstStyle/>
            <a:p>
              <a:pPr marL="0" marR="0" lvl="0" indent="0" algn="ctr" defTabSz="800100" eaLnBrk="1" fontAlgn="base" latinLnBrk="0" hangingPunct="1">
                <a:lnSpc>
                  <a:spcPct val="70000"/>
                </a:lnSpc>
                <a:spcBef>
                  <a:spcPct val="0"/>
                </a:spcBef>
                <a:spcAft>
                  <a:spcPct val="35000"/>
                </a:spcAft>
                <a:buClrTx/>
                <a:buSzTx/>
                <a:buFontTx/>
                <a:buNone/>
                <a:tabLst/>
                <a:defRPr/>
              </a:pPr>
              <a:endParaRPr kumimoji="0" lang="en-AU" sz="4400" b="0" i="0" u="none" strike="noStrike" kern="0" cap="none" spc="0" normalizeH="0" baseline="0" noProof="0" dirty="0">
                <a:ln>
                  <a:noFill/>
                </a:ln>
                <a:solidFill>
                  <a:srgbClr val="FFFFFF"/>
                </a:solidFill>
                <a:effectLst/>
                <a:uLnTx/>
                <a:uFillTx/>
                <a:latin typeface="Candara"/>
                <a:ea typeface="+mn-ea"/>
                <a:cs typeface="Candara"/>
              </a:endParaRPr>
            </a:p>
          </p:txBody>
        </p:sp>
        <p:sp>
          <p:nvSpPr>
            <p:cNvPr id="17" name="TextBox 16"/>
            <p:cNvSpPr txBox="1"/>
            <p:nvPr/>
          </p:nvSpPr>
          <p:spPr>
            <a:xfrm>
              <a:off x="6448071" y="3021239"/>
              <a:ext cx="1073149" cy="455599"/>
            </a:xfrm>
            <a:prstGeom prst="rect">
              <a:avLst/>
            </a:prstGeom>
            <a:noFill/>
          </p:spPr>
          <p:txBody>
            <a:bodyPr wrap="square" rtlCol="0">
              <a:spAutoFit/>
            </a:bodyPr>
            <a:lstStyle/>
            <a:p>
              <a:pPr algn="ctr" defTabSz="388185" fontAlgn="base">
                <a:lnSpc>
                  <a:spcPct val="80000"/>
                </a:lnSpc>
                <a:spcBef>
                  <a:spcPct val="0"/>
                </a:spcBef>
                <a:spcAft>
                  <a:spcPct val="0"/>
                </a:spcAft>
                <a:defRPr/>
              </a:pPr>
              <a:r>
                <a:rPr lang="en-US" sz="4400" dirty="0">
                  <a:solidFill>
                    <a:srgbClr val="FFFFFF"/>
                  </a:solidFill>
                  <a:latin typeface="Candara"/>
                  <a:ea typeface="ＭＳ Ｐゴシック" charset="0"/>
                  <a:cs typeface="Candara"/>
                  <a:sym typeface="Arial" charset="0"/>
                </a:rPr>
                <a:t>SW</a:t>
              </a:r>
            </a:p>
          </p:txBody>
        </p:sp>
      </p:grpSp>
    </p:spTree>
    <p:extLst>
      <p:ext uri="{BB962C8B-B14F-4D97-AF65-F5344CB8AC3E}">
        <p14:creationId xmlns:p14="http://schemas.microsoft.com/office/powerpoint/2010/main" val="4186775417"/>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Block Arc 42"/>
          <p:cNvSpPr/>
          <p:nvPr/>
        </p:nvSpPr>
        <p:spPr>
          <a:xfrm>
            <a:off x="1633917" y="1254857"/>
            <a:ext cx="3350844" cy="3350844"/>
          </a:xfrm>
          <a:prstGeom prst="blockArc">
            <a:avLst>
              <a:gd name="adj1" fmla="val 16200000"/>
              <a:gd name="adj2" fmla="val 0"/>
              <a:gd name="adj3" fmla="val 4643"/>
            </a:avLst>
          </a:prstGeom>
          <a:gradFill rotWithShape="1">
            <a:gsLst>
              <a:gs pos="0">
                <a:srgbClr val="9DE61E">
                  <a:hueOff val="0"/>
                  <a:satOff val="0"/>
                  <a:lumOff val="0"/>
                  <a:alphaOff val="0"/>
                  <a:shade val="30000"/>
                  <a:satMod val="100000"/>
                </a:srgbClr>
              </a:gs>
              <a:gs pos="80000">
                <a:srgbClr val="9DE61E">
                  <a:hueOff val="0"/>
                  <a:satOff val="0"/>
                  <a:lumOff val="0"/>
                  <a:alphaOff val="0"/>
                  <a:shade val="90000"/>
                  <a:satMod val="100000"/>
                </a:srgbClr>
              </a:gs>
              <a:gs pos="100000">
                <a:srgbClr val="9DE61E">
                  <a:hueOff val="0"/>
                  <a:satOff val="0"/>
                  <a:lumOff val="0"/>
                  <a:alphaOff val="0"/>
                  <a:tint val="90000"/>
                  <a:shade val="100000"/>
                  <a:satMod val="150000"/>
                </a:srgbClr>
              </a:gs>
            </a:gsLst>
            <a:lin ang="16200000" scaled="0"/>
          </a:gradFill>
          <a:ln>
            <a:noFill/>
          </a:ln>
          <a:effectLst>
            <a:outerShdw blurRad="228600" dist="38100" dir="5400000" sx="104000" sy="104000" algn="ctr" rotWithShape="0">
              <a:srgbClr val="000000">
                <a:alpha val="80000"/>
              </a:srgbClr>
            </a:outerShdw>
          </a:effectLst>
        </p:spPr>
      </p:sp>
      <p:sp>
        <p:nvSpPr>
          <p:cNvPr id="44" name="Block Arc 43"/>
          <p:cNvSpPr/>
          <p:nvPr/>
        </p:nvSpPr>
        <p:spPr>
          <a:xfrm>
            <a:off x="1633917" y="1254857"/>
            <a:ext cx="3350844" cy="3350844"/>
          </a:xfrm>
          <a:prstGeom prst="blockArc">
            <a:avLst>
              <a:gd name="adj1" fmla="val 5400000"/>
              <a:gd name="adj2" fmla="val 10800000"/>
              <a:gd name="adj3" fmla="val 4643"/>
            </a:avLst>
          </a:prstGeom>
          <a:gradFill rotWithShape="1">
            <a:gsLst>
              <a:gs pos="0">
                <a:srgbClr val="9DE61E">
                  <a:hueOff val="4930408"/>
                  <a:satOff val="6207"/>
                  <a:lumOff val="-2223"/>
                  <a:alphaOff val="0"/>
                  <a:shade val="30000"/>
                  <a:satMod val="100000"/>
                </a:srgbClr>
              </a:gs>
              <a:gs pos="80000">
                <a:srgbClr val="9DE61E">
                  <a:hueOff val="4930408"/>
                  <a:satOff val="6207"/>
                  <a:lumOff val="-2223"/>
                  <a:alphaOff val="0"/>
                  <a:shade val="90000"/>
                  <a:satMod val="100000"/>
                </a:srgbClr>
              </a:gs>
              <a:gs pos="100000">
                <a:srgbClr val="9DE61E">
                  <a:hueOff val="4930408"/>
                  <a:satOff val="6207"/>
                  <a:lumOff val="-2223"/>
                  <a:alphaOff val="0"/>
                  <a:tint val="90000"/>
                  <a:shade val="100000"/>
                  <a:satMod val="150000"/>
                </a:srgbClr>
              </a:gs>
            </a:gsLst>
            <a:lin ang="16200000" scaled="0"/>
          </a:gradFill>
          <a:ln>
            <a:noFill/>
          </a:ln>
          <a:effectLst>
            <a:outerShdw blurRad="228600" dist="38100" dir="5400000" sx="104000" sy="104000" algn="ctr" rotWithShape="0">
              <a:srgbClr val="000000">
                <a:alpha val="80000"/>
              </a:srgbClr>
            </a:outerShdw>
          </a:effectLst>
        </p:spPr>
      </p:sp>
      <p:sp>
        <p:nvSpPr>
          <p:cNvPr id="45" name="Block Arc 44"/>
          <p:cNvSpPr/>
          <p:nvPr/>
        </p:nvSpPr>
        <p:spPr>
          <a:xfrm>
            <a:off x="1633917" y="1254857"/>
            <a:ext cx="3350844" cy="3350844"/>
          </a:xfrm>
          <a:prstGeom prst="blockArc">
            <a:avLst>
              <a:gd name="adj1" fmla="val 0"/>
              <a:gd name="adj2" fmla="val 5400000"/>
              <a:gd name="adj3" fmla="val 4643"/>
            </a:avLst>
          </a:prstGeom>
          <a:gradFill rotWithShape="1">
            <a:gsLst>
              <a:gs pos="0">
                <a:srgbClr val="9DE61E">
                  <a:hueOff val="2465204"/>
                  <a:satOff val="3103"/>
                  <a:lumOff val="-1112"/>
                  <a:alphaOff val="0"/>
                  <a:shade val="30000"/>
                  <a:satMod val="100000"/>
                </a:srgbClr>
              </a:gs>
              <a:gs pos="80000">
                <a:srgbClr val="9DE61E">
                  <a:hueOff val="2465204"/>
                  <a:satOff val="3103"/>
                  <a:lumOff val="-1112"/>
                  <a:alphaOff val="0"/>
                  <a:shade val="90000"/>
                  <a:satMod val="100000"/>
                </a:srgbClr>
              </a:gs>
              <a:gs pos="100000">
                <a:srgbClr val="9DE61E">
                  <a:hueOff val="2465204"/>
                  <a:satOff val="3103"/>
                  <a:lumOff val="-1112"/>
                  <a:alphaOff val="0"/>
                  <a:tint val="90000"/>
                  <a:shade val="100000"/>
                  <a:satMod val="150000"/>
                </a:srgbClr>
              </a:gs>
            </a:gsLst>
            <a:lin ang="16200000" scaled="0"/>
          </a:gradFill>
          <a:ln>
            <a:noFill/>
          </a:ln>
          <a:effectLst>
            <a:outerShdw blurRad="228600" dist="38100" dir="5400000" sx="104000" sy="104000" algn="ctr" rotWithShape="0">
              <a:srgbClr val="000000">
                <a:alpha val="80000"/>
              </a:srgbClr>
            </a:outerShdw>
          </a:effectLst>
        </p:spPr>
      </p:sp>
      <p:grpSp>
        <p:nvGrpSpPr>
          <p:cNvPr id="46" name="Group 45"/>
          <p:cNvGrpSpPr/>
          <p:nvPr/>
        </p:nvGrpSpPr>
        <p:grpSpPr>
          <a:xfrm>
            <a:off x="2589554" y="2150687"/>
            <a:ext cx="1543309" cy="1543309"/>
            <a:chOff x="2890798" y="1406395"/>
            <a:chExt cx="1543309" cy="1543309"/>
          </a:xfrm>
        </p:grpSpPr>
        <p:sp>
          <p:nvSpPr>
            <p:cNvPr id="47" name="Oval 46"/>
            <p:cNvSpPr/>
            <p:nvPr/>
          </p:nvSpPr>
          <p:spPr>
            <a:xfrm>
              <a:off x="2890798" y="1406395"/>
              <a:ext cx="1543309" cy="1543309"/>
            </a:xfrm>
            <a:prstGeom prst="ellipse">
              <a:avLst/>
            </a:prstGeom>
            <a:gradFill flip="none" rotWithShape="1">
              <a:gsLst>
                <a:gs pos="48000">
                  <a:srgbClr val="6A24A0"/>
                </a:gs>
                <a:gs pos="100000">
                  <a:srgbClr val="8D35D1">
                    <a:lumMod val="50000"/>
                  </a:srgbClr>
                </a:gs>
              </a:gsLst>
              <a:lin ang="5400000" scaled="0"/>
              <a:tileRect/>
            </a:gradFill>
            <a:ln>
              <a:noFill/>
            </a:ln>
            <a:effectLst>
              <a:outerShdw blurRad="228600" dist="38100" dir="5400000" sx="104000" sy="104000" algn="ctr" rotWithShape="0">
                <a:srgbClr val="000000">
                  <a:alpha val="80000"/>
                </a:srgbClr>
              </a:outerShdw>
            </a:effectLst>
          </p:spPr>
        </p:sp>
        <p:sp>
          <p:nvSpPr>
            <p:cNvPr id="48" name="Oval 4"/>
            <p:cNvSpPr/>
            <p:nvPr/>
          </p:nvSpPr>
          <p:spPr>
            <a:xfrm>
              <a:off x="3116810" y="1632407"/>
              <a:ext cx="1091285" cy="1091285"/>
            </a:xfrm>
            <a:prstGeom prst="rect">
              <a:avLst/>
            </a:prstGeom>
            <a:noFill/>
            <a:ln>
              <a:noFill/>
            </a:ln>
            <a:effectLst/>
          </p:spPr>
          <p:txBody>
            <a:bodyPr spcFirstLastPara="0" vert="horz" wrap="square" lIns="30480" tIns="30480" rIns="30480" bIns="3048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ndara"/>
                  <a:ea typeface="+mn-ea"/>
                  <a:cs typeface="Candara"/>
                </a:rPr>
                <a:t>Events</a:t>
              </a:r>
            </a:p>
          </p:txBody>
        </p:sp>
      </p:grpSp>
      <p:grpSp>
        <p:nvGrpSpPr>
          <p:cNvPr id="49" name="Group 48"/>
          <p:cNvGrpSpPr/>
          <p:nvPr/>
        </p:nvGrpSpPr>
        <p:grpSpPr>
          <a:xfrm>
            <a:off x="2589554" y="2150687"/>
            <a:ext cx="1543309" cy="1543309"/>
            <a:chOff x="2890798" y="1406395"/>
            <a:chExt cx="1543309" cy="1543309"/>
          </a:xfrm>
          <a:solidFill>
            <a:srgbClr val="FFFFFF"/>
          </a:solidFill>
        </p:grpSpPr>
        <p:sp>
          <p:nvSpPr>
            <p:cNvPr id="50" name="Oval 49"/>
            <p:cNvSpPr/>
            <p:nvPr/>
          </p:nvSpPr>
          <p:spPr>
            <a:xfrm>
              <a:off x="2890798" y="1406395"/>
              <a:ext cx="1543309" cy="1543309"/>
            </a:xfrm>
            <a:prstGeom prst="ellipse">
              <a:avLst/>
            </a:prstGeom>
            <a:grpFill/>
            <a:ln>
              <a:noFill/>
            </a:ln>
            <a:effectLst>
              <a:outerShdw blurRad="228600" dist="38100" dir="5400000" sx="104000" sy="104000" algn="ctr" rotWithShape="0">
                <a:srgbClr val="000000">
                  <a:alpha val="80000"/>
                </a:srgbClr>
              </a:outerShdw>
            </a:effectLst>
          </p:spPr>
        </p:sp>
        <p:sp>
          <p:nvSpPr>
            <p:cNvPr id="51" name="Oval 4"/>
            <p:cNvSpPr/>
            <p:nvPr/>
          </p:nvSpPr>
          <p:spPr>
            <a:xfrm>
              <a:off x="3116810" y="1632407"/>
              <a:ext cx="1091285" cy="1091285"/>
            </a:xfrm>
            <a:prstGeom prst="rect">
              <a:avLst/>
            </a:prstGeom>
            <a:noFill/>
            <a:ln>
              <a:noFill/>
            </a:ln>
            <a:effectLst/>
          </p:spPr>
          <p:txBody>
            <a:bodyPr spcFirstLastPara="0" vert="horz" wrap="square" lIns="30480" tIns="30480" rIns="30480" bIns="3048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kumimoji="0" lang="en-US" sz="2400" b="1" i="0" u="none" strike="noStrike" kern="1200" cap="none" spc="0" normalizeH="0" baseline="0" noProof="0" dirty="0">
                  <a:ln>
                    <a:noFill/>
                  </a:ln>
                  <a:solidFill>
                    <a:srgbClr val="8D35D1">
                      <a:lumMod val="75000"/>
                    </a:srgbClr>
                  </a:solidFill>
                  <a:effectLst/>
                  <a:uLnTx/>
                  <a:uFillTx/>
                  <a:latin typeface="Candara"/>
                  <a:ea typeface="+mn-ea"/>
                  <a:cs typeface="Candara"/>
                </a:rPr>
                <a:t>Events</a:t>
              </a:r>
            </a:p>
          </p:txBody>
        </p:sp>
      </p:grpSp>
      <p:grpSp>
        <p:nvGrpSpPr>
          <p:cNvPr id="52" name="Group 51"/>
          <p:cNvGrpSpPr/>
          <p:nvPr/>
        </p:nvGrpSpPr>
        <p:grpSpPr>
          <a:xfrm>
            <a:off x="2815566" y="877173"/>
            <a:ext cx="1080316" cy="1080316"/>
            <a:chOff x="3122295" y="3274422"/>
            <a:chExt cx="1080316" cy="1080316"/>
          </a:xfrm>
        </p:grpSpPr>
        <p:sp>
          <p:nvSpPr>
            <p:cNvPr id="53" name="Oval 52"/>
            <p:cNvSpPr/>
            <p:nvPr/>
          </p:nvSpPr>
          <p:spPr>
            <a:xfrm>
              <a:off x="3122295" y="3274422"/>
              <a:ext cx="1080316" cy="1080316"/>
            </a:xfrm>
            <a:prstGeom prst="ellipse">
              <a:avLst/>
            </a:prstGeom>
            <a:gradFill rotWithShape="1">
              <a:gsLst>
                <a:gs pos="0">
                  <a:srgbClr val="9DE61E">
                    <a:hueOff val="4930408"/>
                    <a:satOff val="6207"/>
                    <a:lumOff val="-2223"/>
                    <a:alphaOff val="0"/>
                    <a:shade val="30000"/>
                    <a:satMod val="100000"/>
                  </a:srgbClr>
                </a:gs>
                <a:gs pos="80000">
                  <a:srgbClr val="9DE61E">
                    <a:hueOff val="4930408"/>
                    <a:satOff val="6207"/>
                    <a:lumOff val="-2223"/>
                    <a:alphaOff val="0"/>
                    <a:shade val="90000"/>
                    <a:satMod val="100000"/>
                  </a:srgbClr>
                </a:gs>
                <a:gs pos="100000">
                  <a:srgbClr val="9DE61E">
                    <a:hueOff val="4930408"/>
                    <a:satOff val="6207"/>
                    <a:lumOff val="-2223"/>
                    <a:alphaOff val="0"/>
                    <a:tint val="90000"/>
                    <a:shade val="100000"/>
                    <a:satMod val="150000"/>
                  </a:srgbClr>
                </a:gs>
              </a:gsLst>
              <a:lin ang="16200000" scaled="0"/>
            </a:gradFill>
            <a:ln>
              <a:noFill/>
            </a:ln>
            <a:effectLst>
              <a:outerShdw blurRad="228600" dist="38100" dir="5400000" sx="104000" sy="104000" algn="ctr" rotWithShape="0">
                <a:srgbClr val="000000">
                  <a:alpha val="80000"/>
                </a:srgbClr>
              </a:outerShdw>
            </a:effectLst>
          </p:spPr>
        </p:sp>
        <p:sp>
          <p:nvSpPr>
            <p:cNvPr id="54" name="Oval 4"/>
            <p:cNvSpPr/>
            <p:nvPr/>
          </p:nvSpPr>
          <p:spPr>
            <a:xfrm>
              <a:off x="3280504" y="3432631"/>
              <a:ext cx="763898" cy="763898"/>
            </a:xfrm>
            <a:prstGeom prst="rect">
              <a:avLst/>
            </a:prstGeom>
            <a:noFill/>
            <a:ln>
              <a:noFill/>
            </a:ln>
            <a:effectLst/>
          </p:spPr>
          <p:txBody>
            <a:bodyPr spcFirstLastPara="0" vert="horz" wrap="square" lIns="19050" tIns="19050" rIns="19050" bIns="19050" numCol="1" spcCol="1270" anchor="ctr" anchorCtr="0">
              <a:noAutofit/>
            </a:bodyPr>
            <a:lstStyle/>
            <a:p>
              <a:pPr marL="0" marR="0" lvl="0" indent="0" algn="ctr" defTabSz="666750" eaLnBrk="1" fontAlgn="auto" latinLnBrk="0" hangingPunct="1">
                <a:lnSpc>
                  <a:spcPct val="90000"/>
                </a:lnSpc>
                <a:spcBef>
                  <a:spcPct val="0"/>
                </a:spcBef>
                <a:spcAft>
                  <a:spcPct val="35000"/>
                </a:spcAft>
                <a:buClrTx/>
                <a:buSzTx/>
                <a:buFontTx/>
                <a:buNone/>
                <a:tabLst/>
                <a:defRPr/>
              </a:pPr>
              <a:r>
                <a:rPr kumimoji="0" lang="en-US" sz="1500" b="1" i="0" u="none" strike="noStrike" kern="1200" cap="none" spc="0" normalizeH="0" baseline="0" noProof="0">
                  <a:ln>
                    <a:noFill/>
                  </a:ln>
                  <a:solidFill>
                    <a:srgbClr val="FFFFFF"/>
                  </a:solidFill>
                  <a:effectLst/>
                  <a:uLnTx/>
                  <a:uFillTx/>
                  <a:latin typeface="Candara"/>
                  <a:ea typeface="+mn-ea"/>
                  <a:cs typeface="Candara"/>
                </a:rPr>
                <a:t>Action</a:t>
              </a:r>
              <a:endParaRPr kumimoji="0" lang="en-US" sz="1500" b="1" i="0" u="none" strike="noStrike" kern="1200" cap="none" spc="0" normalizeH="0" baseline="0" noProof="0" dirty="0">
                <a:ln>
                  <a:noFill/>
                </a:ln>
                <a:solidFill>
                  <a:srgbClr val="FFFFFF"/>
                </a:solidFill>
                <a:effectLst/>
                <a:uLnTx/>
                <a:uFillTx/>
                <a:latin typeface="Candara"/>
                <a:ea typeface="+mn-ea"/>
                <a:cs typeface="Candara"/>
              </a:endParaRPr>
            </a:p>
          </p:txBody>
        </p:sp>
      </p:grpSp>
      <p:sp>
        <p:nvSpPr>
          <p:cNvPr id="55" name="Block Arc 54"/>
          <p:cNvSpPr/>
          <p:nvPr/>
        </p:nvSpPr>
        <p:spPr>
          <a:xfrm>
            <a:off x="1633917" y="1254857"/>
            <a:ext cx="3350844" cy="3350844"/>
          </a:xfrm>
          <a:prstGeom prst="blockArc">
            <a:avLst>
              <a:gd name="adj1" fmla="val 10800000"/>
              <a:gd name="adj2" fmla="val 16200000"/>
              <a:gd name="adj3" fmla="val 4643"/>
            </a:avLst>
          </a:prstGeom>
          <a:gradFill rotWithShape="1">
            <a:gsLst>
              <a:gs pos="0">
                <a:srgbClr val="9DE61E">
                  <a:hueOff val="7395611"/>
                  <a:satOff val="9310"/>
                  <a:lumOff val="-3335"/>
                  <a:alphaOff val="0"/>
                  <a:shade val="30000"/>
                  <a:satMod val="100000"/>
                </a:srgbClr>
              </a:gs>
              <a:gs pos="80000">
                <a:srgbClr val="9DE61E">
                  <a:hueOff val="7395611"/>
                  <a:satOff val="9310"/>
                  <a:lumOff val="-3335"/>
                  <a:alphaOff val="0"/>
                  <a:shade val="90000"/>
                  <a:satMod val="100000"/>
                </a:srgbClr>
              </a:gs>
              <a:gs pos="100000">
                <a:srgbClr val="9DE61E">
                  <a:hueOff val="7395611"/>
                  <a:satOff val="9310"/>
                  <a:lumOff val="-3335"/>
                  <a:alphaOff val="0"/>
                  <a:tint val="90000"/>
                  <a:shade val="100000"/>
                  <a:satMod val="150000"/>
                </a:srgbClr>
              </a:gs>
            </a:gsLst>
            <a:lin ang="16200000" scaled="0"/>
          </a:gradFill>
          <a:ln>
            <a:noFill/>
          </a:ln>
          <a:effectLst>
            <a:outerShdw blurRad="228600" dist="38100" dir="5400000" sx="104000" sy="104000" algn="ctr" rotWithShape="0">
              <a:srgbClr val="000000">
                <a:alpha val="80000"/>
              </a:srgbClr>
            </a:outerShdw>
          </a:effectLst>
        </p:spPr>
      </p:sp>
      <p:grpSp>
        <p:nvGrpSpPr>
          <p:cNvPr id="56" name="Group 55"/>
          <p:cNvGrpSpPr/>
          <p:nvPr/>
        </p:nvGrpSpPr>
        <p:grpSpPr>
          <a:xfrm>
            <a:off x="2826535" y="877173"/>
            <a:ext cx="1080316" cy="1080316"/>
            <a:chOff x="4758826" y="1637891"/>
            <a:chExt cx="1080316" cy="1080316"/>
          </a:xfrm>
        </p:grpSpPr>
        <p:sp>
          <p:nvSpPr>
            <p:cNvPr id="57" name="Oval 56"/>
            <p:cNvSpPr/>
            <p:nvPr/>
          </p:nvSpPr>
          <p:spPr>
            <a:xfrm>
              <a:off x="4758826" y="1637891"/>
              <a:ext cx="1080316" cy="1080316"/>
            </a:xfrm>
            <a:prstGeom prst="ellipse">
              <a:avLst/>
            </a:prstGeom>
            <a:gradFill rotWithShape="0">
              <a:gsLst>
                <a:gs pos="21000">
                  <a:srgbClr val="008000"/>
                </a:gs>
                <a:gs pos="62000">
                  <a:srgbClr val="17B405"/>
                </a:gs>
                <a:gs pos="100000">
                  <a:srgbClr val="17B405"/>
                </a:gs>
              </a:gsLst>
              <a:lin ang="16200000" scaled="0"/>
            </a:gradFill>
            <a:ln>
              <a:noFill/>
            </a:ln>
            <a:effectLst>
              <a:outerShdw blurRad="228600" dist="38100" dir="5400000" sx="104000" sy="104000" algn="ctr" rotWithShape="0">
                <a:srgbClr val="000000">
                  <a:alpha val="80000"/>
                </a:srgbClr>
              </a:outerShdw>
            </a:effectLst>
          </p:spPr>
        </p:sp>
        <p:sp>
          <p:nvSpPr>
            <p:cNvPr id="58" name="Oval 4"/>
            <p:cNvSpPr/>
            <p:nvPr/>
          </p:nvSpPr>
          <p:spPr>
            <a:xfrm>
              <a:off x="4917035" y="1796100"/>
              <a:ext cx="763898" cy="763898"/>
            </a:xfrm>
            <a:prstGeom prst="rect">
              <a:avLst/>
            </a:prstGeom>
            <a:noFill/>
            <a:ln>
              <a:noFill/>
            </a:ln>
            <a:effectLst/>
          </p:spPr>
          <p:txBody>
            <a:bodyPr spcFirstLastPara="0" vert="horz" wrap="square" lIns="19050" tIns="19050" rIns="19050" bIns="19050" numCol="1" spcCol="1270" anchor="ctr" anchorCtr="0">
              <a:noAutofit/>
            </a:bodyPr>
            <a:lstStyle/>
            <a:p>
              <a:pPr marL="0" marR="0" lvl="0" indent="0" algn="ctr" defTabSz="666750" eaLnBrk="1" fontAlgn="auto" latinLnBrk="0" hangingPunct="1">
                <a:lnSpc>
                  <a:spcPct val="90000"/>
                </a:lnSpc>
                <a:spcBef>
                  <a:spcPct val="0"/>
                </a:spcBef>
                <a:spcAft>
                  <a:spcPct val="35000"/>
                </a:spcAft>
                <a:buClrTx/>
                <a:buSzTx/>
                <a:buFontTx/>
                <a:buNone/>
                <a:tabLst/>
                <a:defRPr/>
              </a:pPr>
              <a:r>
                <a:rPr kumimoji="0" lang="en-US" sz="1500" b="1" i="0" u="none" strike="noStrike" kern="1200" cap="none" spc="0" normalizeH="0" baseline="0" noProof="0" dirty="0">
                  <a:ln>
                    <a:noFill/>
                  </a:ln>
                  <a:solidFill>
                    <a:srgbClr val="FFFFFF"/>
                  </a:solidFill>
                  <a:effectLst/>
                  <a:uLnTx/>
                  <a:uFillTx/>
                  <a:latin typeface="Candara"/>
                  <a:ea typeface="+mn-ea"/>
                  <a:cs typeface="Candara"/>
                </a:rPr>
                <a:t>Energy</a:t>
              </a:r>
            </a:p>
          </p:txBody>
        </p:sp>
      </p:grpSp>
      <p:grpSp>
        <p:nvGrpSpPr>
          <p:cNvPr id="59" name="Group 58"/>
          <p:cNvGrpSpPr/>
          <p:nvPr/>
        </p:nvGrpSpPr>
        <p:grpSpPr>
          <a:xfrm>
            <a:off x="2815566" y="877173"/>
            <a:ext cx="1080316" cy="1080316"/>
            <a:chOff x="1485764" y="1637891"/>
            <a:chExt cx="1080316" cy="1080316"/>
          </a:xfrm>
        </p:grpSpPr>
        <p:sp>
          <p:nvSpPr>
            <p:cNvPr id="60" name="Oval 59"/>
            <p:cNvSpPr/>
            <p:nvPr/>
          </p:nvSpPr>
          <p:spPr>
            <a:xfrm>
              <a:off x="1485764" y="1637891"/>
              <a:ext cx="1080316" cy="1080316"/>
            </a:xfrm>
            <a:prstGeom prst="ellipse">
              <a:avLst/>
            </a:prstGeom>
            <a:gradFill rotWithShape="1">
              <a:gsLst>
                <a:gs pos="0">
                  <a:srgbClr val="9DE61E">
                    <a:hueOff val="7395611"/>
                    <a:satOff val="9310"/>
                    <a:lumOff val="-3335"/>
                    <a:alphaOff val="0"/>
                    <a:shade val="30000"/>
                    <a:satMod val="100000"/>
                  </a:srgbClr>
                </a:gs>
                <a:gs pos="80000">
                  <a:srgbClr val="9DE61E">
                    <a:hueOff val="7395611"/>
                    <a:satOff val="9310"/>
                    <a:lumOff val="-3335"/>
                    <a:alphaOff val="0"/>
                    <a:shade val="90000"/>
                    <a:satMod val="100000"/>
                  </a:srgbClr>
                </a:gs>
                <a:gs pos="100000">
                  <a:srgbClr val="9DE61E">
                    <a:hueOff val="7395611"/>
                    <a:satOff val="9310"/>
                    <a:lumOff val="-3335"/>
                    <a:alphaOff val="0"/>
                    <a:tint val="90000"/>
                    <a:shade val="100000"/>
                    <a:satMod val="150000"/>
                  </a:srgbClr>
                </a:gs>
              </a:gsLst>
              <a:lin ang="16200000" scaled="0"/>
            </a:gradFill>
            <a:ln>
              <a:noFill/>
            </a:ln>
            <a:effectLst>
              <a:outerShdw blurRad="228600" dist="38100" dir="5400000" sx="104000" sy="104000" algn="ctr" rotWithShape="0">
                <a:srgbClr val="000000">
                  <a:alpha val="80000"/>
                </a:srgbClr>
              </a:outerShdw>
            </a:effectLst>
          </p:spPr>
        </p:sp>
        <p:sp>
          <p:nvSpPr>
            <p:cNvPr id="61" name="Oval 4"/>
            <p:cNvSpPr/>
            <p:nvPr/>
          </p:nvSpPr>
          <p:spPr>
            <a:xfrm>
              <a:off x="1643973" y="1796100"/>
              <a:ext cx="763898" cy="763898"/>
            </a:xfrm>
            <a:prstGeom prst="rect">
              <a:avLst/>
            </a:prstGeom>
            <a:noFill/>
            <a:ln>
              <a:noFill/>
            </a:ln>
            <a:effectLst/>
          </p:spPr>
          <p:txBody>
            <a:bodyPr spcFirstLastPara="0" vert="horz" wrap="square" lIns="19050" tIns="19050" rIns="19050" bIns="19050" numCol="1" spcCol="1270" anchor="ctr" anchorCtr="0">
              <a:noAutofit/>
            </a:bodyPr>
            <a:lstStyle/>
            <a:p>
              <a:pPr marL="0" marR="0" lvl="0" indent="0" algn="ctr" defTabSz="666750" eaLnBrk="1" fontAlgn="auto" latinLnBrk="0" hangingPunct="1">
                <a:lnSpc>
                  <a:spcPct val="90000"/>
                </a:lnSpc>
                <a:spcBef>
                  <a:spcPct val="0"/>
                </a:spcBef>
                <a:spcAft>
                  <a:spcPct val="35000"/>
                </a:spcAft>
                <a:buClrTx/>
                <a:buSzTx/>
                <a:buFontTx/>
                <a:buNone/>
                <a:tabLst/>
                <a:defRPr/>
              </a:pPr>
              <a:r>
                <a:rPr kumimoji="0" lang="en-US" sz="1500" b="1" i="0" u="none" strike="noStrike" kern="1200" cap="none" spc="0" normalizeH="0" baseline="0" noProof="0">
                  <a:ln>
                    <a:noFill/>
                  </a:ln>
                  <a:solidFill>
                    <a:srgbClr val="FFFFFF"/>
                  </a:solidFill>
                  <a:effectLst/>
                  <a:uLnTx/>
                  <a:uFillTx/>
                  <a:latin typeface="Candara"/>
                  <a:ea typeface="+mn-ea"/>
                  <a:cs typeface="Candara"/>
                </a:rPr>
                <a:t>Results</a:t>
              </a:r>
              <a:endParaRPr kumimoji="0" lang="en-US" sz="1500" b="1" i="0" u="none" strike="noStrike" kern="1200" cap="none" spc="0" normalizeH="0" baseline="0" noProof="0" dirty="0">
                <a:ln>
                  <a:noFill/>
                </a:ln>
                <a:solidFill>
                  <a:srgbClr val="FFFFFF"/>
                </a:solidFill>
                <a:effectLst/>
                <a:uLnTx/>
                <a:uFillTx/>
                <a:latin typeface="Candara"/>
                <a:ea typeface="+mn-ea"/>
                <a:cs typeface="Candara"/>
              </a:endParaRPr>
            </a:p>
          </p:txBody>
        </p:sp>
      </p:grpSp>
      <p:grpSp>
        <p:nvGrpSpPr>
          <p:cNvPr id="62" name="Group 61"/>
          <p:cNvGrpSpPr/>
          <p:nvPr/>
        </p:nvGrpSpPr>
        <p:grpSpPr>
          <a:xfrm>
            <a:off x="2826535" y="871454"/>
            <a:ext cx="1080316" cy="1080316"/>
            <a:chOff x="5648545" y="1360"/>
            <a:chExt cx="1080316" cy="1080316"/>
          </a:xfrm>
        </p:grpSpPr>
        <p:sp>
          <p:nvSpPr>
            <p:cNvPr id="63" name="Oval 62"/>
            <p:cNvSpPr/>
            <p:nvPr/>
          </p:nvSpPr>
          <p:spPr>
            <a:xfrm>
              <a:off x="5648545" y="1360"/>
              <a:ext cx="1080316" cy="1080316"/>
            </a:xfrm>
            <a:prstGeom prst="ellipse">
              <a:avLst/>
            </a:prstGeom>
            <a:gradFill rotWithShape="1">
              <a:gsLst>
                <a:gs pos="0">
                  <a:srgbClr val="9DE61E">
                    <a:hueOff val="0"/>
                    <a:satOff val="0"/>
                    <a:lumOff val="0"/>
                    <a:alphaOff val="0"/>
                    <a:shade val="30000"/>
                    <a:satMod val="100000"/>
                  </a:srgbClr>
                </a:gs>
                <a:gs pos="80000">
                  <a:srgbClr val="9DE61E">
                    <a:hueOff val="0"/>
                    <a:satOff val="0"/>
                    <a:lumOff val="0"/>
                    <a:alphaOff val="0"/>
                    <a:shade val="90000"/>
                    <a:satMod val="100000"/>
                  </a:srgbClr>
                </a:gs>
                <a:gs pos="100000">
                  <a:srgbClr val="9DE61E">
                    <a:hueOff val="0"/>
                    <a:satOff val="0"/>
                    <a:lumOff val="0"/>
                    <a:alphaOff val="0"/>
                    <a:tint val="90000"/>
                    <a:shade val="100000"/>
                    <a:satMod val="150000"/>
                  </a:srgbClr>
                </a:gs>
              </a:gsLst>
              <a:lin ang="16200000" scaled="0"/>
            </a:gradFill>
            <a:ln>
              <a:noFill/>
            </a:ln>
            <a:effectLst>
              <a:outerShdw blurRad="228600" dist="38100" dir="5400000" sx="104000" sy="104000" algn="ctr" rotWithShape="0">
                <a:srgbClr val="000000">
                  <a:alpha val="80000"/>
                </a:srgbClr>
              </a:outerShdw>
            </a:effectLst>
          </p:spPr>
        </p:sp>
        <p:sp>
          <p:nvSpPr>
            <p:cNvPr id="64" name="Oval 4"/>
            <p:cNvSpPr/>
            <p:nvPr/>
          </p:nvSpPr>
          <p:spPr>
            <a:xfrm>
              <a:off x="5827237" y="167238"/>
              <a:ext cx="763898" cy="763898"/>
            </a:xfrm>
            <a:prstGeom prst="rect">
              <a:avLst/>
            </a:prstGeom>
            <a:noFill/>
            <a:ln>
              <a:noFill/>
            </a:ln>
            <a:effectLst/>
          </p:spPr>
          <p:txBody>
            <a:bodyPr spcFirstLastPara="0" vert="horz" wrap="square" lIns="19050" tIns="19050" rIns="19050" bIns="19050" numCol="1" spcCol="1270" anchor="ctr" anchorCtr="0">
              <a:noAutofit/>
            </a:bodyPr>
            <a:lstStyle/>
            <a:p>
              <a:pPr marL="0" marR="0" lvl="0" indent="0" algn="ctr" defTabSz="666750" eaLnBrk="1" fontAlgn="auto" latinLnBrk="0" hangingPunct="1">
                <a:lnSpc>
                  <a:spcPct val="90000"/>
                </a:lnSpc>
                <a:spcBef>
                  <a:spcPct val="0"/>
                </a:spcBef>
                <a:spcAft>
                  <a:spcPct val="35000"/>
                </a:spcAft>
                <a:buClrTx/>
                <a:buSzTx/>
                <a:buFontTx/>
                <a:buNone/>
                <a:tabLst/>
                <a:defRPr/>
              </a:pPr>
              <a:r>
                <a:rPr kumimoji="0" lang="en-US" sz="1500" b="1" i="0" u="none" strike="noStrike" kern="1200" cap="none" spc="0" normalizeH="0" baseline="0" noProof="0" dirty="0">
                  <a:ln>
                    <a:noFill/>
                  </a:ln>
                  <a:solidFill>
                    <a:srgbClr val="FFFFFF"/>
                  </a:solidFill>
                  <a:effectLst/>
                  <a:uLnTx/>
                  <a:uFillTx/>
                  <a:latin typeface="Candara"/>
                  <a:ea typeface="+mn-ea"/>
                  <a:cs typeface="Candara"/>
                </a:rPr>
                <a:t>Belief</a:t>
              </a:r>
            </a:p>
          </p:txBody>
        </p:sp>
      </p:grpSp>
      <p:sp>
        <p:nvSpPr>
          <p:cNvPr id="65" name="TextBox 3"/>
          <p:cNvSpPr txBox="1">
            <a:spLocks noChangeArrowheads="1"/>
          </p:cNvSpPr>
          <p:nvPr/>
        </p:nvSpPr>
        <p:spPr bwMode="auto">
          <a:xfrm>
            <a:off x="5417360" y="2085290"/>
            <a:ext cx="3117040" cy="1569660"/>
          </a:xfrm>
          <a:prstGeom prst="rect">
            <a:avLst/>
          </a:prstGeom>
          <a:noFill/>
          <a:ln w="9525">
            <a:noFill/>
            <a:miter lim="800000"/>
            <a:headEnd/>
            <a:tailEnd/>
          </a:ln>
        </p:spPr>
        <p:txBody>
          <a:bodyPr wrap="square">
            <a:spAutoFit/>
          </a:bodyPr>
          <a:lstStyle/>
          <a:p>
            <a:pPr algn="ctr">
              <a:defRPr/>
            </a:pPr>
            <a:r>
              <a:rPr lang="en-US" sz="3200" b="1" kern="0" dirty="0">
                <a:solidFill>
                  <a:schemeClr val="accent5">
                    <a:lumMod val="75000"/>
                  </a:schemeClr>
                </a:solidFill>
                <a:latin typeface="Candara"/>
                <a:ea typeface="MS PGothic" pitchFamily="34" charset="-128"/>
                <a:cs typeface="Candara"/>
              </a:rPr>
              <a:t>Don’t break the cycle of Momentum</a:t>
            </a:r>
          </a:p>
        </p:txBody>
      </p:sp>
      <p:sp>
        <p:nvSpPr>
          <p:cNvPr id="2" name="Title 1">
            <a:extLst>
              <a:ext uri="{FF2B5EF4-FFF2-40B4-BE49-F238E27FC236}">
                <a16:creationId xmlns:a16="http://schemas.microsoft.com/office/drawing/2014/main" id="{D2DFEE85-9254-074D-BE20-7EE80AB9B3BF}"/>
              </a:ext>
            </a:extLst>
          </p:cNvPr>
          <p:cNvSpPr>
            <a:spLocks noGrp="1"/>
          </p:cNvSpPr>
          <p:nvPr>
            <p:ph type="title"/>
          </p:nvPr>
        </p:nvSpPr>
        <p:spPr>
          <a:xfrm>
            <a:off x="609600" y="1604"/>
            <a:ext cx="7924800" cy="857250"/>
          </a:xfrm>
        </p:spPr>
        <p:txBody>
          <a:bodyPr/>
          <a:lstStyle/>
          <a:p>
            <a:r>
              <a:rPr lang="en-US" dirty="0"/>
              <a:t>Event Cycle to Financial Freedom </a:t>
            </a:r>
          </a:p>
        </p:txBody>
      </p:sp>
    </p:spTree>
    <p:extLst>
      <p:ext uri="{BB962C8B-B14F-4D97-AF65-F5344CB8AC3E}">
        <p14:creationId xmlns:p14="http://schemas.microsoft.com/office/powerpoint/2010/main" val="180547533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1000"/>
                                  </p:stCondLst>
                                  <p:childTnLst>
                                    <p:animMotion origin="layout" path="M 0.06146 -0.0074 C 0.07431 -0.01327 0.08924 -0.00277 0.10052 0.00803 C 0.11806 0.02439 0.13438 0.05031 0.14653 0.07902 C 0.1559 0.10155 0.16129 0.1284 0.16997 0.15155 C 0.17014 0.15402 0.17014 0.15679 0.17083 0.15926 C 0.17136 0.16204 0.17274 0.16389 0.17344 0.16698 C 0.17517 0.17655 0.17622 0.18889 0.17778 0.19939 C 0.17726 0.21883 0.17761 0.25031 0.17083 0.26883 C 0.16962 0.27655 0.16823 0.28365 0.16823 0.29198 " pathEditMode="relative" rAng="0" ptsTypes="ffffffffA">
                                      <p:cBhvr>
                                        <p:cTn id="6" dur="1000" fill="hold"/>
                                        <p:tgtEl>
                                          <p:spTgt spid="56"/>
                                        </p:tgtEl>
                                        <p:attrNameLst>
                                          <p:attrName>ppt_x</p:attrName>
                                          <p:attrName>ppt_y</p:attrName>
                                        </p:attrNameLst>
                                      </p:cBhvr>
                                      <p:rCtr x="5816" y="14660"/>
                                    </p:animMotion>
                                  </p:childTnLst>
                                </p:cTn>
                              </p:par>
                            </p:childTnLst>
                          </p:cTn>
                        </p:par>
                        <p:par>
                          <p:cTn id="7" fill="hold">
                            <p:stCondLst>
                              <p:cond delay="2000"/>
                            </p:stCondLst>
                            <p:childTnLst>
                              <p:par>
                                <p:cTn id="8" presetID="0" presetClass="path" presetSubtype="0" accel="50000" decel="50000" fill="hold" nodeType="afterEffect">
                                  <p:stCondLst>
                                    <p:cond delay="0"/>
                                  </p:stCondLst>
                                  <p:childTnLst>
                                    <p:animMotion origin="layout" path="M 0.06441 0.00556 C 0.08055 0.01266 0.09496 0.02531 0.11041 0.03642 C 0.11319 0.04136 0.11753 0.04414 0.11996 0.05031 C 0.1342 0.08828 0.1401 0.13519 0.14513 0.17994 C 0.14635 0.19198 0.14687 0.20494 0.14861 0.21698 C 0.14965 0.24198 0.15173 0.26729 0.15382 0.2926 C 0.15659 0.3284 0.15295 0.28735 0.15555 0.31266 C 0.15607 0.31852 0.15729 0.33118 0.15729 0.33118 C 0.15677 0.35649 0.15607 0.37994 0.15468 0.40525 C 0.15451 0.4071 0.15399 0.4247 0.15295 0.42994 C 0.15034 0.44198 0.14496 0.45926 0.13993 0.46852 C 0.1375 0.47254 0.13472 0.47593 0.13298 0.48087 C 0.12569 0.5 0.11319 0.51976 0.10086 0.52716 C 0.09722 0.53179 0.09461 0.53426 0.09045 0.53642 C 0.08454 0.54321 0.07795 0.54661 0.07222 0.55494 C 0.05225 0.5821 0.03941 0.61112 0.01319 0.61513 C 0.00677 0.61112 0.00972 0.61266 0.00451 0.6105 C -0.00157 0.60216 -0.00469 0.60278 -0.01198 0.60278 " pathEditMode="relative" ptsTypes="fffffffffffffffffA">
                                      <p:cBhvr>
                                        <p:cTn id="9" dur="1000" fill="hold"/>
                                        <p:tgtEl>
                                          <p:spTgt spid="52"/>
                                        </p:tgtEl>
                                        <p:attrNameLst>
                                          <p:attrName>ppt_x</p:attrName>
                                          <p:attrName>ppt_y</p:attrName>
                                        </p:attrNameLst>
                                      </p:cBhvr>
                                    </p:animMotion>
                                  </p:childTnLst>
                                </p:cTn>
                              </p:par>
                            </p:childTnLst>
                          </p:cTn>
                        </p:par>
                        <p:par>
                          <p:cTn id="10" fill="hold">
                            <p:stCondLst>
                              <p:cond delay="3000"/>
                            </p:stCondLst>
                            <p:childTnLst>
                              <p:par>
                                <p:cTn id="11" presetID="0" presetClass="path" presetSubtype="0" accel="50000" decel="50000" fill="hold" nodeType="afterEffect">
                                  <p:stCondLst>
                                    <p:cond delay="0"/>
                                  </p:stCondLst>
                                  <p:childTnLst>
                                    <p:animMotion origin="layout" path="M 0.06076 0.00556 C 0.06128 0.00556 0.06805 0.00618 0.06892 0.00803 C 0.075 0.01544 0.06857 0.0105 0.07378 0.0142 C 0.07864 0.01914 0.08125 0.02408 0.08524 0.02963 C 0.08888 0.03365 0.08993 0.03828 0.09305 0.04198 C 0.09913 0.05803 0.10868 0.06698 0.11388 0.08519 C 0.11632 0.09352 0.11944 0.10247 0.1217 0.11142 C 0.12413 0.12161 0.12465 0.13149 0.12864 0.14044 C 0.1309 0.15278 0.13229 0.16358 0.13645 0.1747 C 0.13854 0.19044 0.1427 0.20494 0.146 0.22037 C 0.14774 0.2284 0.14809 0.23735 0.15034 0.24537 C 0.15468 0.28457 0.15868 0.32192 0.15989 0.36235 C 0.15937 0.3821 0.16059 0.40834 0.15555 0.42871 C 0.15295 0.43797 0.14965 0.45402 0.14513 0.46235 C 0.14114 0.46945 0.13854 0.4784 0.13472 0.4855 C 0.13298 0.48858 0.13072 0.49105 0.12951 0.49476 C 0.125 0.50618 0.11927 0.51605 0.11388 0.52562 C 0.10816 0.5355 0.11701 0.52408 0.10954 0.53642 C 0.08958 0.56852 0.06145 0.58735 0.03576 0.59198 C 0.02465 0.59568 0.02882 0.59414 0.01909 0.59661 C 0.0059 0.60463 -0.00938 0.60309 -0.0224 0.60463 C -0.0382 0.60031 -0.05313 0.60031 -0.06841 0.59352 C -0.0724 0.58828 -0.07657 0.58457 -0.08056 0.57963 C -0.09896 0.55679 -0.11684 0.5284 -0.13091 0.49784 C -0.14289 0.47223 -0.15243 0.44414 -0.16216 0.41574 C -0.16684 0.40216 -0.16997 0.38704 -0.17518 0.375 C -0.17639 0.36791 -0.17882 0.36358 -0.18039 0.3571 C -0.18212 0.35062 -0.18351 0.34291 -0.18473 0.33581 C -0.18316 0.31544 -0.18386 0.3284 -0.18386 0.2963 " pathEditMode="relative" rAng="0" ptsTypes="ffffffffffffffffffffffffffffA">
                                      <p:cBhvr>
                                        <p:cTn id="12" dur="1000" fill="hold"/>
                                        <p:tgtEl>
                                          <p:spTgt spid="59"/>
                                        </p:tgtEl>
                                        <p:attrNameLst>
                                          <p:attrName>ppt_x</p:attrName>
                                          <p:attrName>ppt_y</p:attrName>
                                        </p:attrNameLst>
                                      </p:cBhvr>
                                      <p:rCtr x="-7292" y="29938"/>
                                    </p:animMotion>
                                  </p:childTnLst>
                                </p:cTn>
                              </p:par>
                            </p:childTnLst>
                          </p:cTn>
                        </p:par>
                        <p:par>
                          <p:cTn id="13" fill="hold">
                            <p:stCondLst>
                              <p:cond delay="4000"/>
                            </p:stCondLst>
                            <p:childTnLst>
                              <p:par>
                                <p:cTn id="14" presetID="53" presetClass="entr" presetSubtype="16" fill="hold" nodeType="afterEffect">
                                  <p:stCondLst>
                                    <p:cond delay="0"/>
                                  </p:stCondLst>
                                  <p:childTnLst>
                                    <p:set>
                                      <p:cBhvr>
                                        <p:cTn id="15" dur="1" fill="hold">
                                          <p:stCondLst>
                                            <p:cond delay="0"/>
                                          </p:stCondLst>
                                        </p:cTn>
                                        <p:tgtEl>
                                          <p:spTgt spid="49"/>
                                        </p:tgtEl>
                                        <p:attrNameLst>
                                          <p:attrName>style.visibility</p:attrName>
                                        </p:attrNameLst>
                                      </p:cBhvr>
                                      <p:to>
                                        <p:strVal val="visible"/>
                                      </p:to>
                                    </p:set>
                                    <p:anim calcmode="lin" valueType="num">
                                      <p:cBhvr>
                                        <p:cTn id="16" dur="1000" fill="hold"/>
                                        <p:tgtEl>
                                          <p:spTgt spid="49"/>
                                        </p:tgtEl>
                                        <p:attrNameLst>
                                          <p:attrName>ppt_w</p:attrName>
                                        </p:attrNameLst>
                                      </p:cBhvr>
                                      <p:tavLst>
                                        <p:tav tm="0">
                                          <p:val>
                                            <p:fltVal val="0"/>
                                          </p:val>
                                        </p:tav>
                                        <p:tav tm="100000">
                                          <p:val>
                                            <p:strVal val="#ppt_w"/>
                                          </p:val>
                                        </p:tav>
                                      </p:tavLst>
                                    </p:anim>
                                    <p:anim calcmode="lin" valueType="num">
                                      <p:cBhvr>
                                        <p:cTn id="17" dur="1000" fill="hold"/>
                                        <p:tgtEl>
                                          <p:spTgt spid="49"/>
                                        </p:tgtEl>
                                        <p:attrNameLst>
                                          <p:attrName>ppt_h</p:attrName>
                                        </p:attrNameLst>
                                      </p:cBhvr>
                                      <p:tavLst>
                                        <p:tav tm="0">
                                          <p:val>
                                            <p:fltVal val="0"/>
                                          </p:val>
                                        </p:tav>
                                        <p:tav tm="100000">
                                          <p:val>
                                            <p:strVal val="#ppt_h"/>
                                          </p:val>
                                        </p:tav>
                                      </p:tavLst>
                                    </p:anim>
                                    <p:animEffect transition="in" filter="fade">
                                      <p:cBhvr>
                                        <p:cTn id="18" dur="1000"/>
                                        <p:tgtEl>
                                          <p:spTgt spid="49"/>
                                        </p:tgtEl>
                                      </p:cBhvr>
                                    </p:animEffect>
                                  </p:childTnLst>
                                </p:cTn>
                              </p:par>
                            </p:childTnLst>
                          </p:cTn>
                        </p:par>
                        <p:par>
                          <p:cTn id="19" fill="hold">
                            <p:stCondLst>
                              <p:cond delay="5000"/>
                            </p:stCondLst>
                            <p:childTnLst>
                              <p:par>
                                <p:cTn id="20" presetID="26" presetClass="emph" presetSubtype="0" fill="hold" nodeType="afterEffect">
                                  <p:stCondLst>
                                    <p:cond delay="0"/>
                                  </p:stCondLst>
                                  <p:childTnLst>
                                    <p:animEffect transition="out" filter="fade">
                                      <p:cBhvr>
                                        <p:cTn id="21" dur="500" tmFilter="0, 0; .2, .5; .8, .5; 1, 0"/>
                                        <p:tgtEl>
                                          <p:spTgt spid="49"/>
                                        </p:tgtEl>
                                      </p:cBhvr>
                                    </p:animEffect>
                                    <p:animScale>
                                      <p:cBhvr>
                                        <p:cTn id="22" dur="250" autoRev="1" fill="hold"/>
                                        <p:tgtEl>
                                          <p:spTgt spid="49"/>
                                        </p:tgtEl>
                                      </p:cBhvr>
                                      <p:by x="105000" y="105000"/>
                                    </p:animScale>
                                  </p:childTnLst>
                                  <p:subTnLst>
                                    <p:set>
                                      <p:cBhvr override="childStyle">
                                        <p:cTn dur="1" fill="hold" display="0" masterRel="sameClick" afterEffect="1">
                                          <p:stCondLst>
                                            <p:cond evt="end" delay="0">
                                              <p:tn val="20"/>
                                            </p:cond>
                                          </p:stCondLst>
                                        </p:cTn>
                                        <p:tgtEl>
                                          <p:spTgt spid="4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41949" y="0"/>
            <a:ext cx="9144000" cy="5143500"/>
          </a:xfrm>
          <a:prstGeom prst="rect">
            <a:avLst/>
          </a:prstGeom>
        </p:spPr>
      </p:pic>
      <p:sp>
        <p:nvSpPr>
          <p:cNvPr id="898" name="Shape 898"/>
          <p:cNvSpPr>
            <a:spLocks noGrp="1"/>
          </p:cNvSpPr>
          <p:nvPr>
            <p:ph type="body" idx="4294967295"/>
          </p:nvPr>
        </p:nvSpPr>
        <p:spPr>
          <a:xfrm>
            <a:off x="5039096" y="423768"/>
            <a:ext cx="4157198" cy="3784600"/>
          </a:xfrm>
        </p:spPr>
        <p:txBody>
          <a:bodyPr>
            <a:noAutofit/>
          </a:bodyPr>
          <a:lstStyle/>
          <a:p>
            <a:pPr marL="0" indent="0" defTabSz="308366" fontAlgn="auto">
              <a:spcAft>
                <a:spcPts val="0"/>
              </a:spcAft>
              <a:buNone/>
              <a:defRPr sz="1800" spc="0">
                <a:solidFill>
                  <a:srgbClr val="000000"/>
                </a:solidFill>
              </a:defRPr>
            </a:pPr>
            <a:r>
              <a:rPr lang="en-AU" sz="2400" b="1" spc="50" dirty="0">
                <a:solidFill>
                  <a:srgbClr val="118BCF"/>
                </a:solidFill>
                <a:ea typeface="+mj-ea"/>
                <a:sym typeface="Helvetica"/>
              </a:rPr>
              <a:t>What are </a:t>
            </a:r>
            <a:r>
              <a:rPr sz="2400" b="1" spc="50" dirty="0">
                <a:solidFill>
                  <a:srgbClr val="118BCF"/>
                </a:solidFill>
                <a:ea typeface="+mj-ea"/>
                <a:sym typeface="Helvetica"/>
              </a:rPr>
              <a:t>Training Events?</a:t>
            </a:r>
            <a:br>
              <a:rPr lang="en-AU" sz="2400" b="1" spc="50" dirty="0">
                <a:solidFill>
                  <a:srgbClr val="118BCF"/>
                </a:solidFill>
                <a:ea typeface="+mj-ea"/>
                <a:sym typeface="Helvetica"/>
              </a:rPr>
            </a:br>
            <a:r>
              <a:rPr sz="2000" b="1" spc="50" dirty="0">
                <a:solidFill>
                  <a:schemeClr val="accent5">
                    <a:lumMod val="75000"/>
                  </a:schemeClr>
                </a:solidFill>
                <a:ea typeface="+mj-ea"/>
                <a:sym typeface="Helvetica"/>
              </a:rPr>
              <a:t>Everything is a Training Event!</a:t>
            </a:r>
            <a:endParaRPr lang="en-AU" sz="2000" b="1" spc="50" dirty="0">
              <a:solidFill>
                <a:schemeClr val="accent5">
                  <a:lumMod val="75000"/>
                </a:schemeClr>
              </a:solidFill>
              <a:ea typeface="+mj-ea"/>
              <a:sym typeface="Helvetica"/>
            </a:endParaRPr>
          </a:p>
          <a:p>
            <a:pPr marL="0" indent="0" defTabSz="308366" fontAlgn="auto">
              <a:spcAft>
                <a:spcPts val="0"/>
              </a:spcAft>
              <a:buNone/>
              <a:defRPr sz="1800" spc="0">
                <a:solidFill>
                  <a:srgbClr val="000000"/>
                </a:solidFill>
              </a:defRPr>
            </a:pPr>
            <a:endParaRPr sz="2000" b="1" spc="50" dirty="0">
              <a:solidFill>
                <a:schemeClr val="accent5">
                  <a:lumMod val="75000"/>
                </a:schemeClr>
              </a:solidFill>
              <a:ea typeface="+mj-ea"/>
              <a:sym typeface="Helvetica"/>
            </a:endParaRPr>
          </a:p>
          <a:p>
            <a:pPr defTabSz="308366" fontAlgn="auto">
              <a:spcBef>
                <a:spcPts val="1125"/>
              </a:spcBef>
              <a:spcAft>
                <a:spcPts val="0"/>
              </a:spcAft>
              <a:defRPr sz="1800" spc="0">
                <a:solidFill>
                  <a:srgbClr val="000000"/>
                </a:solidFill>
              </a:defRPr>
            </a:pPr>
            <a:r>
              <a:rPr sz="2000" spc="-56" dirty="0">
                <a:solidFill>
                  <a:schemeClr val="accent5">
                    <a:lumMod val="75000"/>
                  </a:schemeClr>
                </a:solidFill>
                <a:ea typeface="Helvetica"/>
                <a:sym typeface="Helvetica"/>
              </a:rPr>
              <a:t>Conference calls</a:t>
            </a:r>
          </a:p>
          <a:p>
            <a:pPr defTabSz="308366" fontAlgn="auto">
              <a:spcBef>
                <a:spcPts val="1125"/>
              </a:spcBef>
              <a:spcAft>
                <a:spcPts val="0"/>
              </a:spcAft>
              <a:defRPr sz="1800" spc="0">
                <a:solidFill>
                  <a:srgbClr val="000000"/>
                </a:solidFill>
              </a:defRPr>
            </a:pPr>
            <a:r>
              <a:rPr sz="2000" spc="-56" dirty="0">
                <a:solidFill>
                  <a:schemeClr val="accent5">
                    <a:lumMod val="75000"/>
                  </a:schemeClr>
                </a:solidFill>
                <a:ea typeface="Helvetica"/>
                <a:sym typeface="Helvetica"/>
              </a:rPr>
              <a:t>3-way calls, 2-on-1 meetings, PBRs</a:t>
            </a:r>
          </a:p>
          <a:p>
            <a:pPr defTabSz="308366" fontAlgn="auto">
              <a:spcBef>
                <a:spcPts val="1125"/>
              </a:spcBef>
              <a:spcAft>
                <a:spcPts val="0"/>
              </a:spcAft>
              <a:defRPr sz="1800" spc="0">
                <a:solidFill>
                  <a:srgbClr val="000000"/>
                </a:solidFill>
              </a:defRPr>
            </a:pPr>
            <a:r>
              <a:rPr sz="2000" spc="-56" dirty="0">
                <a:solidFill>
                  <a:schemeClr val="accent5">
                    <a:lumMod val="75000"/>
                  </a:schemeClr>
                </a:solidFill>
                <a:ea typeface="Helvetica"/>
                <a:sym typeface="Helvetica"/>
              </a:rPr>
              <a:t>Weekly BOMs, Regional Trainings</a:t>
            </a:r>
          </a:p>
          <a:p>
            <a:pPr defTabSz="308366" fontAlgn="auto">
              <a:spcBef>
                <a:spcPts val="1125"/>
              </a:spcBef>
              <a:spcAft>
                <a:spcPts val="0"/>
              </a:spcAft>
              <a:defRPr sz="1800" spc="0">
                <a:solidFill>
                  <a:srgbClr val="000000"/>
                </a:solidFill>
              </a:defRPr>
            </a:pPr>
            <a:r>
              <a:rPr sz="2000" spc="-56" dirty="0">
                <a:solidFill>
                  <a:schemeClr val="accent5">
                    <a:lumMod val="75000"/>
                  </a:schemeClr>
                </a:solidFill>
                <a:ea typeface="Helvetica"/>
                <a:sym typeface="Helvetica"/>
              </a:rPr>
              <a:t>Leadership Trainings</a:t>
            </a:r>
          </a:p>
          <a:p>
            <a:pPr defTabSz="308366" fontAlgn="auto">
              <a:spcBef>
                <a:spcPts val="1125"/>
              </a:spcBef>
              <a:spcAft>
                <a:spcPts val="0"/>
              </a:spcAft>
              <a:defRPr sz="1800" spc="0">
                <a:solidFill>
                  <a:srgbClr val="000000"/>
                </a:solidFill>
              </a:defRPr>
            </a:pPr>
            <a:r>
              <a:rPr sz="2000" spc="-56" dirty="0">
                <a:solidFill>
                  <a:schemeClr val="accent5">
                    <a:lumMod val="75000"/>
                  </a:schemeClr>
                </a:solidFill>
                <a:ea typeface="Helvetica"/>
                <a:sym typeface="Helvetica"/>
              </a:rPr>
              <a:t>Product Trainings</a:t>
            </a:r>
            <a:endParaRPr lang="en-US" sz="2000" spc="-56" dirty="0">
              <a:solidFill>
                <a:schemeClr val="accent5">
                  <a:lumMod val="75000"/>
                </a:schemeClr>
              </a:solidFill>
              <a:ea typeface="Helvetica"/>
              <a:sym typeface="Helvetica"/>
            </a:endParaRPr>
          </a:p>
          <a:p>
            <a:pPr defTabSz="308366" fontAlgn="auto">
              <a:spcBef>
                <a:spcPts val="1125"/>
              </a:spcBef>
              <a:spcAft>
                <a:spcPts val="0"/>
              </a:spcAft>
              <a:defRPr sz="1800" spc="0">
                <a:solidFill>
                  <a:srgbClr val="000000"/>
                </a:solidFill>
              </a:defRPr>
            </a:pPr>
            <a:r>
              <a:rPr lang="en-US" sz="2000" b="1" spc="-56" dirty="0">
                <a:solidFill>
                  <a:schemeClr val="accent5">
                    <a:lumMod val="75000"/>
                  </a:schemeClr>
                </a:solidFill>
                <a:ea typeface="Helvetica"/>
                <a:sym typeface="Helvetica"/>
              </a:rPr>
              <a:t>International Training Events</a:t>
            </a:r>
            <a:endParaRPr sz="2000" b="1" spc="-56" dirty="0">
              <a:solidFill>
                <a:schemeClr val="accent5">
                  <a:lumMod val="75000"/>
                </a:schemeClr>
              </a:solidFill>
              <a:ea typeface="Helvetica"/>
              <a:sym typeface="Helvetica"/>
            </a:endParaRPr>
          </a:p>
        </p:txBody>
      </p:sp>
    </p:spTree>
    <p:extLst>
      <p:ext uri="{BB962C8B-B14F-4D97-AF65-F5344CB8AC3E}">
        <p14:creationId xmlns:p14="http://schemas.microsoft.com/office/powerpoint/2010/main" val="35353450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98">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98">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98">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98">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98">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9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Company"/>
          <p:cNvSpPr txBox="1"/>
          <p:nvPr/>
        </p:nvSpPr>
        <p:spPr>
          <a:xfrm>
            <a:off x="6406298" y="251297"/>
            <a:ext cx="2025795" cy="485117"/>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lnSpc>
                <a:spcPct val="80000"/>
              </a:lnSpc>
              <a:defRPr sz="10000" b="1">
                <a:solidFill>
                  <a:srgbClr val="4F92D3"/>
                </a:solidFill>
              </a:defRPr>
            </a:lvl1pPr>
          </a:lstStyle>
          <a:p>
            <a:pPr marL="0" marR="0" lvl="0" indent="0" algn="ctr" defTabSz="308074" rtl="0" eaLnBrk="1" fontAlgn="auto" latinLnBrk="0" hangingPunct="0">
              <a:lnSpc>
                <a:spcPct val="80000"/>
              </a:lnSpc>
              <a:spcBef>
                <a:spcPts val="0"/>
              </a:spcBef>
              <a:spcAft>
                <a:spcPts val="0"/>
              </a:spcAft>
              <a:buClrTx/>
              <a:buSzTx/>
              <a:buFontTx/>
              <a:buNone/>
              <a:tabLst/>
              <a:defRPr/>
            </a:pPr>
            <a:r>
              <a:rPr kumimoji="0" sz="3375" b="1" i="0" u="none" strike="noStrike" kern="0" cap="none" spc="0" normalizeH="0" baseline="0" noProof="0" dirty="0">
                <a:ln>
                  <a:noFill/>
                </a:ln>
                <a:solidFill>
                  <a:srgbClr val="4F92D3"/>
                </a:solidFill>
                <a:effectLst/>
                <a:uLnTx/>
                <a:uFillTx/>
                <a:latin typeface="Helvetica" pitchFamily="2" charset="0"/>
                <a:ea typeface="Helvetica Neue"/>
                <a:cs typeface="Helvetica Neue"/>
                <a:sym typeface="Helvetica Neue"/>
              </a:rPr>
              <a:t>Company</a:t>
            </a:r>
          </a:p>
        </p:txBody>
      </p:sp>
      <p:sp>
        <p:nvSpPr>
          <p:cNvPr id="131" name="Линия"/>
          <p:cNvSpPr/>
          <p:nvPr/>
        </p:nvSpPr>
        <p:spPr>
          <a:xfrm>
            <a:off x="5532807" y="808627"/>
            <a:ext cx="3360420" cy="0"/>
          </a:xfrm>
          <a:prstGeom prst="line">
            <a:avLst/>
          </a:prstGeom>
          <a:ln w="12700">
            <a:solidFill>
              <a:srgbClr val="102C53"/>
            </a:solidFill>
            <a:miter lim="400000"/>
          </a:ln>
        </p:spPr>
        <p:txBody>
          <a:bodyPr lIns="26789" tIns="26789" rIns="26789" bIns="26789" anchor="ctr"/>
          <a:lstStyle/>
          <a:p>
            <a:pPr marL="0" marR="0" lvl="0" indent="0" algn="ctr" defTabSz="308074" rtl="0" eaLnBrk="1" fontAlgn="auto" latinLnBrk="0" hangingPunct="0">
              <a:lnSpc>
                <a:spcPct val="100000"/>
              </a:lnSpc>
              <a:spcBef>
                <a:spcPts val="0"/>
              </a:spcBef>
              <a:spcAft>
                <a:spcPts val="0"/>
              </a:spcAft>
              <a:buClrTx/>
              <a:buSzTx/>
              <a:buFontTx/>
              <a:buNone/>
              <a:tabLst/>
              <a:defRPr sz="3000">
                <a:solidFill>
                  <a:srgbClr val="FFFFFF"/>
                </a:solidFill>
                <a:latin typeface="Helvetica Neue Medium"/>
                <a:ea typeface="Helvetica Neue Medium"/>
                <a:cs typeface="Helvetica Neue Medium"/>
                <a:sym typeface="Helvetica Neue Medium"/>
              </a:defRPr>
            </a:pPr>
            <a:endParaRPr kumimoji="0" sz="1125" b="1" i="0" u="none" strike="noStrike" kern="0" cap="none" spc="0" normalizeH="0" baseline="0" noProof="0" dirty="0">
              <a:ln>
                <a:noFill/>
              </a:ln>
              <a:solidFill>
                <a:srgbClr val="FFFFFF"/>
              </a:solidFill>
              <a:effectLst/>
              <a:uLnTx/>
              <a:uFillTx/>
              <a:latin typeface="Helvetica" pitchFamily="2" charset="0"/>
              <a:ea typeface="Helvetica Neue Medium"/>
              <a:cs typeface="Helvetica Neue Medium"/>
              <a:sym typeface="Helvetica Neue Medium"/>
            </a:endParaRPr>
          </a:p>
        </p:txBody>
      </p:sp>
      <p:grpSp>
        <p:nvGrpSpPr>
          <p:cNvPr id="154" name="Группа"/>
          <p:cNvGrpSpPr/>
          <p:nvPr/>
        </p:nvGrpSpPr>
        <p:grpSpPr>
          <a:xfrm>
            <a:off x="5749714" y="249808"/>
            <a:ext cx="418468" cy="418468"/>
            <a:chOff x="0" y="0"/>
            <a:chExt cx="1115914" cy="1115914"/>
          </a:xfrm>
        </p:grpSpPr>
        <p:sp>
          <p:nvSpPr>
            <p:cNvPr id="152" name="Кружок"/>
            <p:cNvSpPr/>
            <p:nvPr/>
          </p:nvSpPr>
          <p:spPr>
            <a:xfrm>
              <a:off x="0" y="0"/>
              <a:ext cx="1115914" cy="1115914"/>
            </a:xfrm>
            <a:prstGeom prst="ellipse">
              <a:avLst/>
            </a:prstGeom>
            <a:solidFill>
              <a:srgbClr val="4E92D4"/>
            </a:solidFill>
            <a:ln w="12700" cap="flat">
              <a:solidFill>
                <a:schemeClr val="accent1"/>
              </a:solidFill>
              <a:miter lim="400000"/>
            </a:ln>
            <a:effectLst/>
          </p:spPr>
          <p:txBody>
            <a:bodyPr wrap="square" lIns="26789" tIns="26789" rIns="26789" bIns="26789" numCol="1" anchor="ctr">
              <a:noAutofit/>
            </a:bodyPr>
            <a:lstStyle/>
            <a:p>
              <a:pPr marL="0" marR="0" lvl="0" indent="0" algn="ctr" defTabSz="308074" rtl="0" eaLnBrk="1" fontAlgn="auto" latinLnBrk="0" hangingPunct="0">
                <a:lnSpc>
                  <a:spcPct val="100000"/>
                </a:lnSpc>
                <a:spcBef>
                  <a:spcPts val="0"/>
                </a:spcBef>
                <a:spcAft>
                  <a:spcPts val="0"/>
                </a:spcAft>
                <a:buClrTx/>
                <a:buSzTx/>
                <a:buFontTx/>
                <a:buNone/>
                <a:tabLst/>
                <a:defRPr sz="3000">
                  <a:solidFill>
                    <a:srgbClr val="FFFFFF"/>
                  </a:solidFill>
                  <a:latin typeface="Helvetica Neue Medium"/>
                  <a:ea typeface="Helvetica Neue Medium"/>
                  <a:cs typeface="Helvetica Neue Medium"/>
                  <a:sym typeface="Helvetica Neue Medium"/>
                </a:defRPr>
              </a:pPr>
              <a:endParaRPr kumimoji="0" sz="1125" b="1" i="0" u="none" strike="noStrike" kern="0" cap="none" spc="0" normalizeH="0" baseline="0" noProof="0" dirty="0">
                <a:ln>
                  <a:noFill/>
                </a:ln>
                <a:solidFill>
                  <a:srgbClr val="FFFFFF"/>
                </a:solidFill>
                <a:effectLst/>
                <a:uLnTx/>
                <a:uFillTx/>
                <a:latin typeface="Helvetica" pitchFamily="2" charset="0"/>
                <a:ea typeface="Helvetica Neue Medium"/>
                <a:cs typeface="Helvetica Neue Medium"/>
                <a:sym typeface="Helvetica Neue Medium"/>
              </a:endParaRPr>
            </a:p>
          </p:txBody>
        </p:sp>
        <p:sp>
          <p:nvSpPr>
            <p:cNvPr id="153" name="1"/>
            <p:cNvSpPr txBox="1"/>
            <p:nvPr/>
          </p:nvSpPr>
          <p:spPr>
            <a:xfrm>
              <a:off x="250368" y="45578"/>
              <a:ext cx="572644" cy="9810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6789" tIns="26789" rIns="26789" bIns="26789" numCol="1" anchor="ctr">
              <a:noAutofit/>
            </a:bodyPr>
            <a:lstStyle>
              <a:lvl1pPr>
                <a:lnSpc>
                  <a:spcPts val="9400"/>
                </a:lnSpc>
                <a:defRPr sz="6600">
                  <a:solidFill>
                    <a:srgbClr val="FFFFFF"/>
                  </a:solidFill>
                </a:defRPr>
              </a:lvl1pPr>
            </a:lstStyle>
            <a:p>
              <a:pPr marL="0" marR="0" lvl="0" indent="0" algn="ctr" defTabSz="308074" rtl="0" eaLnBrk="1" fontAlgn="auto" latinLnBrk="0" hangingPunct="0">
                <a:lnSpc>
                  <a:spcPts val="3525"/>
                </a:lnSpc>
                <a:spcBef>
                  <a:spcPts val="0"/>
                </a:spcBef>
                <a:spcAft>
                  <a:spcPts val="0"/>
                </a:spcAft>
                <a:buClrTx/>
                <a:buSzTx/>
                <a:buFontTx/>
                <a:buNone/>
                <a:tabLst/>
                <a:defRPr/>
              </a:pPr>
              <a:r>
                <a:rPr kumimoji="0" sz="2475" b="1" i="0" u="none" strike="noStrike" kern="0" cap="none" spc="0" normalizeH="0" baseline="0" noProof="0" dirty="0">
                  <a:ln>
                    <a:noFill/>
                  </a:ln>
                  <a:solidFill>
                    <a:srgbClr val="FFFFFF"/>
                  </a:solidFill>
                  <a:effectLst/>
                  <a:uLnTx/>
                  <a:uFillTx/>
                  <a:latin typeface="Helvetica" pitchFamily="2" charset="0"/>
                  <a:ea typeface="Helvetica Neue"/>
                  <a:cs typeface="Helvetica Neue"/>
                  <a:sym typeface="Helvetica Neue"/>
                </a:rPr>
                <a:t>1</a:t>
              </a:r>
            </a:p>
          </p:txBody>
        </p:sp>
      </p:grpSp>
      <p:sp>
        <p:nvSpPr>
          <p:cNvPr id="2" name="Rectangle 1">
            <a:extLst>
              <a:ext uri="{FF2B5EF4-FFF2-40B4-BE49-F238E27FC236}">
                <a16:creationId xmlns:a16="http://schemas.microsoft.com/office/drawing/2014/main" id="{74A944E3-62FA-44E8-B918-DFD55F34336D}"/>
              </a:ext>
            </a:extLst>
          </p:cNvPr>
          <p:cNvSpPr/>
          <p:nvPr/>
        </p:nvSpPr>
        <p:spPr>
          <a:xfrm>
            <a:off x="5333129" y="974308"/>
            <a:ext cx="3791424" cy="403957"/>
          </a:xfrm>
          <a:prstGeom prst="rect">
            <a:avLst/>
          </a:prstGeom>
        </p:spPr>
        <p:txBody>
          <a:bodyPr wrap="none">
            <a:spAutoFit/>
          </a:bodyPr>
          <a:lstStyle/>
          <a:p>
            <a:pPr marL="0" marR="0" lvl="0" indent="0" algn="ctr" defTabSz="308074" rtl="0" eaLnBrk="1" fontAlgn="auto" latinLnBrk="0" hangingPunct="0">
              <a:lnSpc>
                <a:spcPct val="100000"/>
              </a:lnSpc>
              <a:spcBef>
                <a:spcPts val="0"/>
              </a:spcBef>
              <a:spcAft>
                <a:spcPts val="0"/>
              </a:spcAft>
              <a:buClrTx/>
              <a:buSzTx/>
              <a:buFontTx/>
              <a:buNone/>
              <a:tabLst/>
              <a:defRPr/>
            </a:pPr>
            <a:r>
              <a:rPr kumimoji="0" lang="en-US" sz="2025" b="1" i="0" u="none" strike="noStrike" kern="0" cap="none" spc="0" normalizeH="0" baseline="0" noProof="0" dirty="0">
                <a:ln>
                  <a:noFill/>
                </a:ln>
                <a:solidFill>
                  <a:srgbClr val="4F92D3"/>
                </a:solidFill>
                <a:effectLst/>
                <a:uLnTx/>
                <a:uFillTx/>
                <a:latin typeface="Helvetica" pitchFamily="2" charset="0"/>
                <a:ea typeface="Myriad Pro Light"/>
                <a:cs typeface="Myriad Pro Light"/>
                <a:sym typeface="Myriad Pro Light"/>
              </a:rPr>
              <a:t>An Established Track Record</a:t>
            </a:r>
            <a:endParaRPr kumimoji="0" lang="en-US" sz="2025" b="1" i="0" u="none" strike="noStrike" kern="0" cap="none" spc="0" normalizeH="0" baseline="0" noProof="0" dirty="0">
              <a:ln>
                <a:noFill/>
              </a:ln>
              <a:solidFill>
                <a:srgbClr val="4F92D3"/>
              </a:solidFill>
              <a:effectLst/>
              <a:uLnTx/>
              <a:uFillTx/>
              <a:latin typeface="Helvetica" pitchFamily="2" charset="0"/>
              <a:ea typeface="Helvetica Neue"/>
              <a:cs typeface="Helvetica Neue"/>
              <a:sym typeface="Helvetica Neue"/>
            </a:endParaRPr>
          </a:p>
        </p:txBody>
      </p:sp>
      <p:sp>
        <p:nvSpPr>
          <p:cNvPr id="19" name="In business since 1993">
            <a:extLst>
              <a:ext uri="{FF2B5EF4-FFF2-40B4-BE49-F238E27FC236}">
                <a16:creationId xmlns:a16="http://schemas.microsoft.com/office/drawing/2014/main" id="{9FE021A6-FF3E-6947-85D9-6052E97CE505}"/>
              </a:ext>
            </a:extLst>
          </p:cNvPr>
          <p:cNvSpPr txBox="1"/>
          <p:nvPr/>
        </p:nvSpPr>
        <p:spPr>
          <a:xfrm>
            <a:off x="6406229" y="2371935"/>
            <a:ext cx="1302551" cy="469600"/>
          </a:xfrm>
          <a:prstGeom prst="rect">
            <a:avLst/>
          </a:prstGeom>
          <a:ln w="12700">
            <a:miter lim="400000"/>
          </a:ln>
          <a:extLst>
            <a:ext uri="{C572A759-6A51-4108-AA02-DFA0A04FC94B}">
              <ma14:wrappingTextBoxFlag xmlns="" xmlns:ma14="http://schemas.microsoft.com/office/mac/drawingml/2011/main" val="1"/>
            </a:ext>
          </a:extLst>
        </p:spPr>
        <p:txBody>
          <a:bodyPr wrap="square" lIns="26789" tIns="26789" rIns="26789" bIns="26789" anchor="ctr">
            <a:spAutoFit/>
          </a:bodyPr>
          <a:lstStyle/>
          <a:p>
            <a:pPr marL="0" marR="0" lvl="0" indent="0" algn="ctr" defTabSz="171450" rtl="0" eaLnBrk="1" fontAlgn="auto" latinLnBrk="0" hangingPunct="0">
              <a:lnSpc>
                <a:spcPct val="100000"/>
              </a:lnSpc>
              <a:spcBef>
                <a:spcPts val="0"/>
              </a:spcBef>
              <a:spcAft>
                <a:spcPts val="0"/>
              </a:spcAft>
              <a:buClrTx/>
              <a:buSzTx/>
              <a:buFontTx/>
              <a:buNone/>
              <a:tabLst/>
              <a:defRPr sz="4500" b="0" spc="-135">
                <a:solidFill>
                  <a:srgbClr val="5E5E5E"/>
                </a:solidFill>
                <a:latin typeface="Helvetica"/>
                <a:ea typeface="Helvetica"/>
                <a:cs typeface="Helvetica"/>
                <a:sym typeface="Helvetica"/>
              </a:defRPr>
            </a:pPr>
            <a:r>
              <a:rPr kumimoji="0" sz="1350" b="0" i="0" u="none" strike="noStrike" kern="0" cap="none" spc="-51" normalizeH="0" baseline="0" noProof="0" dirty="0">
                <a:ln>
                  <a:noFill/>
                </a:ln>
                <a:solidFill>
                  <a:srgbClr val="5E5E5E"/>
                </a:solidFill>
                <a:effectLst/>
                <a:uLnTx/>
                <a:uFillTx/>
                <a:latin typeface="Helvetica"/>
                <a:sym typeface="Helvetica"/>
              </a:rPr>
              <a:t>In business</a:t>
            </a:r>
            <a:br>
              <a:rPr kumimoji="0" sz="1350" b="0" i="0" u="none" strike="noStrike" kern="0" cap="none" spc="-51" normalizeH="0" baseline="0" noProof="0" dirty="0">
                <a:ln>
                  <a:noFill/>
                </a:ln>
                <a:solidFill>
                  <a:srgbClr val="5E5E5E"/>
                </a:solidFill>
                <a:effectLst/>
                <a:uLnTx/>
                <a:uFillTx/>
                <a:latin typeface="Helvetica"/>
                <a:sym typeface="Helvetica"/>
              </a:rPr>
            </a:br>
            <a:r>
              <a:rPr kumimoji="0" sz="1350" b="0" i="0" u="none" strike="noStrike" kern="0" cap="none" spc="-51" normalizeH="0" baseline="0" noProof="0" dirty="0">
                <a:ln>
                  <a:noFill/>
                </a:ln>
                <a:solidFill>
                  <a:srgbClr val="5E5E5E"/>
                </a:solidFill>
                <a:effectLst/>
                <a:uLnTx/>
                <a:uFillTx/>
                <a:latin typeface="Helvetica"/>
                <a:sym typeface="Helvetica"/>
              </a:rPr>
              <a:t>since </a:t>
            </a:r>
            <a:r>
              <a:rPr kumimoji="0" sz="1350" b="1" i="0" u="none" strike="noStrike" kern="0" cap="none" spc="-51" normalizeH="0" baseline="0" noProof="0" dirty="0">
                <a:ln>
                  <a:noFill/>
                </a:ln>
                <a:solidFill>
                  <a:srgbClr val="5E5E5E"/>
                </a:solidFill>
                <a:effectLst/>
                <a:uLnTx/>
                <a:uFillTx/>
                <a:latin typeface="Helvetica"/>
                <a:sym typeface="Helvetica"/>
              </a:rPr>
              <a:t>1993</a:t>
            </a:r>
          </a:p>
        </p:txBody>
      </p:sp>
      <p:sp>
        <p:nvSpPr>
          <p:cNvPr id="20" name="26 Countries,…">
            <a:extLst>
              <a:ext uri="{FF2B5EF4-FFF2-40B4-BE49-F238E27FC236}">
                <a16:creationId xmlns:a16="http://schemas.microsoft.com/office/drawing/2014/main" id="{80FD82EF-C878-9D4D-AA17-03B3BF7E37B2}"/>
              </a:ext>
            </a:extLst>
          </p:cNvPr>
          <p:cNvSpPr txBox="1"/>
          <p:nvPr/>
        </p:nvSpPr>
        <p:spPr>
          <a:xfrm>
            <a:off x="7932990" y="2394333"/>
            <a:ext cx="998206" cy="469600"/>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p>
            <a:pPr marL="0" marR="0" lvl="0" indent="0" algn="ctr" defTabSz="171450" rtl="0" eaLnBrk="1" fontAlgn="auto" latinLnBrk="0" hangingPunct="0">
              <a:lnSpc>
                <a:spcPct val="100000"/>
              </a:lnSpc>
              <a:spcBef>
                <a:spcPts val="0"/>
              </a:spcBef>
              <a:spcAft>
                <a:spcPts val="0"/>
              </a:spcAft>
              <a:buClrTx/>
              <a:buSzTx/>
              <a:buFontTx/>
              <a:buNone/>
              <a:tabLst/>
              <a:defRPr sz="4500" b="0" spc="-135">
                <a:solidFill>
                  <a:srgbClr val="5E5E5E"/>
                </a:solidFill>
                <a:latin typeface="Helvetica"/>
                <a:ea typeface="Helvetica"/>
                <a:cs typeface="Helvetica"/>
                <a:sym typeface="Helvetica"/>
              </a:defRPr>
            </a:pPr>
            <a:r>
              <a:rPr kumimoji="0" sz="1350" b="1" i="0" u="none" strike="noStrike" kern="0" cap="none" spc="-51" normalizeH="0" baseline="0" noProof="0" dirty="0">
                <a:ln>
                  <a:noFill/>
                </a:ln>
                <a:solidFill>
                  <a:srgbClr val="5E5E5E"/>
                </a:solidFill>
                <a:effectLst/>
                <a:uLnTx/>
                <a:uFillTx/>
                <a:latin typeface="Helvetica"/>
                <a:sym typeface="Helvetica"/>
              </a:rPr>
              <a:t>2</a:t>
            </a:r>
            <a:r>
              <a:rPr kumimoji="0" lang="en-AU" sz="1350" b="1" i="0" u="none" strike="noStrike" kern="0" cap="none" spc="-51" normalizeH="0" baseline="0" noProof="0" dirty="0">
                <a:ln>
                  <a:noFill/>
                </a:ln>
                <a:solidFill>
                  <a:srgbClr val="5E5E5E"/>
                </a:solidFill>
                <a:effectLst/>
                <a:uLnTx/>
                <a:uFillTx/>
                <a:latin typeface="Helvetica"/>
                <a:sym typeface="Helvetica"/>
              </a:rPr>
              <a:t>7</a:t>
            </a:r>
            <a:r>
              <a:rPr kumimoji="0" sz="1350" b="0" i="0" u="none" strike="noStrike" kern="0" cap="none" spc="-51" normalizeH="0" baseline="0" noProof="0" dirty="0">
                <a:ln>
                  <a:noFill/>
                </a:ln>
                <a:solidFill>
                  <a:srgbClr val="5E5E5E"/>
                </a:solidFill>
                <a:effectLst/>
                <a:uLnTx/>
                <a:uFillTx/>
                <a:latin typeface="Helvetica"/>
                <a:sym typeface="Helvetica"/>
              </a:rPr>
              <a:t> Countries,</a:t>
            </a:r>
          </a:p>
          <a:p>
            <a:pPr marL="0" marR="0" lvl="0" indent="0" algn="ctr" defTabSz="171450" rtl="0" eaLnBrk="1" fontAlgn="auto" latinLnBrk="0" hangingPunct="0">
              <a:lnSpc>
                <a:spcPct val="100000"/>
              </a:lnSpc>
              <a:spcBef>
                <a:spcPts val="0"/>
              </a:spcBef>
              <a:spcAft>
                <a:spcPts val="0"/>
              </a:spcAft>
              <a:buClrTx/>
              <a:buSzTx/>
              <a:buFontTx/>
              <a:buNone/>
              <a:tabLst/>
              <a:defRPr sz="4500" b="0" spc="-135">
                <a:solidFill>
                  <a:srgbClr val="5E5E5E"/>
                </a:solidFill>
                <a:latin typeface="Helvetica"/>
                <a:ea typeface="Helvetica"/>
                <a:cs typeface="Helvetica"/>
                <a:sym typeface="Helvetica"/>
              </a:defRPr>
            </a:pPr>
            <a:r>
              <a:rPr kumimoji="0" sz="1350" b="1" i="0" u="none" strike="noStrike" kern="0" cap="none" spc="-51" normalizeH="0" baseline="0" noProof="0" dirty="0">
                <a:ln>
                  <a:noFill/>
                </a:ln>
                <a:solidFill>
                  <a:srgbClr val="5E5E5E"/>
                </a:solidFill>
                <a:effectLst/>
                <a:uLnTx/>
                <a:uFillTx/>
                <a:latin typeface="Helvetica"/>
                <a:sym typeface="Helvetica"/>
              </a:rPr>
              <a:t>5</a:t>
            </a:r>
            <a:r>
              <a:rPr kumimoji="0" sz="1350" b="0" i="0" u="none" strike="noStrike" kern="0" cap="none" spc="-51" normalizeH="0" baseline="0" noProof="0" dirty="0">
                <a:ln>
                  <a:noFill/>
                </a:ln>
                <a:solidFill>
                  <a:srgbClr val="5E5E5E"/>
                </a:solidFill>
                <a:effectLst/>
                <a:uLnTx/>
                <a:uFillTx/>
                <a:latin typeface="Helvetica"/>
                <a:sym typeface="Helvetica"/>
              </a:rPr>
              <a:t> Continents</a:t>
            </a:r>
          </a:p>
        </p:txBody>
      </p:sp>
      <p:sp>
        <p:nvSpPr>
          <p:cNvPr id="21" name="Over $4 billion in revenue…">
            <a:extLst>
              <a:ext uri="{FF2B5EF4-FFF2-40B4-BE49-F238E27FC236}">
                <a16:creationId xmlns:a16="http://schemas.microsoft.com/office/drawing/2014/main" id="{6FC086CB-2490-2E42-82A2-ED8B7B6EBD7E}"/>
              </a:ext>
            </a:extLst>
          </p:cNvPr>
          <p:cNvSpPr txBox="1"/>
          <p:nvPr/>
        </p:nvSpPr>
        <p:spPr>
          <a:xfrm>
            <a:off x="5638192" y="3961671"/>
            <a:ext cx="1619146" cy="677349"/>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p>
            <a:pPr marL="0" marR="0" lvl="0" indent="0" algn="ctr" defTabSz="171450" rtl="0" eaLnBrk="1" fontAlgn="auto" latinLnBrk="0" hangingPunct="0">
              <a:lnSpc>
                <a:spcPct val="100000"/>
              </a:lnSpc>
              <a:spcBef>
                <a:spcPts val="0"/>
              </a:spcBef>
              <a:spcAft>
                <a:spcPts val="0"/>
              </a:spcAft>
              <a:buClrTx/>
              <a:buSzTx/>
              <a:buFontTx/>
              <a:buNone/>
              <a:tabLst/>
              <a:defRPr sz="4500" b="0" spc="-135">
                <a:solidFill>
                  <a:srgbClr val="5E5E5E"/>
                </a:solidFill>
                <a:latin typeface="Helvetica"/>
                <a:ea typeface="Helvetica"/>
                <a:cs typeface="Helvetica"/>
                <a:sym typeface="Helvetica"/>
              </a:defRPr>
            </a:pPr>
            <a:r>
              <a:rPr kumimoji="0" sz="1350" b="0" i="0" u="none" strike="noStrike" kern="0" cap="none" spc="-51" normalizeH="0" baseline="0" noProof="0" dirty="0">
                <a:ln>
                  <a:noFill/>
                </a:ln>
                <a:solidFill>
                  <a:srgbClr val="5E5E5E"/>
                </a:solidFill>
                <a:effectLst/>
                <a:uLnTx/>
                <a:uFillTx/>
                <a:latin typeface="Helvetica"/>
                <a:sym typeface="Helvetica"/>
              </a:rPr>
              <a:t>Over</a:t>
            </a:r>
            <a:r>
              <a:rPr kumimoji="0" sz="1350" b="1" i="0" u="none" strike="noStrike" kern="0" cap="none" spc="-51" normalizeH="0" baseline="0" noProof="0" dirty="0">
                <a:ln>
                  <a:noFill/>
                </a:ln>
                <a:solidFill>
                  <a:srgbClr val="5E5E5E"/>
                </a:solidFill>
                <a:effectLst/>
                <a:uLnTx/>
                <a:uFillTx/>
                <a:latin typeface="Helvetica"/>
                <a:sym typeface="Helvetica"/>
              </a:rPr>
              <a:t> $4 billion</a:t>
            </a:r>
            <a:r>
              <a:rPr kumimoji="0" lang="en-US" sz="1350" b="1" i="0" u="none" strike="noStrike" kern="0" cap="none" spc="-51" normalizeH="0" baseline="0" noProof="0" dirty="0">
                <a:ln>
                  <a:noFill/>
                </a:ln>
                <a:solidFill>
                  <a:srgbClr val="5E5E5E"/>
                </a:solidFill>
                <a:effectLst/>
                <a:uLnTx/>
                <a:uFillTx/>
                <a:latin typeface="Helvetica"/>
                <a:sym typeface="Helvetica"/>
              </a:rPr>
              <a:t> </a:t>
            </a:r>
            <a:r>
              <a:rPr kumimoji="0" lang="en-US" sz="1350" b="0" i="0" u="none" strike="noStrike" kern="0" cap="none" spc="-51" normalizeH="0" baseline="0" noProof="0" dirty="0">
                <a:ln>
                  <a:noFill/>
                </a:ln>
                <a:solidFill>
                  <a:srgbClr val="5E5E5E"/>
                </a:solidFill>
                <a:effectLst/>
                <a:uLnTx/>
                <a:uFillTx/>
                <a:latin typeface="Helvetica"/>
                <a:sym typeface="Helvetica"/>
              </a:rPr>
              <a:t>(USD)</a:t>
            </a:r>
            <a:br>
              <a:rPr kumimoji="0" sz="1350" b="0" i="0" u="none" strike="noStrike" kern="0" cap="none" spc="-51" normalizeH="0" baseline="0" noProof="0" dirty="0">
                <a:ln>
                  <a:noFill/>
                </a:ln>
                <a:solidFill>
                  <a:srgbClr val="5E5E5E"/>
                </a:solidFill>
                <a:effectLst/>
                <a:uLnTx/>
                <a:uFillTx/>
                <a:latin typeface="Helvetica"/>
                <a:sym typeface="Helvetica"/>
              </a:rPr>
            </a:br>
            <a:r>
              <a:rPr kumimoji="0" sz="1350" b="0" i="0" u="none" strike="noStrike" kern="0" cap="none" spc="-51" normalizeH="0" baseline="0" noProof="0" dirty="0">
                <a:ln>
                  <a:noFill/>
                </a:ln>
                <a:solidFill>
                  <a:srgbClr val="5E5E5E"/>
                </a:solidFill>
                <a:effectLst/>
                <a:uLnTx/>
                <a:uFillTx/>
                <a:latin typeface="Helvetica"/>
                <a:sym typeface="Helvetica"/>
              </a:rPr>
              <a:t>in </a:t>
            </a:r>
            <a:r>
              <a:rPr kumimoji="0" lang="en-AU" sz="1350" b="0" i="0" u="none" strike="noStrike" kern="0" cap="none" spc="-51" normalizeH="0" baseline="0" noProof="0" dirty="0">
                <a:ln>
                  <a:noFill/>
                </a:ln>
                <a:solidFill>
                  <a:srgbClr val="5E5E5E"/>
                </a:solidFill>
                <a:effectLst/>
                <a:uLnTx/>
                <a:uFillTx/>
                <a:latin typeface="Helvetica"/>
                <a:sym typeface="Helvetica"/>
              </a:rPr>
              <a:t>sales </a:t>
            </a:r>
            <a:r>
              <a:rPr kumimoji="0" sz="1350" b="0" i="0" u="none" strike="noStrike" kern="0" cap="none" spc="-51" normalizeH="0" baseline="0" noProof="0" dirty="0">
                <a:ln>
                  <a:noFill/>
                </a:ln>
                <a:solidFill>
                  <a:srgbClr val="5E5E5E"/>
                </a:solidFill>
                <a:effectLst/>
                <a:uLnTx/>
                <a:uFillTx/>
                <a:latin typeface="Helvetica"/>
                <a:sym typeface="Helvetica"/>
              </a:rPr>
              <a:t>over last </a:t>
            </a:r>
            <a:endParaRPr kumimoji="0" lang="en-AU" sz="1350" b="0" i="0" u="none" strike="noStrike" kern="0" cap="none" spc="-51" normalizeH="0" baseline="0" noProof="0" dirty="0">
              <a:ln>
                <a:noFill/>
              </a:ln>
              <a:solidFill>
                <a:srgbClr val="5E5E5E"/>
              </a:solidFill>
              <a:effectLst/>
              <a:uLnTx/>
              <a:uFillTx/>
              <a:latin typeface="Helvetica"/>
              <a:sym typeface="Helvetica"/>
            </a:endParaRPr>
          </a:p>
          <a:p>
            <a:pPr marL="0" marR="0" lvl="0" indent="0" algn="ctr" defTabSz="171450" rtl="0" eaLnBrk="1" fontAlgn="auto" latinLnBrk="0" hangingPunct="0">
              <a:lnSpc>
                <a:spcPct val="100000"/>
              </a:lnSpc>
              <a:spcBef>
                <a:spcPts val="0"/>
              </a:spcBef>
              <a:spcAft>
                <a:spcPts val="0"/>
              </a:spcAft>
              <a:buClrTx/>
              <a:buSzTx/>
              <a:buFontTx/>
              <a:buNone/>
              <a:tabLst/>
              <a:defRPr sz="4500" b="0" spc="-135">
                <a:solidFill>
                  <a:srgbClr val="5E5E5E"/>
                </a:solidFill>
                <a:latin typeface="Helvetica"/>
                <a:ea typeface="Helvetica"/>
                <a:cs typeface="Helvetica"/>
                <a:sym typeface="Helvetica"/>
              </a:defRPr>
            </a:pPr>
            <a:r>
              <a:rPr kumimoji="0" sz="1350" b="0" i="0" u="none" strike="noStrike" kern="0" cap="none" spc="-51" normalizeH="0" baseline="0" noProof="0" dirty="0">
                <a:ln>
                  <a:noFill/>
                </a:ln>
                <a:solidFill>
                  <a:srgbClr val="5E5E5E"/>
                </a:solidFill>
                <a:effectLst/>
                <a:uLnTx/>
                <a:uFillTx/>
                <a:latin typeface="Helvetica"/>
                <a:sym typeface="Helvetica"/>
              </a:rPr>
              <a:t>5 years</a:t>
            </a:r>
            <a:r>
              <a:rPr kumimoji="0" lang="en-AU" sz="1350" b="0" i="0" u="none" strike="noStrike" kern="0" cap="none" spc="-51" normalizeH="0" baseline="0" noProof="0" dirty="0">
                <a:ln>
                  <a:noFill/>
                </a:ln>
                <a:solidFill>
                  <a:srgbClr val="5E5E5E"/>
                </a:solidFill>
                <a:effectLst/>
                <a:uLnTx/>
                <a:uFillTx/>
                <a:latin typeface="Helvetica"/>
                <a:sym typeface="Helvetica"/>
              </a:rPr>
              <a:t> &amp; growing</a:t>
            </a:r>
            <a:endParaRPr kumimoji="0" sz="1350" b="0" i="0" u="none" strike="noStrike" kern="0" cap="none" spc="-51" normalizeH="0" baseline="0" noProof="0" dirty="0">
              <a:ln>
                <a:noFill/>
              </a:ln>
              <a:solidFill>
                <a:srgbClr val="5E5E5E"/>
              </a:solidFill>
              <a:effectLst/>
              <a:uLnTx/>
              <a:uFillTx/>
              <a:latin typeface="Helvetica"/>
              <a:sym typeface="Helvetica"/>
            </a:endParaRPr>
          </a:p>
        </p:txBody>
      </p:sp>
      <p:sp>
        <p:nvSpPr>
          <p:cNvPr id="22" name="Millions of  Customers  Acquired">
            <a:extLst>
              <a:ext uri="{FF2B5EF4-FFF2-40B4-BE49-F238E27FC236}">
                <a16:creationId xmlns:a16="http://schemas.microsoft.com/office/drawing/2014/main" id="{640C9E6D-3D49-254A-AC00-41806D32450B}"/>
              </a:ext>
            </a:extLst>
          </p:cNvPr>
          <p:cNvSpPr txBox="1"/>
          <p:nvPr/>
        </p:nvSpPr>
        <p:spPr>
          <a:xfrm>
            <a:off x="7329896" y="3960358"/>
            <a:ext cx="1302551" cy="677349"/>
          </a:xfrm>
          <a:prstGeom prst="rect">
            <a:avLst/>
          </a:prstGeom>
          <a:ln w="12700">
            <a:miter lim="400000"/>
          </a:ln>
          <a:extLst>
            <a:ext uri="{C572A759-6A51-4108-AA02-DFA0A04FC94B}">
              <ma14:wrappingTextBoxFlag xmlns="" xmlns:ma14="http://schemas.microsoft.com/office/mac/drawingml/2011/main" val="1"/>
            </a:ext>
          </a:extLst>
        </p:spPr>
        <p:txBody>
          <a:bodyPr wrap="square" lIns="26789" tIns="26789" rIns="26789" bIns="26789" anchor="ctr">
            <a:spAutoFit/>
          </a:bodyPr>
          <a:lstStyle/>
          <a:p>
            <a:pPr marL="0" marR="0" lvl="0" indent="0" algn="ctr" defTabSz="171450" rtl="0" eaLnBrk="1" fontAlgn="auto" latinLnBrk="0" hangingPunct="0">
              <a:lnSpc>
                <a:spcPct val="100000"/>
              </a:lnSpc>
              <a:spcBef>
                <a:spcPts val="0"/>
              </a:spcBef>
              <a:spcAft>
                <a:spcPts val="0"/>
              </a:spcAft>
              <a:buClrTx/>
              <a:buSzTx/>
              <a:buFontTx/>
              <a:buNone/>
              <a:tabLst/>
              <a:defRPr sz="4500" b="0" spc="-135">
                <a:solidFill>
                  <a:srgbClr val="5E5E5E"/>
                </a:solidFill>
                <a:latin typeface="Helvetica"/>
                <a:ea typeface="Helvetica"/>
                <a:cs typeface="Helvetica"/>
                <a:sym typeface="Helvetica"/>
              </a:defRPr>
            </a:pPr>
            <a:r>
              <a:rPr kumimoji="0" sz="1350" b="1" i="0" u="none" strike="noStrike" kern="0" cap="none" spc="-51" normalizeH="0" baseline="0" noProof="0" dirty="0">
                <a:ln>
                  <a:noFill/>
                </a:ln>
                <a:solidFill>
                  <a:srgbClr val="5E5E5E"/>
                </a:solidFill>
                <a:effectLst/>
                <a:uLnTx/>
                <a:uFillTx/>
                <a:latin typeface="Helvetica"/>
                <a:sym typeface="Helvetica"/>
              </a:rPr>
              <a:t>Millions of </a:t>
            </a:r>
            <a:br>
              <a:rPr kumimoji="0" sz="1350" b="1" i="0" u="none" strike="noStrike" kern="0" cap="none" spc="-51" normalizeH="0" baseline="0" noProof="0" dirty="0">
                <a:ln>
                  <a:noFill/>
                </a:ln>
                <a:solidFill>
                  <a:srgbClr val="5E5E5E"/>
                </a:solidFill>
                <a:effectLst/>
                <a:uLnTx/>
                <a:uFillTx/>
                <a:latin typeface="Helvetica"/>
                <a:sym typeface="Helvetica"/>
              </a:rPr>
            </a:br>
            <a:r>
              <a:rPr kumimoji="0" sz="1350" b="1" i="0" u="none" strike="noStrike" kern="0" cap="none" spc="-51" normalizeH="0" baseline="0" noProof="0" dirty="0">
                <a:ln>
                  <a:noFill/>
                </a:ln>
                <a:solidFill>
                  <a:srgbClr val="5E5E5E"/>
                </a:solidFill>
                <a:effectLst/>
                <a:uLnTx/>
                <a:uFillTx/>
                <a:latin typeface="Helvetica"/>
                <a:sym typeface="Helvetica"/>
              </a:rPr>
              <a:t>Customers </a:t>
            </a:r>
            <a:br>
              <a:rPr kumimoji="0" sz="1350" b="1" i="0" u="none" strike="noStrike" kern="0" cap="none" spc="-51" normalizeH="0" baseline="0" noProof="0" dirty="0">
                <a:ln>
                  <a:noFill/>
                </a:ln>
                <a:solidFill>
                  <a:srgbClr val="5E5E5E"/>
                </a:solidFill>
                <a:effectLst/>
                <a:uLnTx/>
                <a:uFillTx/>
                <a:latin typeface="Helvetica"/>
                <a:sym typeface="Helvetica"/>
              </a:rPr>
            </a:br>
            <a:r>
              <a:rPr kumimoji="0" sz="1350" b="0" i="0" u="none" strike="noStrike" kern="0" cap="none" spc="-51" normalizeH="0" baseline="0" noProof="0" dirty="0">
                <a:ln>
                  <a:noFill/>
                </a:ln>
                <a:solidFill>
                  <a:srgbClr val="5E5E5E"/>
                </a:solidFill>
                <a:effectLst/>
                <a:uLnTx/>
                <a:uFillTx/>
                <a:latin typeface="Helvetica"/>
                <a:sym typeface="Helvetica"/>
              </a:rPr>
              <a:t>Acquired</a:t>
            </a:r>
          </a:p>
        </p:txBody>
      </p:sp>
      <p:pic>
        <p:nvPicPr>
          <p:cNvPr id="23" name="Изображение" descr="Изображение">
            <a:extLst>
              <a:ext uri="{FF2B5EF4-FFF2-40B4-BE49-F238E27FC236}">
                <a16:creationId xmlns:a16="http://schemas.microsoft.com/office/drawing/2014/main" id="{72F57517-A046-AB40-9EFB-9BEC3DCCB3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71883" y="1610614"/>
            <a:ext cx="585523" cy="690236"/>
          </a:xfrm>
          <a:prstGeom prst="rect">
            <a:avLst/>
          </a:prstGeom>
          <a:ln w="12700">
            <a:miter lim="400000"/>
          </a:ln>
        </p:spPr>
      </p:pic>
      <p:pic>
        <p:nvPicPr>
          <p:cNvPr id="24" name="Изображение" descr="Изображение">
            <a:extLst>
              <a:ext uri="{FF2B5EF4-FFF2-40B4-BE49-F238E27FC236}">
                <a16:creationId xmlns:a16="http://schemas.microsoft.com/office/drawing/2014/main" id="{D6D262F3-6462-9047-BE2E-11C53B395966}"/>
              </a:ext>
            </a:extLst>
          </p:cNvPr>
          <p:cNvPicPr>
            <a:picLocks noChangeAspect="1"/>
          </p:cNvPicPr>
          <p:nvPr/>
        </p:nvPicPr>
        <p:blipFill>
          <a:blip r:embed="rId4"/>
          <a:stretch>
            <a:fillRect/>
          </a:stretch>
        </p:blipFill>
        <p:spPr>
          <a:xfrm>
            <a:off x="8089334" y="1546871"/>
            <a:ext cx="690228" cy="690236"/>
          </a:xfrm>
          <a:prstGeom prst="rect">
            <a:avLst/>
          </a:prstGeom>
          <a:ln w="12700">
            <a:miter lim="400000"/>
          </a:ln>
        </p:spPr>
      </p:pic>
      <p:pic>
        <p:nvPicPr>
          <p:cNvPr id="25" name="Изображение" descr="Изображение">
            <a:extLst>
              <a:ext uri="{FF2B5EF4-FFF2-40B4-BE49-F238E27FC236}">
                <a16:creationId xmlns:a16="http://schemas.microsoft.com/office/drawing/2014/main" id="{47C92591-62A3-0645-95A0-48C9E0B1B12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24233" y="3378192"/>
            <a:ext cx="847065" cy="403146"/>
          </a:xfrm>
          <a:prstGeom prst="rect">
            <a:avLst/>
          </a:prstGeom>
          <a:ln w="12700">
            <a:miter lim="400000"/>
          </a:ln>
        </p:spPr>
      </p:pic>
      <p:pic>
        <p:nvPicPr>
          <p:cNvPr id="26" name="Изображение" descr="Изображение">
            <a:extLst>
              <a:ext uri="{FF2B5EF4-FFF2-40B4-BE49-F238E27FC236}">
                <a16:creationId xmlns:a16="http://schemas.microsoft.com/office/drawing/2014/main" id="{38A9F253-CA74-6245-8E95-9E9470B2E0DB}"/>
              </a:ext>
            </a:extLst>
          </p:cNvPr>
          <p:cNvPicPr>
            <a:picLocks noChangeAspect="1"/>
          </p:cNvPicPr>
          <p:nvPr/>
        </p:nvPicPr>
        <p:blipFill>
          <a:blip r:embed="rId6"/>
          <a:stretch>
            <a:fillRect/>
          </a:stretch>
        </p:blipFill>
        <p:spPr>
          <a:xfrm>
            <a:off x="7572504" y="3142860"/>
            <a:ext cx="693996" cy="683188"/>
          </a:xfrm>
          <a:prstGeom prst="rect">
            <a:avLst/>
          </a:prstGeom>
          <a:ln w="12700">
            <a:miter lim="400000"/>
          </a:ln>
        </p:spPr>
      </p:pic>
      <p:pic>
        <p:nvPicPr>
          <p:cNvPr id="27" name="Изображение" descr="Изображение">
            <a:extLst>
              <a:ext uri="{FF2B5EF4-FFF2-40B4-BE49-F238E27FC236}">
                <a16:creationId xmlns:a16="http://schemas.microsoft.com/office/drawing/2014/main" id="{BA11C756-91A3-1E42-B1F8-433E92CF0C4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69138" y="1511289"/>
            <a:ext cx="761151" cy="761400"/>
          </a:xfrm>
          <a:prstGeom prst="rect">
            <a:avLst/>
          </a:prstGeom>
          <a:ln w="12700">
            <a:miter lim="400000"/>
          </a:ln>
        </p:spPr>
      </p:pic>
      <p:sp>
        <p:nvSpPr>
          <p:cNvPr id="28" name="Millions of  Customers  Acquired">
            <a:extLst>
              <a:ext uri="{FF2B5EF4-FFF2-40B4-BE49-F238E27FC236}">
                <a16:creationId xmlns:a16="http://schemas.microsoft.com/office/drawing/2014/main" id="{2CB475B0-632A-A64B-BA8F-2FB5B6A9E37A}"/>
              </a:ext>
            </a:extLst>
          </p:cNvPr>
          <p:cNvSpPr txBox="1"/>
          <p:nvPr/>
        </p:nvSpPr>
        <p:spPr>
          <a:xfrm>
            <a:off x="5339774" y="2329592"/>
            <a:ext cx="860477" cy="677349"/>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p>
            <a:pPr marL="0" marR="0" lvl="0" indent="0" algn="ctr" defTabSz="171450" rtl="0" eaLnBrk="1" fontAlgn="auto" latinLnBrk="0" hangingPunct="0">
              <a:lnSpc>
                <a:spcPct val="100000"/>
              </a:lnSpc>
              <a:spcBef>
                <a:spcPts val="0"/>
              </a:spcBef>
              <a:spcAft>
                <a:spcPts val="0"/>
              </a:spcAft>
              <a:buClrTx/>
              <a:buSzTx/>
              <a:buFontTx/>
              <a:buNone/>
              <a:tabLst/>
              <a:defRPr sz="4500" b="0" spc="-135">
                <a:solidFill>
                  <a:srgbClr val="5E5E5E"/>
                </a:solidFill>
                <a:latin typeface="Helvetica"/>
                <a:ea typeface="Helvetica"/>
                <a:cs typeface="Helvetica"/>
                <a:sym typeface="Helvetica"/>
              </a:defRPr>
            </a:pPr>
            <a:r>
              <a:rPr kumimoji="0" lang="en-AU" sz="1350" b="0" i="0" u="none" strike="noStrike" kern="0" cap="none" spc="-51" normalizeH="0" baseline="0" noProof="0" dirty="0">
                <a:ln>
                  <a:noFill/>
                </a:ln>
                <a:solidFill>
                  <a:srgbClr val="5E5E5E"/>
                </a:solidFill>
                <a:effectLst/>
                <a:uLnTx/>
                <a:uFillTx/>
                <a:latin typeface="Helvetica"/>
                <a:sym typeface="Helvetica"/>
              </a:rPr>
              <a:t>Customer </a:t>
            </a:r>
          </a:p>
          <a:p>
            <a:pPr marL="0" marR="0" lvl="0" indent="0" algn="ctr" defTabSz="171450" rtl="0" eaLnBrk="1" fontAlgn="auto" latinLnBrk="0" hangingPunct="0">
              <a:lnSpc>
                <a:spcPct val="100000"/>
              </a:lnSpc>
              <a:spcBef>
                <a:spcPts val="0"/>
              </a:spcBef>
              <a:spcAft>
                <a:spcPts val="0"/>
              </a:spcAft>
              <a:buClrTx/>
              <a:buSzTx/>
              <a:buFontTx/>
              <a:buNone/>
              <a:tabLst/>
              <a:defRPr sz="4500" b="0" spc="-135">
                <a:solidFill>
                  <a:srgbClr val="5E5E5E"/>
                </a:solidFill>
                <a:latin typeface="Helvetica"/>
                <a:ea typeface="Helvetica"/>
                <a:cs typeface="Helvetica"/>
                <a:sym typeface="Helvetica"/>
              </a:defRPr>
            </a:pPr>
            <a:r>
              <a:rPr kumimoji="0" lang="en-AU" sz="1350" b="0" i="0" u="none" strike="noStrike" kern="0" cap="none" spc="-51" normalizeH="0" baseline="0" noProof="0" dirty="0">
                <a:ln>
                  <a:noFill/>
                </a:ln>
                <a:solidFill>
                  <a:srgbClr val="5E5E5E"/>
                </a:solidFill>
                <a:effectLst/>
                <a:uLnTx/>
                <a:uFillTx/>
                <a:latin typeface="Helvetica"/>
                <a:sym typeface="Helvetica"/>
              </a:rPr>
              <a:t>Acquisition </a:t>
            </a:r>
          </a:p>
          <a:p>
            <a:pPr marL="0" marR="0" lvl="0" indent="0" algn="ctr" defTabSz="171450" rtl="0" eaLnBrk="1" fontAlgn="auto" latinLnBrk="0" hangingPunct="0">
              <a:lnSpc>
                <a:spcPct val="100000"/>
              </a:lnSpc>
              <a:spcBef>
                <a:spcPts val="0"/>
              </a:spcBef>
              <a:spcAft>
                <a:spcPts val="0"/>
              </a:spcAft>
              <a:buClrTx/>
              <a:buSzTx/>
              <a:buFontTx/>
              <a:buNone/>
              <a:tabLst/>
              <a:defRPr sz="4500" b="0" spc="-135">
                <a:solidFill>
                  <a:srgbClr val="5E5E5E"/>
                </a:solidFill>
                <a:latin typeface="Helvetica"/>
                <a:ea typeface="Helvetica"/>
                <a:cs typeface="Helvetica"/>
                <a:sym typeface="Helvetica"/>
              </a:defRPr>
            </a:pPr>
            <a:r>
              <a:rPr kumimoji="0" lang="en-AU" sz="1350" b="0" i="0" u="none" strike="noStrike" kern="0" cap="none" spc="-51" normalizeH="0" baseline="0" noProof="0" dirty="0">
                <a:ln>
                  <a:noFill/>
                </a:ln>
                <a:solidFill>
                  <a:srgbClr val="5E5E5E"/>
                </a:solidFill>
                <a:effectLst/>
                <a:uLnTx/>
                <a:uFillTx/>
                <a:latin typeface="Helvetica"/>
                <a:sym typeface="Helvetica"/>
              </a:rPr>
              <a:t>Company</a:t>
            </a:r>
            <a:endParaRPr kumimoji="0" sz="1350" b="0" i="0" u="none" strike="noStrike" kern="0" cap="none" spc="-51" normalizeH="0" baseline="0" noProof="0" dirty="0">
              <a:ln>
                <a:noFill/>
              </a:ln>
              <a:solidFill>
                <a:srgbClr val="5E5E5E"/>
              </a:solidFill>
              <a:effectLst/>
              <a:uLnTx/>
              <a:uFillTx/>
              <a:latin typeface="Helvetica"/>
              <a:sym typeface="Helvetica"/>
            </a:endParaRPr>
          </a:p>
        </p:txBody>
      </p:sp>
      <p:pic>
        <p:nvPicPr>
          <p:cNvPr id="5" name="Picture 4" descr="A flag on the side of a road&#10;&#10;Description automatically generated">
            <a:extLst>
              <a:ext uri="{FF2B5EF4-FFF2-40B4-BE49-F238E27FC236}">
                <a16:creationId xmlns:a16="http://schemas.microsoft.com/office/drawing/2014/main" id="{F1B549B6-E212-784E-BF55-C12FF13E0AB8}"/>
              </a:ext>
            </a:extLst>
          </p:cNvPr>
          <p:cNvPicPr>
            <a:picLocks noChangeAspect="1"/>
          </p:cNvPicPr>
          <p:nvPr/>
        </p:nvPicPr>
        <p:blipFill rotWithShape="1">
          <a:blip r:embed="rId8" cstate="email">
            <a:extLst>
              <a:ext uri="{28A0092B-C50C-407E-A947-70E740481C1C}">
                <a14:useLocalDpi xmlns:a14="http://schemas.microsoft.com/office/drawing/2010/main" val="0"/>
              </a:ext>
            </a:extLst>
          </a:blip>
          <a:srcRect l="16518" t="15" r="17296" b="-15"/>
          <a:stretch/>
        </p:blipFill>
        <p:spPr>
          <a:xfrm>
            <a:off x="-104672" y="-797"/>
            <a:ext cx="5103423" cy="5144297"/>
          </a:xfrm>
          <a:prstGeom prst="rect">
            <a:avLst/>
          </a:prstGeom>
        </p:spPr>
      </p:pic>
      <p:sp>
        <p:nvSpPr>
          <p:cNvPr id="31" name="World’s Largest Direct Seller of Telecommunications, Energy &amp; Other Essential Services">
            <a:extLst>
              <a:ext uri="{FF2B5EF4-FFF2-40B4-BE49-F238E27FC236}">
                <a16:creationId xmlns:a16="http://schemas.microsoft.com/office/drawing/2014/main" id="{98557B10-3CDA-1244-8CDF-CFCC48880B39}"/>
              </a:ext>
            </a:extLst>
          </p:cNvPr>
          <p:cNvSpPr txBox="1"/>
          <p:nvPr/>
        </p:nvSpPr>
        <p:spPr>
          <a:xfrm>
            <a:off x="773750" y="590438"/>
            <a:ext cx="3555921" cy="292014"/>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defTabSz="457200">
              <a:defRPr sz="4000" b="0" i="1" spc="-39">
                <a:solidFill>
                  <a:srgbClr val="102C53"/>
                </a:solidFill>
                <a:latin typeface="Helvetica"/>
                <a:ea typeface="Helvetica"/>
                <a:cs typeface="Helvetica"/>
                <a:sym typeface="Helvetica"/>
              </a:defRPr>
            </a:lvl1pPr>
          </a:lstStyle>
          <a:p>
            <a:pPr marL="0" marR="0" lvl="0" indent="0" algn="ctr" defTabSz="171450" rtl="0" eaLnBrk="1" fontAlgn="auto" latinLnBrk="0" hangingPunct="0">
              <a:lnSpc>
                <a:spcPct val="100000"/>
              </a:lnSpc>
              <a:spcBef>
                <a:spcPts val="0"/>
              </a:spcBef>
              <a:spcAft>
                <a:spcPts val="0"/>
              </a:spcAft>
              <a:buClrTx/>
              <a:buSzTx/>
              <a:buFontTx/>
              <a:buNone/>
              <a:tabLst/>
              <a:defRPr/>
            </a:pPr>
            <a:r>
              <a:rPr kumimoji="0" lang="en-AU" sz="2025" b="1" i="0" u="none" strike="noStrike" kern="0" cap="none" spc="-15" normalizeH="0" baseline="0" noProof="0" dirty="0">
                <a:ln>
                  <a:noFill/>
                </a:ln>
                <a:solidFill>
                  <a:srgbClr val="FFFFFF"/>
                </a:solidFill>
                <a:effectLst/>
                <a:uLnTx/>
                <a:uFillTx/>
                <a:latin typeface="Helvetica"/>
                <a:sym typeface="Helvetica"/>
              </a:rPr>
              <a:t>WORLD’S LARGEST</a:t>
            </a:r>
          </a:p>
          <a:p>
            <a:pPr marL="0" marR="0" lvl="0" indent="0" algn="ctr" defTabSz="171450" rtl="0" eaLnBrk="1" fontAlgn="auto" latinLnBrk="0" hangingPunct="0">
              <a:lnSpc>
                <a:spcPct val="100000"/>
              </a:lnSpc>
              <a:spcBef>
                <a:spcPts val="0"/>
              </a:spcBef>
              <a:spcAft>
                <a:spcPts val="0"/>
              </a:spcAft>
              <a:buClrTx/>
              <a:buSzTx/>
              <a:buFontTx/>
              <a:buNone/>
              <a:tabLst/>
              <a:defRPr/>
            </a:pPr>
            <a:r>
              <a:rPr kumimoji="0" sz="1500" b="0" i="0" u="none" strike="noStrike" kern="0" cap="none" spc="-15" normalizeH="0" baseline="0" noProof="0" dirty="0">
                <a:ln>
                  <a:noFill/>
                </a:ln>
                <a:solidFill>
                  <a:srgbClr val="FFFFFF"/>
                </a:solidFill>
                <a:effectLst/>
                <a:uLnTx/>
                <a:uFillTx/>
                <a:latin typeface="Helvetica Light" panose="020B0403020202020204" pitchFamily="34" charset="0"/>
                <a:sym typeface="Helvetica"/>
              </a:rPr>
              <a:t>Direct Seller of Telecommunications, Energy &amp; Other Essential Services</a:t>
            </a:r>
          </a:p>
        </p:txBody>
      </p:sp>
      <p:sp>
        <p:nvSpPr>
          <p:cNvPr id="29" name="Rounded Rectangle 28">
            <a:extLst>
              <a:ext uri="{FF2B5EF4-FFF2-40B4-BE49-F238E27FC236}">
                <a16:creationId xmlns:a16="http://schemas.microsoft.com/office/drawing/2014/main" id="{917AD8EE-9FD8-464F-9DE3-C60A58CAAB05}"/>
              </a:ext>
            </a:extLst>
          </p:cNvPr>
          <p:cNvSpPr/>
          <p:nvPr/>
        </p:nvSpPr>
        <p:spPr>
          <a:xfrm>
            <a:off x="315884" y="4550611"/>
            <a:ext cx="1659262" cy="417949"/>
          </a:xfrm>
          <a:prstGeom prst="round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lvl="0" indent="0" algn="ctr" defTabSz="821531" rtl="0" eaLnBrk="1" fontAlgn="auto" latinLnBrk="0" hangingPunct="0">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32" name="Rectangle 31">
            <a:extLst>
              <a:ext uri="{FF2B5EF4-FFF2-40B4-BE49-F238E27FC236}">
                <a16:creationId xmlns:a16="http://schemas.microsoft.com/office/drawing/2014/main" id="{E9CE8EA2-F245-D24A-A894-360ADE18F12B}"/>
              </a:ext>
            </a:extLst>
          </p:cNvPr>
          <p:cNvSpPr/>
          <p:nvPr/>
        </p:nvSpPr>
        <p:spPr>
          <a:xfrm>
            <a:off x="773750" y="4599863"/>
            <a:ext cx="1361826" cy="307777"/>
          </a:xfrm>
          <a:prstGeom prst="rect">
            <a:avLst/>
          </a:prstGeom>
        </p:spPr>
        <p:txBody>
          <a:bodyPr wrap="square">
            <a:spAutoFit/>
          </a:bodyPr>
          <a:lstStyle/>
          <a:p>
            <a:pPr marL="0" marR="0" lvl="0" indent="0" algn="ctr" defTabSz="308074" rtl="0" eaLnBrk="1" fontAlgn="auto" latinLnBrk="0" hangingPunct="0">
              <a:lnSpc>
                <a:spcPct val="100000"/>
              </a:lnSpc>
              <a:spcBef>
                <a:spcPts val="0"/>
              </a:spcBef>
              <a:spcAft>
                <a:spcPts val="0"/>
              </a:spcAft>
              <a:buClrTx/>
              <a:buSzTx/>
              <a:buFontTx/>
              <a:buNone/>
              <a:tabLst/>
              <a:defRPr/>
            </a:pPr>
            <a:r>
              <a:rPr kumimoji="0" lang="en-AU" sz="700" b="0" i="0" u="none" strike="noStrike" kern="0" cap="none" spc="0" normalizeH="0" baseline="0" noProof="0" dirty="0">
                <a:ln>
                  <a:noFill/>
                </a:ln>
                <a:solidFill>
                  <a:srgbClr val="000000"/>
                </a:solidFill>
                <a:effectLst/>
                <a:uLnTx/>
                <a:uFillTx/>
                <a:latin typeface="Helvetica" pitchFamily="2" charset="0"/>
                <a:ea typeface="Helvetica Neue"/>
                <a:cs typeface="Helvetica Neue"/>
                <a:sym typeface="Helvetica Neue"/>
              </a:rPr>
              <a:t>Proud member of </a:t>
            </a:r>
          </a:p>
          <a:p>
            <a:pPr marL="0" marR="0" lvl="0" indent="0" algn="ctr" defTabSz="308074" rtl="0" eaLnBrk="1" fontAlgn="auto" latinLnBrk="0" hangingPunct="0">
              <a:lnSpc>
                <a:spcPct val="100000"/>
              </a:lnSpc>
              <a:spcBef>
                <a:spcPts val="0"/>
              </a:spcBef>
              <a:spcAft>
                <a:spcPts val="0"/>
              </a:spcAft>
              <a:buClrTx/>
              <a:buSzTx/>
              <a:buFontTx/>
              <a:buNone/>
              <a:tabLst/>
              <a:defRPr/>
            </a:pPr>
            <a:r>
              <a:rPr kumimoji="0" lang="en-AU" sz="700" b="0" i="0" u="none" strike="noStrike" kern="0" cap="none" spc="0" normalizeH="0" baseline="0" noProof="0" dirty="0">
                <a:ln>
                  <a:noFill/>
                </a:ln>
                <a:solidFill>
                  <a:srgbClr val="000000"/>
                </a:solidFill>
                <a:effectLst/>
                <a:uLnTx/>
                <a:uFillTx/>
                <a:latin typeface="Helvetica" pitchFamily="2" charset="0"/>
                <a:ea typeface="Helvetica Neue"/>
                <a:cs typeface="Helvetica Neue"/>
                <a:sym typeface="Helvetica Neue"/>
              </a:rPr>
              <a:t>Direct Selling Australia</a:t>
            </a:r>
          </a:p>
        </p:txBody>
      </p:sp>
      <p:pic>
        <p:nvPicPr>
          <p:cNvPr id="30" name="Picture 29" descr="A picture containing drawing&#10;&#10;Description automatically generated">
            <a:extLst>
              <a:ext uri="{FF2B5EF4-FFF2-40B4-BE49-F238E27FC236}">
                <a16:creationId xmlns:a16="http://schemas.microsoft.com/office/drawing/2014/main" id="{D126843B-0CF9-004F-A34C-C67C68DF3E34}"/>
              </a:ext>
            </a:extLst>
          </p:cNvPr>
          <p:cNvPicPr>
            <a:picLocks noChangeAspect="1"/>
          </p:cNvPicPr>
          <p:nvPr/>
        </p:nvPicPr>
        <p:blipFill rotWithShape="1">
          <a:blip r:embed="rId9" cstate="email">
            <a:extLst>
              <a:ext uri="{28A0092B-C50C-407E-A947-70E740481C1C}">
                <a14:useLocalDpi xmlns:a14="http://schemas.microsoft.com/office/drawing/2010/main" val="0"/>
              </a:ext>
            </a:extLst>
          </a:blip>
          <a:srcRect l="9963" t="39306" r="49565" b="40217"/>
          <a:stretch/>
        </p:blipFill>
        <p:spPr>
          <a:xfrm>
            <a:off x="361018" y="4591026"/>
            <a:ext cx="625782" cy="316614"/>
          </a:xfrm>
          <a:prstGeom prst="rect">
            <a:avLst/>
          </a:prstGeom>
        </p:spPr>
      </p:pic>
    </p:spTree>
    <p:extLst>
      <p:ext uri="{BB962C8B-B14F-4D97-AF65-F5344CB8AC3E}">
        <p14:creationId xmlns:p14="http://schemas.microsoft.com/office/powerpoint/2010/main" val="4213380546"/>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hape 885"/>
          <p:cNvSpPr>
            <a:spLocks/>
          </p:cNvSpPr>
          <p:nvPr/>
        </p:nvSpPr>
        <p:spPr bwMode="auto">
          <a:xfrm flipH="1">
            <a:off x="0" y="3031744"/>
            <a:ext cx="4273817" cy="6921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lnTo>
                  <a:pt x="10800" y="0"/>
                </a:lnTo>
                <a:lnTo>
                  <a:pt x="10800" y="21600"/>
                </a:lnTo>
                <a:lnTo>
                  <a:pt x="21600" y="21600"/>
                </a:lnTo>
              </a:path>
            </a:pathLst>
          </a:custGeom>
          <a:noFill/>
          <a:ln w="57150">
            <a:solidFill>
              <a:srgbClr val="1C9AD6"/>
            </a:solidFill>
            <a:round/>
            <a:headEnd/>
            <a:tailEnd/>
          </a:ln>
          <a:extLst>
            <a:ext uri="{909E8E84-426E-40dd-AFC4-6F175D3DCCD1}">
              <a14:hiddenFill xmlns="" xmlns:a14="http://schemas.microsoft.com/office/drawing/2010/main">
                <a:solidFill>
                  <a:srgbClr val="FFFFFF"/>
                </a:solidFill>
              </a14:hiddenFill>
            </a:ext>
          </a:extLst>
        </p:spPr>
        <p:txBody>
          <a:bodyPr lIns="45719" rIns="45719"/>
          <a:lstStyle/>
          <a:p>
            <a:endParaRPr lang="en-AU" dirty="0">
              <a:solidFill>
                <a:srgbClr val="FFFFFF"/>
              </a:solidFill>
            </a:endParaRPr>
          </a:p>
        </p:txBody>
      </p:sp>
      <p:sp>
        <p:nvSpPr>
          <p:cNvPr id="29" name="Shape 884"/>
          <p:cNvSpPr>
            <a:spLocks/>
          </p:cNvSpPr>
          <p:nvPr/>
        </p:nvSpPr>
        <p:spPr bwMode="auto">
          <a:xfrm flipH="1">
            <a:off x="2136906" y="2351654"/>
            <a:ext cx="4571999" cy="68009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lnTo>
                  <a:pt x="10800" y="0"/>
                </a:lnTo>
                <a:lnTo>
                  <a:pt x="10800" y="21600"/>
                </a:lnTo>
                <a:lnTo>
                  <a:pt x="21600" y="21600"/>
                </a:lnTo>
              </a:path>
            </a:pathLst>
          </a:custGeom>
          <a:noFill/>
          <a:ln w="57150">
            <a:solidFill>
              <a:srgbClr val="1C9AD6"/>
            </a:solidFill>
            <a:round/>
            <a:headEnd/>
            <a:tailEnd/>
          </a:ln>
          <a:extLst>
            <a:ext uri="{909E8E84-426E-40dd-AFC4-6F175D3DCCD1}">
              <a14:hiddenFill xmlns="" xmlns:a14="http://schemas.microsoft.com/office/drawing/2010/main">
                <a:solidFill>
                  <a:srgbClr val="FFFFFF"/>
                </a:solidFill>
              </a14:hiddenFill>
            </a:ext>
          </a:extLst>
        </p:spPr>
        <p:txBody>
          <a:bodyPr lIns="45719" rIns="45719"/>
          <a:lstStyle/>
          <a:p>
            <a:endParaRPr lang="en-AU" dirty="0">
              <a:solidFill>
                <a:srgbClr val="FFFFFF"/>
              </a:solidFill>
            </a:endParaRPr>
          </a:p>
        </p:txBody>
      </p:sp>
      <p:sp>
        <p:nvSpPr>
          <p:cNvPr id="30" name="Shape 884"/>
          <p:cNvSpPr>
            <a:spLocks/>
          </p:cNvSpPr>
          <p:nvPr/>
        </p:nvSpPr>
        <p:spPr bwMode="auto">
          <a:xfrm flipH="1">
            <a:off x="4422901" y="1709784"/>
            <a:ext cx="4721093" cy="64187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lnTo>
                  <a:pt x="10800" y="0"/>
                </a:lnTo>
                <a:lnTo>
                  <a:pt x="10800" y="21600"/>
                </a:lnTo>
                <a:lnTo>
                  <a:pt x="21600" y="21600"/>
                </a:lnTo>
              </a:path>
            </a:pathLst>
          </a:custGeom>
          <a:noFill/>
          <a:ln w="57150">
            <a:solidFill>
              <a:srgbClr val="1C9AD6"/>
            </a:solidFill>
            <a:round/>
            <a:headEnd/>
            <a:tailEnd/>
          </a:ln>
          <a:extLst>
            <a:ext uri="{909E8E84-426E-40dd-AFC4-6F175D3DCCD1}">
              <a14:hiddenFill xmlns="" xmlns:a14="http://schemas.microsoft.com/office/drawing/2010/main">
                <a:solidFill>
                  <a:srgbClr val="FFFFFF"/>
                </a:solidFill>
              </a14:hiddenFill>
            </a:ext>
          </a:extLst>
        </p:spPr>
        <p:txBody>
          <a:bodyPr lIns="45719" rIns="45719"/>
          <a:lstStyle/>
          <a:p>
            <a:endParaRPr lang="en-AU" dirty="0">
              <a:solidFill>
                <a:srgbClr val="FFFFFF"/>
              </a:solidFill>
            </a:endParaRPr>
          </a:p>
        </p:txBody>
      </p:sp>
      <p:grpSp>
        <p:nvGrpSpPr>
          <p:cNvPr id="5" name="Group 4"/>
          <p:cNvGrpSpPr/>
          <p:nvPr/>
        </p:nvGrpSpPr>
        <p:grpSpPr>
          <a:xfrm>
            <a:off x="0" y="3007997"/>
            <a:ext cx="2136907" cy="647700"/>
            <a:chOff x="0" y="3007997"/>
            <a:chExt cx="2136907" cy="647700"/>
          </a:xfrm>
          <a:solidFill>
            <a:srgbClr val="57BEBA"/>
          </a:solidFill>
        </p:grpSpPr>
        <p:sp>
          <p:nvSpPr>
            <p:cNvPr id="2" name="Rectangle 1"/>
            <p:cNvSpPr/>
            <p:nvPr/>
          </p:nvSpPr>
          <p:spPr>
            <a:xfrm>
              <a:off x="57150" y="3007997"/>
              <a:ext cx="2000250" cy="647700"/>
            </a:xfrm>
            <a:prstGeom prst="rect">
              <a:avLst/>
            </a:prstGeom>
            <a:grp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31" name="Shape 879"/>
            <p:cNvSpPr>
              <a:spLocks noChangeArrowheads="1"/>
            </p:cNvSpPr>
            <p:nvPr/>
          </p:nvSpPr>
          <p:spPr bwMode="auto">
            <a:xfrm>
              <a:off x="0" y="3131792"/>
              <a:ext cx="2136907"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Lst>
          </p:spPr>
          <p:txBody>
            <a:bodyPr wrap="square" lIns="45719" rIns="45719">
              <a:spAutoFit/>
            </a:bodyPr>
            <a:lstStyle/>
            <a:p>
              <a:pPr algn="ctr" defTabSz="269875"/>
              <a:r>
                <a:rPr lang="en-US" altLang="en-US" sz="2000" b="1" dirty="0">
                  <a:solidFill>
                    <a:schemeClr val="bg1"/>
                  </a:solidFill>
                  <a:latin typeface="Candara"/>
                  <a:sym typeface="Helvetica" charset="0"/>
                </a:rPr>
                <a:t>Home Meetings</a:t>
              </a:r>
            </a:p>
          </p:txBody>
        </p:sp>
      </p:grpSp>
      <p:grpSp>
        <p:nvGrpSpPr>
          <p:cNvPr id="6" name="Group 5"/>
          <p:cNvGrpSpPr/>
          <p:nvPr/>
        </p:nvGrpSpPr>
        <p:grpSpPr>
          <a:xfrm>
            <a:off x="2143256" y="2319447"/>
            <a:ext cx="2225543" cy="647700"/>
            <a:chOff x="2143256" y="2319447"/>
            <a:chExt cx="2225543" cy="647700"/>
          </a:xfrm>
          <a:solidFill>
            <a:srgbClr val="57BEBA"/>
          </a:solidFill>
        </p:grpSpPr>
        <p:sp>
          <p:nvSpPr>
            <p:cNvPr id="12" name="Rectangle 11"/>
            <p:cNvSpPr/>
            <p:nvPr/>
          </p:nvSpPr>
          <p:spPr>
            <a:xfrm>
              <a:off x="2143256" y="2319447"/>
              <a:ext cx="2225543" cy="647700"/>
            </a:xfrm>
            <a:prstGeom prst="rect">
              <a:avLst/>
            </a:prstGeom>
            <a:grp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32" name="Shape 879"/>
            <p:cNvSpPr>
              <a:spLocks noChangeArrowheads="1"/>
            </p:cNvSpPr>
            <p:nvPr/>
          </p:nvSpPr>
          <p:spPr bwMode="auto">
            <a:xfrm>
              <a:off x="2143256" y="2430542"/>
              <a:ext cx="2225543"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Lst>
          </p:spPr>
          <p:txBody>
            <a:bodyPr wrap="square" lIns="45719" rIns="45719">
              <a:spAutoFit/>
            </a:bodyPr>
            <a:lstStyle/>
            <a:p>
              <a:pPr algn="ctr" defTabSz="269875"/>
              <a:r>
                <a:rPr lang="en-US" altLang="en-US" sz="2000" b="1" dirty="0">
                  <a:solidFill>
                    <a:schemeClr val="bg1"/>
                  </a:solidFill>
                  <a:latin typeface="Candara"/>
                  <a:sym typeface="Helvetica" charset="0"/>
                </a:rPr>
                <a:t>Saturday Training</a:t>
              </a:r>
            </a:p>
          </p:txBody>
        </p:sp>
      </p:grpSp>
      <p:grpSp>
        <p:nvGrpSpPr>
          <p:cNvPr id="7" name="Group 6"/>
          <p:cNvGrpSpPr/>
          <p:nvPr/>
        </p:nvGrpSpPr>
        <p:grpSpPr>
          <a:xfrm>
            <a:off x="4429255" y="1640454"/>
            <a:ext cx="2296344" cy="647700"/>
            <a:chOff x="4429255" y="1640454"/>
            <a:chExt cx="2296344" cy="647700"/>
          </a:xfrm>
          <a:solidFill>
            <a:srgbClr val="57BEBA"/>
          </a:solidFill>
        </p:grpSpPr>
        <p:sp>
          <p:nvSpPr>
            <p:cNvPr id="13" name="Rectangle 12"/>
            <p:cNvSpPr/>
            <p:nvPr/>
          </p:nvSpPr>
          <p:spPr>
            <a:xfrm>
              <a:off x="4429255" y="1640454"/>
              <a:ext cx="2296344" cy="647700"/>
            </a:xfrm>
            <a:prstGeom prst="rect">
              <a:avLst/>
            </a:prstGeom>
            <a:grp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33" name="Shape 879"/>
            <p:cNvSpPr>
              <a:spLocks noChangeArrowheads="1"/>
            </p:cNvSpPr>
            <p:nvPr/>
          </p:nvSpPr>
          <p:spPr bwMode="auto">
            <a:xfrm>
              <a:off x="4429255" y="1776949"/>
              <a:ext cx="2286001"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Lst>
          </p:spPr>
          <p:txBody>
            <a:bodyPr wrap="square" lIns="45719" rIns="45719">
              <a:spAutoFit/>
            </a:bodyPr>
            <a:lstStyle/>
            <a:p>
              <a:pPr algn="ctr" defTabSz="269875"/>
              <a:r>
                <a:rPr lang="en-US" altLang="en-US" sz="2000" b="1" dirty="0">
                  <a:solidFill>
                    <a:schemeClr val="bg1"/>
                  </a:solidFill>
                  <a:latin typeface="Candara"/>
                  <a:sym typeface="Helvetica" charset="0"/>
                </a:rPr>
                <a:t>CQ+ Training</a:t>
              </a:r>
            </a:p>
          </p:txBody>
        </p:sp>
      </p:grpSp>
      <p:grpSp>
        <p:nvGrpSpPr>
          <p:cNvPr id="8" name="Group 7"/>
          <p:cNvGrpSpPr/>
          <p:nvPr/>
        </p:nvGrpSpPr>
        <p:grpSpPr>
          <a:xfrm>
            <a:off x="6824156" y="1006508"/>
            <a:ext cx="2293036" cy="647700"/>
            <a:chOff x="6824156" y="1006508"/>
            <a:chExt cx="2293036" cy="647700"/>
          </a:xfrm>
          <a:solidFill>
            <a:srgbClr val="57BEBA"/>
          </a:solidFill>
        </p:grpSpPr>
        <p:sp>
          <p:nvSpPr>
            <p:cNvPr id="14" name="Rectangle 13"/>
            <p:cNvSpPr/>
            <p:nvPr/>
          </p:nvSpPr>
          <p:spPr>
            <a:xfrm>
              <a:off x="6824156" y="1006508"/>
              <a:ext cx="2286686" cy="647700"/>
            </a:xfrm>
            <a:prstGeom prst="rect">
              <a:avLst/>
            </a:prstGeom>
            <a:grp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34" name="Shape 879"/>
            <p:cNvSpPr>
              <a:spLocks noChangeArrowheads="1"/>
            </p:cNvSpPr>
            <p:nvPr/>
          </p:nvSpPr>
          <p:spPr bwMode="auto">
            <a:xfrm>
              <a:off x="6824156" y="1147719"/>
              <a:ext cx="2293036"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Lst>
          </p:spPr>
          <p:txBody>
            <a:bodyPr wrap="square" lIns="45719" rIns="45719">
              <a:spAutoFit/>
            </a:bodyPr>
            <a:lstStyle/>
            <a:p>
              <a:pPr algn="ctr" defTabSz="269875"/>
              <a:r>
                <a:rPr lang="en-US" altLang="en-US" sz="2000" b="1" dirty="0">
                  <a:solidFill>
                    <a:schemeClr val="bg1"/>
                  </a:solidFill>
                  <a:latin typeface="Candara"/>
                  <a:sym typeface="Helvetica" charset="0"/>
                </a:rPr>
                <a:t>International Event</a:t>
              </a:r>
            </a:p>
          </p:txBody>
        </p:sp>
      </p:grpSp>
      <p:sp>
        <p:nvSpPr>
          <p:cNvPr id="36" name="Shape 887"/>
          <p:cNvSpPr>
            <a:spLocks noChangeArrowheads="1"/>
          </p:cNvSpPr>
          <p:nvPr/>
        </p:nvSpPr>
        <p:spPr bwMode="auto">
          <a:xfrm>
            <a:off x="3393649" y="3189906"/>
            <a:ext cx="5140751" cy="15762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Lst>
        </p:spPr>
        <p:txBody>
          <a:bodyPr lIns="45719" tIns="45719" rIns="45719" bIns="45719">
            <a:spAutoFit/>
          </a:bodyPr>
          <a:lstStyle/>
          <a:p>
            <a:pPr algn="ctr" defTabSz="269875"/>
            <a:r>
              <a:rPr lang="en-US" altLang="en-US" sz="3200" b="1" dirty="0">
                <a:solidFill>
                  <a:schemeClr val="accent5">
                    <a:lumMod val="75000"/>
                  </a:schemeClr>
                </a:solidFill>
                <a:latin typeface="Candara"/>
                <a:sym typeface="Helvetica" charset="0"/>
              </a:rPr>
              <a:t>Events Build Your Business</a:t>
            </a:r>
          </a:p>
          <a:p>
            <a:pPr algn="ctr" defTabSz="269875"/>
            <a:r>
              <a:rPr lang="en-US" altLang="en-US" sz="3200" b="1" dirty="0">
                <a:solidFill>
                  <a:schemeClr val="accent5">
                    <a:lumMod val="75000"/>
                  </a:schemeClr>
                </a:solidFill>
                <a:latin typeface="Candara"/>
                <a:sym typeface="Helvetica" charset="0"/>
              </a:rPr>
              <a:t>Events Build Your Belief</a:t>
            </a:r>
            <a:br>
              <a:rPr lang="en-US" altLang="en-US" sz="3200" b="1" dirty="0">
                <a:solidFill>
                  <a:schemeClr val="accent5">
                    <a:lumMod val="75000"/>
                  </a:schemeClr>
                </a:solidFill>
                <a:latin typeface="Candara"/>
                <a:sym typeface="Helvetica" charset="0"/>
              </a:rPr>
            </a:br>
            <a:r>
              <a:rPr lang="en-US" altLang="en-US" sz="3200" b="1" dirty="0">
                <a:solidFill>
                  <a:schemeClr val="accent5">
                    <a:lumMod val="75000"/>
                  </a:schemeClr>
                </a:solidFill>
                <a:latin typeface="Candara"/>
                <a:sym typeface="Helvetica" charset="0"/>
              </a:rPr>
              <a:t>Events Build </a:t>
            </a:r>
            <a:r>
              <a:rPr lang="en-US" altLang="en-US" sz="3200" b="1" dirty="0">
                <a:solidFill>
                  <a:srgbClr val="118BCF"/>
                </a:solidFill>
                <a:latin typeface="Candara"/>
                <a:sym typeface="Helvetica" charset="0"/>
              </a:rPr>
              <a:t>YOU</a:t>
            </a:r>
          </a:p>
        </p:txBody>
      </p:sp>
      <p:grpSp>
        <p:nvGrpSpPr>
          <p:cNvPr id="9" name="Group 8"/>
          <p:cNvGrpSpPr/>
          <p:nvPr/>
        </p:nvGrpSpPr>
        <p:grpSpPr>
          <a:xfrm>
            <a:off x="-100001" y="969153"/>
            <a:ext cx="3196678" cy="2312424"/>
            <a:chOff x="-100001" y="969153"/>
            <a:chExt cx="3196678" cy="2312424"/>
          </a:xfrm>
        </p:grpSpPr>
        <p:pic>
          <p:nvPicPr>
            <p:cNvPr id="3" name="Picture 2" descr="icon-business-man-step-up.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13636" y="1028556"/>
              <a:ext cx="1983041" cy="1983041"/>
            </a:xfrm>
            <a:prstGeom prst="rect">
              <a:avLst/>
            </a:prstGeom>
          </p:spPr>
        </p:pic>
        <p:pic>
          <p:nvPicPr>
            <p:cNvPr id="4" name="Picture 3"/>
            <p:cNvPicPr>
              <a:picLocks noChangeAspect="1"/>
            </p:cNvPicPr>
            <p:nvPr/>
          </p:nvPicPr>
          <p:blipFill rotWithShape="1">
            <a:blip r:embed="rId3" cstate="email">
              <a:extLst>
                <a:ext uri="{28A0092B-C50C-407E-A947-70E740481C1C}">
                  <a14:useLocalDpi xmlns:a14="http://schemas.microsoft.com/office/drawing/2010/main" val="0"/>
                </a:ext>
              </a:extLst>
            </a:blip>
            <a:srcRect l="50000"/>
            <a:stretch/>
          </p:blipFill>
          <p:spPr>
            <a:xfrm>
              <a:off x="-100001" y="969153"/>
              <a:ext cx="2052277" cy="2312424"/>
            </a:xfrm>
            <a:prstGeom prst="rect">
              <a:avLst/>
            </a:prstGeom>
          </p:spPr>
        </p:pic>
      </p:grpSp>
      <p:sp>
        <p:nvSpPr>
          <p:cNvPr id="10" name="Title 9">
            <a:extLst>
              <a:ext uri="{FF2B5EF4-FFF2-40B4-BE49-F238E27FC236}">
                <a16:creationId xmlns:a16="http://schemas.microsoft.com/office/drawing/2014/main" id="{B8F94BF8-0B8D-6E4B-82A1-AC8F819E8260}"/>
              </a:ext>
            </a:extLst>
          </p:cNvPr>
          <p:cNvSpPr>
            <a:spLocks noGrp="1"/>
          </p:cNvSpPr>
          <p:nvPr>
            <p:ph type="title"/>
          </p:nvPr>
        </p:nvSpPr>
        <p:spPr>
          <a:xfrm>
            <a:off x="609600" y="57545"/>
            <a:ext cx="7924800" cy="857250"/>
          </a:xfrm>
        </p:spPr>
        <p:txBody>
          <a:bodyPr/>
          <a:lstStyle/>
          <a:p>
            <a:r>
              <a:rPr lang="en-US" dirty="0"/>
              <a:t>Always Promote the Next Event</a:t>
            </a:r>
          </a:p>
        </p:txBody>
      </p:sp>
    </p:spTree>
    <p:extLst>
      <p:ext uri="{BB962C8B-B14F-4D97-AF65-F5344CB8AC3E}">
        <p14:creationId xmlns:p14="http://schemas.microsoft.com/office/powerpoint/2010/main" val="3470784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900" decel="100000" fill="hold"/>
                                        <p:tgtEl>
                                          <p:spTgt spid="6"/>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9" fill="hold">
                            <p:stCondLst>
                              <p:cond delay="1000"/>
                            </p:stCondLst>
                            <p:childTnLst>
                              <p:par>
                                <p:cTn id="20" presetID="2" presetClass="entr" presetSubtype="8" accel="5000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7"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900" decel="100000" fill="hold"/>
                                        <p:tgtEl>
                                          <p:spTgt spid="7"/>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7" presetClass="entr" presetSubtype="0"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900" decel="100000" fill="hold"/>
                                        <p:tgtEl>
                                          <p:spTgt spid="8"/>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p:cTn id="44" dur="500" fill="hold"/>
                                        <p:tgtEl>
                                          <p:spTgt spid="36"/>
                                        </p:tgtEl>
                                        <p:attrNameLst>
                                          <p:attrName>ppt_w</p:attrName>
                                        </p:attrNameLst>
                                      </p:cBhvr>
                                      <p:tavLst>
                                        <p:tav tm="0">
                                          <p:val>
                                            <p:fltVal val="0"/>
                                          </p:val>
                                        </p:tav>
                                        <p:tav tm="100000">
                                          <p:val>
                                            <p:strVal val="#ppt_w"/>
                                          </p:val>
                                        </p:tav>
                                      </p:tavLst>
                                    </p:anim>
                                    <p:anim calcmode="lin" valueType="num">
                                      <p:cBhvr>
                                        <p:cTn id="45" dur="500" fill="hold"/>
                                        <p:tgtEl>
                                          <p:spTgt spid="36"/>
                                        </p:tgtEl>
                                        <p:attrNameLst>
                                          <p:attrName>ppt_h</p:attrName>
                                        </p:attrNameLst>
                                      </p:cBhvr>
                                      <p:tavLst>
                                        <p:tav tm="0">
                                          <p:val>
                                            <p:fltVal val="0"/>
                                          </p:val>
                                        </p:tav>
                                        <p:tav tm="100000">
                                          <p:val>
                                            <p:strVal val="#ppt_h"/>
                                          </p:val>
                                        </p:tav>
                                      </p:tavLst>
                                    </p:anim>
                                    <p:animEffect transition="in" filter="fade">
                                      <p:cBhvr>
                                        <p:cTn id="4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Website&#10;&#10;Description automatically generated with medium confidence">
            <a:extLst>
              <a:ext uri="{FF2B5EF4-FFF2-40B4-BE49-F238E27FC236}">
                <a16:creationId xmlns:a16="http://schemas.microsoft.com/office/drawing/2014/main" id="{263A2B5F-57DE-0846-8714-83758F4EE0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7609903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8CC400-4D0E-334E-A67F-7A78F5AFB1C6}"/>
              </a:ext>
            </a:extLst>
          </p:cNvPr>
          <p:cNvSpPr/>
          <p:nvPr/>
        </p:nvSpPr>
        <p:spPr>
          <a:xfrm>
            <a:off x="-102108" y="-59436"/>
            <a:ext cx="9326880" cy="5262372"/>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2616200" y="953247"/>
            <a:ext cx="3911600" cy="3911600"/>
            <a:chOff x="2616200" y="953247"/>
            <a:chExt cx="3911600" cy="3911600"/>
          </a:xfrm>
        </p:grpSpPr>
        <p:grpSp>
          <p:nvGrpSpPr>
            <p:cNvPr id="23" name="Group 22"/>
            <p:cNvGrpSpPr/>
            <p:nvPr/>
          </p:nvGrpSpPr>
          <p:grpSpPr>
            <a:xfrm>
              <a:off x="2616200" y="953247"/>
              <a:ext cx="3911600" cy="3911600"/>
              <a:chOff x="2616200" y="953247"/>
              <a:chExt cx="3911600" cy="3911600"/>
            </a:xfrm>
          </p:grpSpPr>
          <p:pic>
            <p:nvPicPr>
              <p:cNvPr id="6" name="Picture 5" descr="3-circle-arrows.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16200" y="953247"/>
                <a:ext cx="3911600" cy="3911600"/>
              </a:xfrm>
              <a:prstGeom prst="rect">
                <a:avLst/>
              </a:prstGeom>
            </p:spPr>
          </p:pic>
          <p:sp>
            <p:nvSpPr>
              <p:cNvPr id="19" name="TextBox 18"/>
              <p:cNvSpPr txBox="1"/>
              <p:nvPr/>
            </p:nvSpPr>
            <p:spPr>
              <a:xfrm>
                <a:off x="3935516" y="4105889"/>
                <a:ext cx="1335573" cy="502702"/>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3200" b="1" i="0" u="none" strike="noStrike" kern="1200" cap="none" spc="0" normalizeH="0" baseline="0" noProof="0" dirty="0">
                    <a:ln>
                      <a:noFill/>
                    </a:ln>
                    <a:solidFill>
                      <a:srgbClr val="15AFEF"/>
                    </a:solidFill>
                    <a:effectLst/>
                    <a:uLnTx/>
                    <a:uFillTx/>
                    <a:latin typeface="Candara"/>
                    <a:ea typeface="ＭＳ Ｐゴシック" charset="0"/>
                    <a:cs typeface="Candara"/>
                    <a:sym typeface="Arial" charset="0"/>
                  </a:rPr>
                  <a:t>YOU</a:t>
                </a:r>
              </a:p>
            </p:txBody>
          </p:sp>
        </p:grpSp>
        <p:pic>
          <p:nvPicPr>
            <p:cNvPr id="17" name="Picture 1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123202" y="2337415"/>
              <a:ext cx="904098" cy="1110296"/>
            </a:xfrm>
            <a:prstGeom prst="rect">
              <a:avLst/>
            </a:prstGeom>
          </p:spPr>
        </p:pic>
      </p:grpSp>
      <p:grpSp>
        <p:nvGrpSpPr>
          <p:cNvPr id="22" name="Group 21"/>
          <p:cNvGrpSpPr/>
          <p:nvPr/>
        </p:nvGrpSpPr>
        <p:grpSpPr>
          <a:xfrm>
            <a:off x="2603297" y="953247"/>
            <a:ext cx="3916070" cy="2232965"/>
            <a:chOff x="2603297" y="953247"/>
            <a:chExt cx="3916070" cy="2232965"/>
          </a:xfrm>
        </p:grpSpPr>
        <p:pic>
          <p:nvPicPr>
            <p:cNvPr id="13" name="Picture 12" descr="3-circle-arrows-2.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603297" y="953247"/>
              <a:ext cx="3916070" cy="2232965"/>
            </a:xfrm>
            <a:prstGeom prst="rect">
              <a:avLst/>
            </a:prstGeom>
          </p:spPr>
        </p:pic>
        <p:sp>
          <p:nvSpPr>
            <p:cNvPr id="18" name="TextBox 17"/>
            <p:cNvSpPr txBox="1"/>
            <p:nvPr/>
          </p:nvSpPr>
          <p:spPr>
            <a:xfrm>
              <a:off x="5045645" y="1681726"/>
              <a:ext cx="1335573" cy="520142"/>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The</a:t>
              </a:r>
            </a:p>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Services</a:t>
              </a:r>
            </a:p>
          </p:txBody>
        </p:sp>
      </p:grpSp>
      <p:pic>
        <p:nvPicPr>
          <p:cNvPr id="14" name="Picture 13" descr="3-circle-arrows-1.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603297" y="953247"/>
            <a:ext cx="2232965" cy="1924507"/>
          </a:xfrm>
          <a:prstGeom prst="rect">
            <a:avLst/>
          </a:prstGeom>
        </p:spPr>
      </p:pic>
      <p:sp>
        <p:nvSpPr>
          <p:cNvPr id="16" name="TextBox 15"/>
          <p:cNvSpPr txBox="1"/>
          <p:nvPr/>
        </p:nvSpPr>
        <p:spPr>
          <a:xfrm>
            <a:off x="2726759" y="1681726"/>
            <a:ext cx="1335573" cy="520142"/>
          </a:xfrm>
          <a:prstGeom prst="rect">
            <a:avLst/>
          </a:prstGeom>
          <a:noFill/>
        </p:spPr>
        <p:txBody>
          <a:bodyPr wrap="square" rtlCol="0">
            <a:spAutoFit/>
          </a:bodyPr>
          <a:lstStyle/>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The</a:t>
            </a:r>
          </a:p>
          <a:p>
            <a:pPr marL="0" marR="0" lvl="0" indent="0" algn="ctr" defTabSz="388185" rtl="0" eaLnBrk="1" fontAlgn="base" latinLnBrk="0" hangingPunct="1">
              <a:lnSpc>
                <a:spcPct val="8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ndara"/>
                <a:ea typeface="ＭＳ Ｐゴシック" charset="0"/>
                <a:cs typeface="Candara"/>
                <a:sym typeface="Arial" charset="0"/>
              </a:rPr>
              <a:t>Company</a:t>
            </a:r>
          </a:p>
        </p:txBody>
      </p:sp>
      <p:sp>
        <p:nvSpPr>
          <p:cNvPr id="2" name="Title 1">
            <a:extLst>
              <a:ext uri="{FF2B5EF4-FFF2-40B4-BE49-F238E27FC236}">
                <a16:creationId xmlns:a16="http://schemas.microsoft.com/office/drawing/2014/main" id="{7A8CF7CE-3295-B84F-BF6D-1731C8FA5BFC}"/>
              </a:ext>
            </a:extLst>
          </p:cNvPr>
          <p:cNvSpPr>
            <a:spLocks noGrp="1"/>
          </p:cNvSpPr>
          <p:nvPr>
            <p:ph type="title"/>
          </p:nvPr>
        </p:nvSpPr>
        <p:spPr>
          <a:xfrm>
            <a:off x="609600" y="95997"/>
            <a:ext cx="7924800" cy="857250"/>
          </a:xfrm>
        </p:spPr>
        <p:txBody>
          <a:bodyPr/>
          <a:lstStyle/>
          <a:p>
            <a:r>
              <a:rPr lang="en-US" dirty="0"/>
              <a:t>Work on You</a:t>
            </a:r>
          </a:p>
        </p:txBody>
      </p:sp>
    </p:spTree>
    <p:extLst>
      <p:ext uri="{BB962C8B-B14F-4D97-AF65-F5344CB8AC3E}">
        <p14:creationId xmlns:p14="http://schemas.microsoft.com/office/powerpoint/2010/main" val="4286635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1000"/>
                                  </p:stCondLst>
                                  <p:childTnLst>
                                    <p:set>
                                      <p:cBhvr>
                                        <p:cTn id="6" dur="1" fill="hold">
                                          <p:stCondLst>
                                            <p:cond delay="0"/>
                                          </p:stCondLst>
                                        </p:cTn>
                                        <p:tgtEl>
                                          <p:spTgt spid="22"/>
                                        </p:tgtEl>
                                        <p:attrNameLst>
                                          <p:attrName>style.visibility</p:attrName>
                                        </p:attrNameLst>
                                      </p:cBhvr>
                                      <p:to>
                                        <p:strVal val="visible"/>
                                      </p:to>
                                    </p:set>
                                    <p:animEffect transition="in" filter="wheel(1)">
                                      <p:cBhvr>
                                        <p:cTn id="7" dur="1000"/>
                                        <p:tgtEl>
                                          <p:spTgt spid="22"/>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heel(1)">
                                      <p:cBhvr>
                                        <p:cTn id="11"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64549">
              <a:srgbClr val="FFFFFF"/>
            </a:gs>
            <a:gs pos="87307">
              <a:srgbClr val="FFFFFF"/>
            </a:gs>
            <a:gs pos="100000">
              <a:srgbClr val="FFFFFF"/>
            </a:gs>
          </a:gsLst>
          <a:lin ang="5400000" scaled="0"/>
        </a:gradFill>
        <a:effectLst/>
      </p:bgPr>
    </p:bg>
    <p:spTree>
      <p:nvGrpSpPr>
        <p:cNvPr id="1" name=""/>
        <p:cNvGrpSpPr/>
        <p:nvPr/>
      </p:nvGrpSpPr>
      <p:grpSpPr>
        <a:xfrm>
          <a:off x="0" y="0"/>
          <a:ext cx="0" cy="0"/>
          <a:chOff x="0" y="0"/>
          <a:chExt cx="0" cy="0"/>
        </a:xfrm>
      </p:grpSpPr>
      <p:sp>
        <p:nvSpPr>
          <p:cNvPr id="164" name="Essential Residential &amp; Business Services"/>
          <p:cNvSpPr txBox="1"/>
          <p:nvPr/>
        </p:nvSpPr>
        <p:spPr>
          <a:xfrm>
            <a:off x="1204292" y="453896"/>
            <a:ext cx="6735418" cy="452352"/>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defTabSz="457200">
              <a:defRPr sz="6900" b="0">
                <a:solidFill>
                  <a:srgbClr val="4F92D3"/>
                </a:solidFill>
                <a:latin typeface="Helvetica"/>
                <a:ea typeface="Helvetica"/>
                <a:cs typeface="Helvetica"/>
                <a:sym typeface="Helvetica"/>
              </a:defRPr>
            </a:lvl1pPr>
          </a:lstStyle>
          <a:p>
            <a:pPr algn="ctr" defTabSz="171452" hangingPunct="0"/>
            <a:r>
              <a:rPr sz="2588" b="1" kern="0" dirty="0"/>
              <a:t>Essential Residential &amp; Business Services</a:t>
            </a:r>
          </a:p>
        </p:txBody>
      </p:sp>
      <p:sp>
        <p:nvSpPr>
          <p:cNvPr id="165" name="Line"/>
          <p:cNvSpPr/>
          <p:nvPr/>
        </p:nvSpPr>
        <p:spPr>
          <a:xfrm>
            <a:off x="579425" y="943220"/>
            <a:ext cx="7985150" cy="0"/>
          </a:xfrm>
          <a:prstGeom prst="line">
            <a:avLst/>
          </a:prstGeom>
          <a:ln w="12700">
            <a:solidFill>
              <a:srgbClr val="102C53"/>
            </a:solidFill>
            <a:miter lim="400000"/>
          </a:ln>
        </p:spPr>
        <p:txBody>
          <a:bodyPr lIns="26789" tIns="26789" rIns="26789" bIns="26789" anchor="ctr"/>
          <a:lstStyle/>
          <a:p>
            <a:pPr algn="ctr" defTabSz="308078"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180" name="Circle"/>
          <p:cNvSpPr/>
          <p:nvPr/>
        </p:nvSpPr>
        <p:spPr>
          <a:xfrm>
            <a:off x="209550" y="209550"/>
            <a:ext cx="320092" cy="320092"/>
          </a:xfrm>
          <a:prstGeom prst="ellipse">
            <a:avLst/>
          </a:prstGeom>
          <a:solidFill>
            <a:srgbClr val="4F92D3"/>
          </a:solidFill>
          <a:ln w="12700">
            <a:miter lim="400000"/>
          </a:ln>
        </p:spPr>
        <p:txBody>
          <a:bodyPr lIns="26789" tIns="26789" rIns="26789" bIns="26789" anchor="ctr"/>
          <a:lstStyle/>
          <a:p>
            <a:pPr algn="ctr" defTabSz="308078"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181" name="3"/>
          <p:cNvSpPr txBox="1"/>
          <p:nvPr/>
        </p:nvSpPr>
        <p:spPr>
          <a:xfrm>
            <a:off x="288846" y="227131"/>
            <a:ext cx="161503" cy="284934"/>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sz="4000">
                <a:solidFill>
                  <a:srgbClr val="FFFFFF"/>
                </a:solidFill>
              </a:defRPr>
            </a:lvl1pPr>
          </a:lstStyle>
          <a:p>
            <a:pPr algn="ctr" defTabSz="308078" hangingPunct="0"/>
            <a:r>
              <a:rPr lang="en-AU" sz="1500" b="1" kern="0" dirty="0">
                <a:latin typeface="Helvetica Neue"/>
                <a:ea typeface="Helvetica Neue"/>
                <a:cs typeface="Helvetica Neue"/>
                <a:sym typeface="Helvetica Neue"/>
              </a:rPr>
              <a:t>2</a:t>
            </a:r>
            <a:endParaRPr sz="1500" b="1" kern="0" dirty="0">
              <a:latin typeface="Helvetica Neue"/>
              <a:ea typeface="Helvetica Neue"/>
              <a:cs typeface="Helvetica Neue"/>
              <a:sym typeface="Helvetica Neue"/>
            </a:endParaRPr>
          </a:p>
        </p:txBody>
      </p:sp>
      <p:pic>
        <p:nvPicPr>
          <p:cNvPr id="182" name="ACN_1C_Blue.png" descr="ACN_1C_Blue.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50792" y="4629755"/>
            <a:ext cx="760087" cy="198157"/>
          </a:xfrm>
          <a:prstGeom prst="rect">
            <a:avLst/>
          </a:prstGeom>
          <a:ln w="12700">
            <a:miter lim="400000"/>
          </a:ln>
        </p:spPr>
      </p:pic>
      <p:pic>
        <p:nvPicPr>
          <p:cNvPr id="41" name="Screen Shot 2018-10-24 at 1.35.39 PM.png" descr="Screen Shot 2018-10-24 at 1.35.39 PM.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704512" y="1333363"/>
            <a:ext cx="775967" cy="770962"/>
          </a:xfrm>
          <a:prstGeom prst="rect">
            <a:avLst/>
          </a:prstGeom>
          <a:ln w="12700">
            <a:miter lim="400000"/>
          </a:ln>
        </p:spPr>
      </p:pic>
      <p:pic>
        <p:nvPicPr>
          <p:cNvPr id="42" name="Screen Shot 2018-10-24 at 1.36.07 PM.png" descr="Screen Shot 2018-10-24 at 1.36.07 PM.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4759326" y="1183938"/>
            <a:ext cx="870035" cy="826005"/>
          </a:xfrm>
          <a:prstGeom prst="rect">
            <a:avLst/>
          </a:prstGeom>
          <a:ln w="12700">
            <a:miter lim="400000"/>
          </a:ln>
        </p:spPr>
      </p:pic>
      <p:pic>
        <p:nvPicPr>
          <p:cNvPr id="44" name="Screen Shot 2018-10-24 at 1.35.39 PM.png" descr="Screen Shot 2018-10-24 at 1.35.39 PM.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3123066" y="1222121"/>
            <a:ext cx="928467" cy="836701"/>
          </a:xfrm>
          <a:prstGeom prst="rect">
            <a:avLst/>
          </a:prstGeom>
          <a:ln w="12700">
            <a:miter lim="400000"/>
          </a:ln>
        </p:spPr>
      </p:pic>
      <p:pic>
        <p:nvPicPr>
          <p:cNvPr id="45" name="Picture 44"/>
          <p:cNvPicPr>
            <a:picLocks noChangeAspect="1"/>
          </p:cNvPicPr>
          <p:nvPr/>
        </p:nvPicPr>
        <p:blipFill>
          <a:blip r:embed="rId6"/>
          <a:stretch>
            <a:fillRect/>
          </a:stretch>
        </p:blipFill>
        <p:spPr>
          <a:xfrm>
            <a:off x="6221961" y="1380460"/>
            <a:ext cx="445284" cy="550058"/>
          </a:xfrm>
          <a:prstGeom prst="rect">
            <a:avLst/>
          </a:prstGeom>
        </p:spPr>
      </p:pic>
      <p:pic>
        <p:nvPicPr>
          <p:cNvPr id="46" name="Picture 45"/>
          <p:cNvPicPr>
            <a:picLocks noChangeAspect="1"/>
          </p:cNvPicPr>
          <p:nvPr/>
        </p:nvPicPr>
        <p:blipFill>
          <a:blip r:embed="rId7"/>
          <a:stretch>
            <a:fillRect/>
          </a:stretch>
        </p:blipFill>
        <p:spPr>
          <a:xfrm>
            <a:off x="7503865" y="1398547"/>
            <a:ext cx="602443" cy="550058"/>
          </a:xfrm>
          <a:prstGeom prst="rect">
            <a:avLst/>
          </a:prstGeom>
        </p:spPr>
      </p:pic>
      <p:sp>
        <p:nvSpPr>
          <p:cNvPr id="47" name="TextBox 46"/>
          <p:cNvSpPr txBox="1"/>
          <p:nvPr/>
        </p:nvSpPr>
        <p:spPr>
          <a:xfrm>
            <a:off x="463395" y="2051075"/>
            <a:ext cx="1056970" cy="276999"/>
          </a:xfrm>
          <a:prstGeom prst="rect">
            <a:avLst/>
          </a:prstGeom>
          <a:noFill/>
        </p:spPr>
        <p:txBody>
          <a:bodyPr wrap="square" rtlCol="0">
            <a:spAutoFit/>
          </a:bodyPr>
          <a:lstStyle/>
          <a:p>
            <a:pPr algn="ctr" defTabSz="308078" hangingPunct="0"/>
            <a:r>
              <a:rPr lang="en-US" sz="1200" kern="0" dirty="0">
                <a:solidFill>
                  <a:srgbClr val="053268"/>
                </a:solidFill>
                <a:latin typeface="Helvetica Neue"/>
                <a:ea typeface="Helvetica Neue"/>
                <a:cs typeface="Helvetica Neue"/>
                <a:sym typeface="Helvetica Neue"/>
              </a:rPr>
              <a:t>Mobile</a:t>
            </a:r>
          </a:p>
        </p:txBody>
      </p:sp>
      <p:sp>
        <p:nvSpPr>
          <p:cNvPr id="49" name="TextBox 48"/>
          <p:cNvSpPr txBox="1"/>
          <p:nvPr/>
        </p:nvSpPr>
        <p:spPr>
          <a:xfrm>
            <a:off x="3123994" y="2005571"/>
            <a:ext cx="1056970" cy="276999"/>
          </a:xfrm>
          <a:prstGeom prst="rect">
            <a:avLst/>
          </a:prstGeom>
          <a:noFill/>
        </p:spPr>
        <p:txBody>
          <a:bodyPr wrap="square" rtlCol="0">
            <a:spAutoFit/>
          </a:bodyPr>
          <a:lstStyle/>
          <a:p>
            <a:pPr algn="ctr" defTabSz="308078" hangingPunct="0"/>
            <a:r>
              <a:rPr lang="en-US" sz="1200" kern="0" dirty="0">
                <a:solidFill>
                  <a:srgbClr val="053268"/>
                </a:solidFill>
                <a:latin typeface="Helvetica Neue"/>
                <a:ea typeface="Helvetica Neue"/>
                <a:cs typeface="Helvetica Neue"/>
                <a:sym typeface="Helvetica Neue"/>
              </a:rPr>
              <a:t>Broadband</a:t>
            </a:r>
          </a:p>
        </p:txBody>
      </p:sp>
      <p:sp>
        <p:nvSpPr>
          <p:cNvPr id="50" name="TextBox 49"/>
          <p:cNvSpPr txBox="1"/>
          <p:nvPr/>
        </p:nvSpPr>
        <p:spPr>
          <a:xfrm>
            <a:off x="4552854" y="2005571"/>
            <a:ext cx="1056970" cy="276999"/>
          </a:xfrm>
          <a:prstGeom prst="rect">
            <a:avLst/>
          </a:prstGeom>
          <a:noFill/>
        </p:spPr>
        <p:txBody>
          <a:bodyPr wrap="square" rtlCol="0">
            <a:spAutoFit/>
          </a:bodyPr>
          <a:lstStyle/>
          <a:p>
            <a:pPr algn="ctr" defTabSz="308078" hangingPunct="0"/>
            <a:r>
              <a:rPr lang="en-US" sz="1200" kern="0" dirty="0">
                <a:solidFill>
                  <a:srgbClr val="053268"/>
                </a:solidFill>
                <a:latin typeface="Helvetica Neue"/>
                <a:ea typeface="Helvetica Neue"/>
                <a:cs typeface="Helvetica Neue"/>
                <a:sym typeface="Helvetica Neue"/>
              </a:rPr>
              <a:t>Phone</a:t>
            </a:r>
          </a:p>
        </p:txBody>
      </p:sp>
      <p:sp>
        <p:nvSpPr>
          <p:cNvPr id="51" name="TextBox 50"/>
          <p:cNvSpPr txBox="1"/>
          <p:nvPr/>
        </p:nvSpPr>
        <p:spPr>
          <a:xfrm>
            <a:off x="5922311" y="2005571"/>
            <a:ext cx="1056970" cy="461665"/>
          </a:xfrm>
          <a:prstGeom prst="rect">
            <a:avLst/>
          </a:prstGeom>
          <a:noFill/>
        </p:spPr>
        <p:txBody>
          <a:bodyPr wrap="square" rtlCol="0">
            <a:spAutoFit/>
          </a:bodyPr>
          <a:lstStyle/>
          <a:p>
            <a:pPr algn="ctr" defTabSz="308078" hangingPunct="0"/>
            <a:r>
              <a:rPr lang="en-US" sz="1200" kern="0" dirty="0">
                <a:solidFill>
                  <a:srgbClr val="053268"/>
                </a:solidFill>
                <a:latin typeface="Helvetica Neue"/>
                <a:ea typeface="Helvetica Neue"/>
                <a:cs typeface="Helvetica Neue"/>
                <a:sym typeface="Helvetica Neue"/>
              </a:rPr>
              <a:t>Security &amp;</a:t>
            </a:r>
          </a:p>
          <a:p>
            <a:pPr algn="ctr" defTabSz="308078" hangingPunct="0"/>
            <a:r>
              <a:rPr lang="en-US" sz="1200" kern="0" dirty="0">
                <a:solidFill>
                  <a:srgbClr val="053268"/>
                </a:solidFill>
                <a:latin typeface="Helvetica Neue"/>
                <a:ea typeface="Helvetica Neue"/>
                <a:cs typeface="Helvetica Neue"/>
                <a:sym typeface="Helvetica Neue"/>
              </a:rPr>
              <a:t>Automation</a:t>
            </a:r>
          </a:p>
        </p:txBody>
      </p:sp>
      <p:sp>
        <p:nvSpPr>
          <p:cNvPr id="52" name="TextBox 51"/>
          <p:cNvSpPr txBox="1"/>
          <p:nvPr/>
        </p:nvSpPr>
        <p:spPr>
          <a:xfrm>
            <a:off x="7321949" y="1985265"/>
            <a:ext cx="1056970" cy="461665"/>
          </a:xfrm>
          <a:prstGeom prst="rect">
            <a:avLst/>
          </a:prstGeom>
          <a:noFill/>
        </p:spPr>
        <p:txBody>
          <a:bodyPr wrap="square" rtlCol="0">
            <a:spAutoFit/>
          </a:bodyPr>
          <a:lstStyle/>
          <a:p>
            <a:pPr algn="ctr" defTabSz="308078" hangingPunct="0"/>
            <a:r>
              <a:rPr lang="en-US" sz="1200" kern="0" dirty="0">
                <a:solidFill>
                  <a:srgbClr val="053268"/>
                </a:solidFill>
                <a:latin typeface="Helvetica Neue"/>
                <a:ea typeface="Helvetica Neue"/>
                <a:cs typeface="Helvetica Neue"/>
                <a:sym typeface="Helvetica Neue"/>
              </a:rPr>
              <a:t>Payment</a:t>
            </a:r>
          </a:p>
          <a:p>
            <a:pPr algn="ctr" defTabSz="308078" hangingPunct="0"/>
            <a:r>
              <a:rPr lang="en-US" sz="1200" kern="0" dirty="0">
                <a:solidFill>
                  <a:srgbClr val="053268"/>
                </a:solidFill>
                <a:latin typeface="Helvetica Neue"/>
                <a:ea typeface="Helvetica Neue"/>
                <a:cs typeface="Helvetica Neue"/>
                <a:sym typeface="Helvetica Neue"/>
              </a:rPr>
              <a:t>Processing</a:t>
            </a:r>
          </a:p>
        </p:txBody>
      </p:sp>
      <p:sp>
        <p:nvSpPr>
          <p:cNvPr id="57" name="Line"/>
          <p:cNvSpPr/>
          <p:nvPr/>
        </p:nvSpPr>
        <p:spPr>
          <a:xfrm>
            <a:off x="579425" y="2665020"/>
            <a:ext cx="7985150" cy="0"/>
          </a:xfrm>
          <a:prstGeom prst="line">
            <a:avLst/>
          </a:prstGeom>
          <a:ln w="12700">
            <a:solidFill>
              <a:srgbClr val="102C53"/>
            </a:solidFill>
            <a:miter lim="400000"/>
          </a:ln>
        </p:spPr>
        <p:txBody>
          <a:bodyPr lIns="26789" tIns="26789" rIns="26789" bIns="26789" anchor="ctr"/>
          <a:lstStyle/>
          <a:p>
            <a:pPr algn="ctr" defTabSz="308078"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pic>
        <p:nvPicPr>
          <p:cNvPr id="3" name="Picture 2">
            <a:extLst>
              <a:ext uri="{FF2B5EF4-FFF2-40B4-BE49-F238E27FC236}">
                <a16:creationId xmlns:a16="http://schemas.microsoft.com/office/drawing/2014/main" id="{99BB2D5C-255B-C345-BC78-23854660DC2A}"/>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43414" y="3634675"/>
            <a:ext cx="897440" cy="172409"/>
          </a:xfrm>
          <a:prstGeom prst="rect">
            <a:avLst/>
          </a:prstGeom>
        </p:spPr>
      </p:pic>
      <p:pic>
        <p:nvPicPr>
          <p:cNvPr id="2" name="Picture 1" descr="ADT-Security-Logo-Blue.pn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221961" y="2913361"/>
            <a:ext cx="476819" cy="584469"/>
          </a:xfrm>
          <a:prstGeom prst="rect">
            <a:avLst/>
          </a:prstGeom>
        </p:spPr>
      </p:pic>
      <p:pic>
        <p:nvPicPr>
          <p:cNvPr id="4" name="Picture 3" descr="Sphere-Anovia-Logo.eps"/>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7471384" y="2973151"/>
            <a:ext cx="758103" cy="317221"/>
          </a:xfrm>
          <a:prstGeom prst="rect">
            <a:avLst/>
          </a:prstGeom>
        </p:spPr>
      </p:pic>
      <p:pic>
        <p:nvPicPr>
          <p:cNvPr id="7" name="Picture 6" descr="New_VF_Logo_Horiz_CMYK_RED.eps"/>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450349" y="2964950"/>
            <a:ext cx="1083571" cy="267595"/>
          </a:xfrm>
          <a:prstGeom prst="rect">
            <a:avLst/>
          </a:prstGeom>
        </p:spPr>
      </p:pic>
      <p:pic>
        <p:nvPicPr>
          <p:cNvPr id="9" name="Picture 8">
            <a:extLst>
              <a:ext uri="{FF2B5EF4-FFF2-40B4-BE49-F238E27FC236}">
                <a16:creationId xmlns:a16="http://schemas.microsoft.com/office/drawing/2014/main" id="{0BB1F0B8-6D64-124D-B657-F994AD1349D3}"/>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665355" y="4209214"/>
            <a:ext cx="677162" cy="179824"/>
          </a:xfrm>
          <a:prstGeom prst="rect">
            <a:avLst/>
          </a:prstGeom>
        </p:spPr>
      </p:pic>
      <p:pic>
        <p:nvPicPr>
          <p:cNvPr id="10" name="Picture 9">
            <a:extLst>
              <a:ext uri="{FF2B5EF4-FFF2-40B4-BE49-F238E27FC236}">
                <a16:creationId xmlns:a16="http://schemas.microsoft.com/office/drawing/2014/main" id="{44461D63-15F5-0844-8151-1805215CC55A}"/>
              </a:ext>
            </a:extLst>
          </p:cNvPr>
          <p:cNvPicPr>
            <a:picLocks noChangeAspect="1"/>
          </p:cNvPicPr>
          <p:nvPr/>
        </p:nvPicPr>
        <p:blipFill>
          <a:blip r:embed="rId13"/>
          <a:stretch>
            <a:fillRect/>
          </a:stretch>
        </p:blipFill>
        <p:spPr>
          <a:xfrm>
            <a:off x="4463717" y="3029372"/>
            <a:ext cx="1235244" cy="266053"/>
          </a:xfrm>
          <a:prstGeom prst="rect">
            <a:avLst/>
          </a:prstGeom>
        </p:spPr>
      </p:pic>
      <p:pic>
        <p:nvPicPr>
          <p:cNvPr id="29" name="Picture 28" descr="New_VF_Logo_Horiz_CMYK_RED.eps">
            <a:extLst>
              <a:ext uri="{FF2B5EF4-FFF2-40B4-BE49-F238E27FC236}">
                <a16:creationId xmlns:a16="http://schemas.microsoft.com/office/drawing/2014/main" id="{6D84388E-85E8-AC41-B872-E2801F81AA07}"/>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3097393" y="2973151"/>
            <a:ext cx="1083571" cy="267595"/>
          </a:xfrm>
          <a:prstGeom prst="rect">
            <a:avLst/>
          </a:prstGeom>
        </p:spPr>
      </p:pic>
      <p:pic>
        <p:nvPicPr>
          <p:cNvPr id="30" name="Picture 29">
            <a:extLst>
              <a:ext uri="{FF2B5EF4-FFF2-40B4-BE49-F238E27FC236}">
                <a16:creationId xmlns:a16="http://schemas.microsoft.com/office/drawing/2014/main" id="{C03BACF3-4AF7-864C-B9DF-9AD3B8150F34}"/>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3375914" y="3614303"/>
            <a:ext cx="677162" cy="179824"/>
          </a:xfrm>
          <a:prstGeom prst="rect">
            <a:avLst/>
          </a:prstGeom>
        </p:spPr>
      </p:pic>
      <p:pic>
        <p:nvPicPr>
          <p:cNvPr id="26" name="Screen Shot 2018-10-24 at 1.35.39 PM.png" descr="Screen Shot 2018-10-24 at 1.35.39 PM.png">
            <a:extLst>
              <a:ext uri="{FF2B5EF4-FFF2-40B4-BE49-F238E27FC236}">
                <a16:creationId xmlns:a16="http://schemas.microsoft.com/office/drawing/2014/main" id="{FB27FD78-BFE9-DE4C-BAE2-1A6DD245BF7E}"/>
              </a:ext>
            </a:extLst>
          </p:cNvPr>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a:off x="1822807" y="1222120"/>
            <a:ext cx="957591" cy="836701"/>
          </a:xfrm>
          <a:prstGeom prst="rect">
            <a:avLst/>
          </a:prstGeom>
          <a:ln w="12700">
            <a:miter lim="400000"/>
          </a:ln>
        </p:spPr>
      </p:pic>
      <p:sp>
        <p:nvSpPr>
          <p:cNvPr id="27" name="TextBox 26">
            <a:extLst>
              <a:ext uri="{FF2B5EF4-FFF2-40B4-BE49-F238E27FC236}">
                <a16:creationId xmlns:a16="http://schemas.microsoft.com/office/drawing/2014/main" id="{6AB0E154-79AA-844B-8A0E-9C532E37AB19}"/>
              </a:ext>
            </a:extLst>
          </p:cNvPr>
          <p:cNvSpPr txBox="1"/>
          <p:nvPr/>
        </p:nvSpPr>
        <p:spPr>
          <a:xfrm>
            <a:off x="1723428" y="1991615"/>
            <a:ext cx="1056970" cy="276999"/>
          </a:xfrm>
          <a:prstGeom prst="rect">
            <a:avLst/>
          </a:prstGeom>
          <a:noFill/>
        </p:spPr>
        <p:txBody>
          <a:bodyPr wrap="square" rtlCol="0">
            <a:spAutoFit/>
          </a:bodyPr>
          <a:lstStyle/>
          <a:p>
            <a:pPr algn="ctr" defTabSz="308074" hangingPunct="0"/>
            <a:r>
              <a:rPr lang="en-US" sz="1200" kern="0" dirty="0">
                <a:solidFill>
                  <a:srgbClr val="053268"/>
                </a:solidFill>
                <a:latin typeface="Helvetica Neue"/>
                <a:ea typeface="Helvetica Neue"/>
                <a:cs typeface="Helvetica Neue"/>
                <a:sym typeface="Helvetica Neue"/>
              </a:rPr>
              <a:t>Energy</a:t>
            </a:r>
          </a:p>
        </p:txBody>
      </p:sp>
      <p:pic>
        <p:nvPicPr>
          <p:cNvPr id="8" name="Picture 7" descr="A picture containing text&#10;&#10;Description automatically generated">
            <a:extLst>
              <a:ext uri="{FF2B5EF4-FFF2-40B4-BE49-F238E27FC236}">
                <a16:creationId xmlns:a16="http://schemas.microsoft.com/office/drawing/2014/main" id="{84B95499-70B9-1042-BBAE-6E3A72D7A3A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955386" y="3005891"/>
            <a:ext cx="692432" cy="185712"/>
          </a:xfrm>
          <a:prstGeom prst="rect">
            <a:avLst/>
          </a:prstGeom>
        </p:spPr>
      </p:pic>
    </p:spTree>
    <p:extLst>
      <p:ext uri="{BB962C8B-B14F-4D97-AF65-F5344CB8AC3E}">
        <p14:creationId xmlns:p14="http://schemas.microsoft.com/office/powerpoint/2010/main" val="416156898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64549">
              <a:srgbClr val="FFFFFF"/>
            </a:gs>
            <a:gs pos="87307">
              <a:srgbClr val="FFFFFF"/>
            </a:gs>
            <a:gs pos="100000">
              <a:srgbClr val="FFFFFF"/>
            </a:gs>
          </a:gsLst>
          <a:lin ang="5400000" scaled="0"/>
        </a:gradFill>
        <a:effectLst/>
      </p:bgPr>
    </p:bg>
    <p:spTree>
      <p:nvGrpSpPr>
        <p:cNvPr id="1" name=""/>
        <p:cNvGrpSpPr/>
        <p:nvPr/>
      </p:nvGrpSpPr>
      <p:grpSpPr>
        <a:xfrm>
          <a:off x="0" y="0"/>
          <a:ext cx="0" cy="0"/>
          <a:chOff x="0" y="0"/>
          <a:chExt cx="0" cy="0"/>
        </a:xfrm>
      </p:grpSpPr>
      <p:sp>
        <p:nvSpPr>
          <p:cNvPr id="194" name="Our Business Model"/>
          <p:cNvSpPr txBox="1"/>
          <p:nvPr/>
        </p:nvSpPr>
        <p:spPr>
          <a:xfrm>
            <a:off x="2803952" y="529643"/>
            <a:ext cx="3354685" cy="384641"/>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spAutoFit/>
          </a:bodyPr>
          <a:lstStyle/>
          <a:p>
            <a:pPr algn="ctr" defTabSz="171450" hangingPunct="0">
              <a:lnSpc>
                <a:spcPct val="80000"/>
              </a:lnSpc>
              <a:defRPr sz="9000" b="1">
                <a:solidFill>
                  <a:srgbClr val="4F92D3"/>
                </a:solidFill>
              </a:defRPr>
            </a:pPr>
            <a:r>
              <a:rPr sz="2588" b="1" kern="0" dirty="0">
                <a:solidFill>
                  <a:srgbClr val="4F92D3"/>
                </a:solidFill>
                <a:latin typeface="Helvetica"/>
                <a:ea typeface="Helvetica Neue"/>
                <a:cs typeface="Helvetica Neue"/>
                <a:sym typeface="Myriad Pro"/>
              </a:rPr>
              <a:t>Our Business Model </a:t>
            </a:r>
          </a:p>
        </p:txBody>
      </p:sp>
      <p:sp>
        <p:nvSpPr>
          <p:cNvPr id="198" name="Линия"/>
          <p:cNvSpPr/>
          <p:nvPr/>
        </p:nvSpPr>
        <p:spPr>
          <a:xfrm>
            <a:off x="518018" y="971615"/>
            <a:ext cx="8107965" cy="0"/>
          </a:xfrm>
          <a:prstGeom prst="line">
            <a:avLst/>
          </a:prstGeom>
          <a:ln w="12700">
            <a:solidFill>
              <a:srgbClr val="102C53"/>
            </a:solidFill>
            <a:miter lim="400000"/>
          </a:ln>
        </p:spPr>
        <p:txBody>
          <a:bodyPr lIns="26789" tIns="26789" rIns="26789" bIns="26789" anchor="ctr"/>
          <a:lstStyle/>
          <a:p>
            <a:pPr algn="ctr" defTabSz="308074" hangingPunct="0">
              <a:defRPr sz="3000">
                <a:solidFill>
                  <a:srgbClr val="FFFFFF"/>
                </a:solidFill>
                <a:latin typeface="Helvetica Neue Medium"/>
                <a:ea typeface="Helvetica Neue Medium"/>
                <a:cs typeface="Helvetica Neue Medium"/>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grpSp>
        <p:nvGrpSpPr>
          <p:cNvPr id="4" name="Group 3">
            <a:extLst>
              <a:ext uri="{FF2B5EF4-FFF2-40B4-BE49-F238E27FC236}">
                <a16:creationId xmlns:a16="http://schemas.microsoft.com/office/drawing/2014/main" id="{A65798C4-4A1C-40D2-B051-204D3B41A0C3}"/>
              </a:ext>
            </a:extLst>
          </p:cNvPr>
          <p:cNvGrpSpPr/>
          <p:nvPr/>
        </p:nvGrpSpPr>
        <p:grpSpPr>
          <a:xfrm>
            <a:off x="2608366" y="1296373"/>
            <a:ext cx="3063592" cy="3595452"/>
            <a:chOff x="6346042" y="3435436"/>
            <a:chExt cx="8169579" cy="9587872"/>
          </a:xfrm>
        </p:grpSpPr>
        <p:pic>
          <p:nvPicPr>
            <p:cNvPr id="9" name="Picture 8" descr="A picture containing table, drawing&#10;&#10;Description automatically generated">
              <a:extLst>
                <a:ext uri="{FF2B5EF4-FFF2-40B4-BE49-F238E27FC236}">
                  <a16:creationId xmlns:a16="http://schemas.microsoft.com/office/drawing/2014/main" id="{4783D865-1C51-47F3-B609-738E68AA632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346042" y="10410153"/>
              <a:ext cx="8071279" cy="2613155"/>
            </a:xfrm>
            <a:prstGeom prst="rect">
              <a:avLst/>
            </a:prstGeom>
          </p:spPr>
        </p:pic>
        <p:pic>
          <p:nvPicPr>
            <p:cNvPr id="10" name="Picture 9" descr="A picture containing ball, table&#10;&#10;Description automatically generated">
              <a:extLst>
                <a:ext uri="{FF2B5EF4-FFF2-40B4-BE49-F238E27FC236}">
                  <a16:creationId xmlns:a16="http://schemas.microsoft.com/office/drawing/2014/main" id="{765FCC1F-58D5-40CF-96E9-AA5D813F83D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46042" y="4616516"/>
              <a:ext cx="8071279" cy="2704475"/>
            </a:xfrm>
            <a:prstGeom prst="rect">
              <a:avLst/>
            </a:prstGeom>
          </p:spPr>
        </p:pic>
        <p:pic>
          <p:nvPicPr>
            <p:cNvPr id="11" name="Picture 10" descr="A close up of a logo&#10;&#10;Description automatically generated">
              <a:extLst>
                <a:ext uri="{FF2B5EF4-FFF2-40B4-BE49-F238E27FC236}">
                  <a16:creationId xmlns:a16="http://schemas.microsoft.com/office/drawing/2014/main" id="{3AF34F41-A05C-4B75-9477-3B74E5BF5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48457" y="7467474"/>
              <a:ext cx="8071279" cy="2690427"/>
            </a:xfrm>
            <a:prstGeom prst="rect">
              <a:avLst/>
            </a:prstGeom>
          </p:spPr>
        </p:pic>
        <p:pic>
          <p:nvPicPr>
            <p:cNvPr id="12" name="Picture 11" descr="A close up of a device&#10;&#10;Description automatically generated">
              <a:extLst>
                <a:ext uri="{FF2B5EF4-FFF2-40B4-BE49-F238E27FC236}">
                  <a16:creationId xmlns:a16="http://schemas.microsoft.com/office/drawing/2014/main" id="{94291CDA-2111-4497-BE7B-1513CFA3792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670279" y="6592752"/>
              <a:ext cx="459107" cy="1456478"/>
            </a:xfrm>
            <a:prstGeom prst="rect">
              <a:avLst/>
            </a:prstGeom>
          </p:spPr>
        </p:pic>
        <p:pic>
          <p:nvPicPr>
            <p:cNvPr id="13" name="Picture 12" descr="A picture containing clock, meter&#10;&#10;Description automatically generated">
              <a:extLst>
                <a:ext uri="{FF2B5EF4-FFF2-40B4-BE49-F238E27FC236}">
                  <a16:creationId xmlns:a16="http://schemas.microsoft.com/office/drawing/2014/main" id="{57E08E43-D1BF-4648-B15B-1058DB31AF3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448320" y="3435436"/>
              <a:ext cx="4912344" cy="1272038"/>
            </a:xfrm>
            <a:prstGeom prst="rect">
              <a:avLst/>
            </a:prstGeom>
          </p:spPr>
        </p:pic>
        <p:pic>
          <p:nvPicPr>
            <p:cNvPr id="14" name="Picture 13" descr="A close up of a device&#10;&#10;Description automatically generated">
              <a:extLst>
                <a:ext uri="{FF2B5EF4-FFF2-40B4-BE49-F238E27FC236}">
                  <a16:creationId xmlns:a16="http://schemas.microsoft.com/office/drawing/2014/main" id="{35385BE1-4682-4FA8-A43D-778A3064F57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670278" y="9418511"/>
              <a:ext cx="459107" cy="1456478"/>
            </a:xfrm>
            <a:prstGeom prst="rect">
              <a:avLst/>
            </a:prstGeom>
          </p:spPr>
        </p:pic>
        <p:sp>
          <p:nvSpPr>
            <p:cNvPr id="15" name="Rectangle 14">
              <a:extLst>
                <a:ext uri="{FF2B5EF4-FFF2-40B4-BE49-F238E27FC236}">
                  <a16:creationId xmlns:a16="http://schemas.microsoft.com/office/drawing/2014/main" id="{12C8CC53-D8CD-49FB-92AD-457C1B69F89E}"/>
                </a:ext>
              </a:extLst>
            </p:cNvPr>
            <p:cNvSpPr/>
            <p:nvPr/>
          </p:nvSpPr>
          <p:spPr>
            <a:xfrm>
              <a:off x="7989570" y="5597921"/>
              <a:ext cx="6526051" cy="729429"/>
            </a:xfrm>
            <a:prstGeom prst="rect">
              <a:avLst/>
            </a:prstGeom>
          </p:spPr>
          <p:txBody>
            <a:bodyPr wrap="square">
              <a:spAutoFit/>
            </a:bodyPr>
            <a:lstStyle/>
            <a:p>
              <a:pPr algn="ctr" defTabSz="171450" hangingPunct="0">
                <a:lnSpc>
                  <a:spcPts val="1388"/>
                </a:lnSpc>
                <a:defRPr/>
              </a:pPr>
              <a:r>
                <a:rPr lang="en-US" sz="1500" b="1" kern="0" dirty="0">
                  <a:solidFill>
                    <a:srgbClr val="FFFFFF"/>
                  </a:solidFill>
                  <a:latin typeface="Myriad Pro Bold Condensed" panose="020B0503030403020204" pitchFamily="34" charset="0"/>
                  <a:ea typeface="Helvetica Neue"/>
                  <a:cs typeface="Helvetica Neue"/>
                  <a:sym typeface="Myriad Pro"/>
                </a:rPr>
                <a:t>Most Service Providers</a:t>
              </a:r>
            </a:p>
          </p:txBody>
        </p:sp>
        <p:sp>
          <p:nvSpPr>
            <p:cNvPr id="16" name="Rectangle 15">
              <a:extLst>
                <a:ext uri="{FF2B5EF4-FFF2-40B4-BE49-F238E27FC236}">
                  <a16:creationId xmlns:a16="http://schemas.microsoft.com/office/drawing/2014/main" id="{FDA4CA0C-F89D-44E6-AA66-F2342E8A1BE7}"/>
                </a:ext>
              </a:extLst>
            </p:cNvPr>
            <p:cNvSpPr/>
            <p:nvPr/>
          </p:nvSpPr>
          <p:spPr>
            <a:xfrm>
              <a:off x="7779205" y="8171676"/>
              <a:ext cx="6241248" cy="1220677"/>
            </a:xfrm>
            <a:prstGeom prst="rect">
              <a:avLst/>
            </a:prstGeom>
          </p:spPr>
          <p:txBody>
            <a:bodyPr wrap="square">
              <a:spAutoFit/>
            </a:bodyPr>
            <a:lstStyle/>
            <a:p>
              <a:pPr algn="ctr" defTabSz="171450" hangingPunct="0">
                <a:lnSpc>
                  <a:spcPts val="1388"/>
                </a:lnSpc>
                <a:defRPr/>
              </a:pPr>
              <a:r>
                <a:rPr lang="en-US" sz="1650" b="1" kern="0" dirty="0">
                  <a:solidFill>
                    <a:srgbClr val="FFFFFF"/>
                  </a:solidFill>
                  <a:latin typeface="Myriad Pro Bold Condensed" panose="020B0503030403020204" pitchFamily="34" charset="0"/>
                  <a:ea typeface="Helvetica Neue"/>
                  <a:cs typeface="Helvetica Neue"/>
                  <a:sym typeface="Myriad Pro"/>
                </a:rPr>
                <a:t>Media &amp; Digital Marketing</a:t>
              </a:r>
            </a:p>
          </p:txBody>
        </p:sp>
        <p:sp>
          <p:nvSpPr>
            <p:cNvPr id="17" name="Rectangle 16">
              <a:extLst>
                <a:ext uri="{FF2B5EF4-FFF2-40B4-BE49-F238E27FC236}">
                  <a16:creationId xmlns:a16="http://schemas.microsoft.com/office/drawing/2014/main" id="{0E7F859C-0836-49CB-AA47-69ED742CD9EF}"/>
                </a:ext>
              </a:extLst>
            </p:cNvPr>
            <p:cNvSpPr/>
            <p:nvPr/>
          </p:nvSpPr>
          <p:spPr>
            <a:xfrm>
              <a:off x="8460018" y="11406708"/>
              <a:ext cx="4912344" cy="773035"/>
            </a:xfrm>
            <a:prstGeom prst="rect">
              <a:avLst/>
            </a:prstGeom>
          </p:spPr>
          <p:txBody>
            <a:bodyPr wrap="square">
              <a:spAutoFit/>
            </a:bodyPr>
            <a:lstStyle/>
            <a:p>
              <a:pPr algn="ctr" defTabSz="171450" hangingPunct="0">
                <a:lnSpc>
                  <a:spcPts val="1388"/>
                </a:lnSpc>
                <a:defRPr/>
              </a:pPr>
              <a:r>
                <a:rPr lang="en-US" sz="2025" b="1" kern="0" dirty="0">
                  <a:solidFill>
                    <a:srgbClr val="FFFFFF"/>
                  </a:solidFill>
                  <a:latin typeface="Myriad Pro Bold Condensed" panose="020B0503030403020204" pitchFamily="34" charset="0"/>
                  <a:ea typeface="Helvetica Neue"/>
                  <a:cs typeface="Helvetica Neue"/>
                  <a:sym typeface="Myriad Pro"/>
                </a:rPr>
                <a:t>CUSTOMERS</a:t>
              </a:r>
            </a:p>
          </p:txBody>
        </p:sp>
      </p:grpSp>
      <p:grpSp>
        <p:nvGrpSpPr>
          <p:cNvPr id="5" name="Group 4">
            <a:extLst>
              <a:ext uri="{FF2B5EF4-FFF2-40B4-BE49-F238E27FC236}">
                <a16:creationId xmlns:a16="http://schemas.microsoft.com/office/drawing/2014/main" id="{E787CD03-C39C-452E-9410-846D58524E23}"/>
              </a:ext>
            </a:extLst>
          </p:cNvPr>
          <p:cNvGrpSpPr/>
          <p:nvPr/>
        </p:nvGrpSpPr>
        <p:grpSpPr>
          <a:xfrm>
            <a:off x="3175600" y="1413587"/>
            <a:ext cx="3937271" cy="3234689"/>
            <a:chOff x="7755122" y="3765164"/>
            <a:chExt cx="10499385" cy="8625837"/>
          </a:xfrm>
        </p:grpSpPr>
        <p:pic>
          <p:nvPicPr>
            <p:cNvPr id="18" name="Picture 17" descr="A picture containing sitting, table, computer, red&#10;&#10;Description automatically generated">
              <a:extLst>
                <a:ext uri="{FF2B5EF4-FFF2-40B4-BE49-F238E27FC236}">
                  <a16:creationId xmlns:a16="http://schemas.microsoft.com/office/drawing/2014/main" id="{8A5E741F-EE9F-4533-81AC-B003778762D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755122" y="7514252"/>
              <a:ext cx="6082323" cy="2534400"/>
            </a:xfrm>
            <a:prstGeom prst="rect">
              <a:avLst/>
            </a:prstGeom>
          </p:spPr>
        </p:pic>
        <p:pic>
          <p:nvPicPr>
            <p:cNvPr id="20" name="Picture 19" descr="A picture containing clock&#10;&#10;Description automatically generated">
              <a:extLst>
                <a:ext uri="{FF2B5EF4-FFF2-40B4-BE49-F238E27FC236}">
                  <a16:creationId xmlns:a16="http://schemas.microsoft.com/office/drawing/2014/main" id="{676A4C66-DDA0-47AC-B1C2-F4417D7831DE}"/>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3750290" y="3765164"/>
              <a:ext cx="3777919" cy="2691293"/>
            </a:xfrm>
            <a:prstGeom prst="rect">
              <a:avLst/>
            </a:prstGeom>
          </p:spPr>
        </p:pic>
        <p:pic>
          <p:nvPicPr>
            <p:cNvPr id="21" name="Picture 20" descr="A picture containing drawing&#10;&#10;Description automatically generated">
              <a:extLst>
                <a:ext uri="{FF2B5EF4-FFF2-40B4-BE49-F238E27FC236}">
                  <a16:creationId xmlns:a16="http://schemas.microsoft.com/office/drawing/2014/main" id="{D17DE796-FFBB-4779-A087-F5FC29625FD7}"/>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4325881" y="9705951"/>
              <a:ext cx="2822424" cy="2685050"/>
            </a:xfrm>
            <a:prstGeom prst="rect">
              <a:avLst/>
            </a:prstGeom>
          </p:spPr>
        </p:pic>
        <p:pic>
          <p:nvPicPr>
            <p:cNvPr id="22" name="Picture 21" descr="A picture containing drawing&#10;&#10;Description automatically generated">
              <a:extLst>
                <a:ext uri="{FF2B5EF4-FFF2-40B4-BE49-F238E27FC236}">
                  <a16:creationId xmlns:a16="http://schemas.microsoft.com/office/drawing/2014/main" id="{518C1C9A-9CC4-4EBC-94B4-5E3062D3040E}"/>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5272300" y="6478027"/>
              <a:ext cx="2982207" cy="3099411"/>
            </a:xfrm>
            <a:prstGeom prst="rect">
              <a:avLst/>
            </a:prstGeom>
          </p:spPr>
        </p:pic>
        <p:pic>
          <p:nvPicPr>
            <p:cNvPr id="24" name="Picture 23" descr="A close up of a logo&#10;&#10;Description automatically generated">
              <a:extLst>
                <a:ext uri="{FF2B5EF4-FFF2-40B4-BE49-F238E27FC236}">
                  <a16:creationId xmlns:a16="http://schemas.microsoft.com/office/drawing/2014/main" id="{E9736DF8-4251-4506-8345-83FA0ED573FB}"/>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5453623" y="7175507"/>
              <a:ext cx="871729" cy="1632864"/>
            </a:xfrm>
            <a:prstGeom prst="rect">
              <a:avLst/>
            </a:prstGeom>
          </p:spPr>
        </p:pic>
        <p:sp>
          <p:nvSpPr>
            <p:cNvPr id="25" name="Rectangle 24">
              <a:extLst>
                <a:ext uri="{FF2B5EF4-FFF2-40B4-BE49-F238E27FC236}">
                  <a16:creationId xmlns:a16="http://schemas.microsoft.com/office/drawing/2014/main" id="{7C2FED42-CA3C-4B26-AA3B-B0A474D9A310}"/>
                </a:ext>
              </a:extLst>
            </p:cNvPr>
            <p:cNvSpPr/>
            <p:nvPr/>
          </p:nvSpPr>
          <p:spPr>
            <a:xfrm>
              <a:off x="15968833" y="7976633"/>
              <a:ext cx="2190431" cy="770981"/>
            </a:xfrm>
            <a:prstGeom prst="rect">
              <a:avLst/>
            </a:prstGeom>
          </p:spPr>
          <p:txBody>
            <a:bodyPr wrap="square">
              <a:spAutoFit/>
            </a:bodyPr>
            <a:lstStyle/>
            <a:p>
              <a:pPr algn="ctr" defTabSz="171450" hangingPunct="0">
                <a:lnSpc>
                  <a:spcPts val="1388"/>
                </a:lnSpc>
                <a:defRPr/>
              </a:pPr>
              <a:r>
                <a:rPr lang="en-US" sz="2000" b="1" kern="0" dirty="0">
                  <a:solidFill>
                    <a:srgbClr val="FFFFFF"/>
                  </a:solidFill>
                  <a:latin typeface="Myriad Pro Bold Condensed" panose="020B0503030403020204" pitchFamily="34" charset="0"/>
                  <a:ea typeface="Helvetica Neue"/>
                  <a:cs typeface="Helvetica Neue"/>
                  <a:sym typeface="Myriad Pro"/>
                </a:rPr>
                <a:t>YOU</a:t>
              </a:r>
            </a:p>
          </p:txBody>
        </p:sp>
      </p:grpSp>
      <p:sp>
        <p:nvSpPr>
          <p:cNvPr id="26" name="Circle">
            <a:extLst>
              <a:ext uri="{FF2B5EF4-FFF2-40B4-BE49-F238E27FC236}">
                <a16:creationId xmlns:a16="http://schemas.microsoft.com/office/drawing/2014/main" id="{8404D387-AC25-A54A-8F40-0B52FBB1D272}"/>
              </a:ext>
            </a:extLst>
          </p:cNvPr>
          <p:cNvSpPr/>
          <p:nvPr/>
        </p:nvSpPr>
        <p:spPr>
          <a:xfrm>
            <a:off x="209550" y="209550"/>
            <a:ext cx="320092" cy="320092"/>
          </a:xfrm>
          <a:prstGeom prst="ellipse">
            <a:avLst/>
          </a:prstGeom>
          <a:solidFill>
            <a:srgbClr val="4F92D3"/>
          </a:solidFill>
          <a:ln w="12700">
            <a:miter lim="400000"/>
          </a:ln>
        </p:spPr>
        <p:txBody>
          <a:bodyPr lIns="26789" tIns="26789" rIns="26789" bIns="26789" anchor="ct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Myriad Pro"/>
              <a:sym typeface="Helvetica Neue Medium"/>
            </a:endParaRPr>
          </a:p>
        </p:txBody>
      </p:sp>
      <p:sp>
        <p:nvSpPr>
          <p:cNvPr id="27" name="6">
            <a:extLst>
              <a:ext uri="{FF2B5EF4-FFF2-40B4-BE49-F238E27FC236}">
                <a16:creationId xmlns:a16="http://schemas.microsoft.com/office/drawing/2014/main" id="{03ABA1B1-6A76-B842-A66E-2AA0F2D869D1}"/>
              </a:ext>
            </a:extLst>
          </p:cNvPr>
          <p:cNvSpPr txBox="1"/>
          <p:nvPr/>
        </p:nvSpPr>
        <p:spPr>
          <a:xfrm>
            <a:off x="288844" y="227130"/>
            <a:ext cx="161503" cy="284934"/>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sz="4000">
                <a:solidFill>
                  <a:srgbClr val="FFFFFF"/>
                </a:solidFill>
              </a:defRPr>
            </a:lvl1pPr>
          </a:lstStyle>
          <a:p>
            <a:pPr algn="ctr" defTabSz="308074" hangingPunct="0"/>
            <a:r>
              <a:rPr lang="en-AU" sz="1500" b="1" kern="0" dirty="0">
                <a:latin typeface="Helvetica Neue"/>
                <a:ea typeface="Helvetica Neue"/>
                <a:cs typeface="Helvetica Neue"/>
                <a:sym typeface="Helvetica Neue"/>
              </a:rPr>
              <a:t>3</a:t>
            </a:r>
            <a:endParaRPr sz="1500" b="1" kern="0" dirty="0">
              <a:latin typeface="Helvetica Neue"/>
              <a:ea typeface="Helvetica Neue"/>
              <a:cs typeface="Helvetica Neue"/>
              <a:sym typeface="Helvetica Neue"/>
            </a:endParaRPr>
          </a:p>
        </p:txBody>
      </p:sp>
    </p:spTree>
    <p:extLst>
      <p:ext uri="{BB962C8B-B14F-4D97-AF65-F5344CB8AC3E}">
        <p14:creationId xmlns:p14="http://schemas.microsoft.com/office/powerpoint/2010/main" val="139655314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64549">
              <a:srgbClr val="FFFFFF"/>
            </a:gs>
            <a:gs pos="87307">
              <a:srgbClr val="FFFFFF"/>
            </a:gs>
            <a:gs pos="100000">
              <a:srgbClr val="FFFFFF"/>
            </a:gs>
          </a:gsLst>
          <a:lin ang="5400000" scaled="0"/>
        </a:gradFill>
        <a:effectLst/>
      </p:bgPr>
    </p:bg>
    <p:spTree>
      <p:nvGrpSpPr>
        <p:cNvPr id="1" name=""/>
        <p:cNvGrpSpPr/>
        <p:nvPr/>
      </p:nvGrpSpPr>
      <p:grpSpPr>
        <a:xfrm>
          <a:off x="0" y="0"/>
          <a:ext cx="0" cy="0"/>
          <a:chOff x="0" y="0"/>
          <a:chExt cx="0" cy="0"/>
        </a:xfrm>
      </p:grpSpPr>
      <p:sp>
        <p:nvSpPr>
          <p:cNvPr id="243" name="Become an Independent Business Owner (IBO)"/>
          <p:cNvSpPr txBox="1"/>
          <p:nvPr/>
        </p:nvSpPr>
        <p:spPr>
          <a:xfrm>
            <a:off x="1015714" y="453895"/>
            <a:ext cx="7112573" cy="452352"/>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p>
            <a:pPr algn="ctr" defTabSz="171450" hangingPunct="0">
              <a:defRPr sz="6900" spc="-138">
                <a:solidFill>
                  <a:srgbClr val="102C53"/>
                </a:solidFill>
                <a:latin typeface="Helvetica"/>
                <a:ea typeface="Helvetica"/>
                <a:cs typeface="Helvetica"/>
                <a:sym typeface="Helvetica"/>
              </a:defRPr>
            </a:pPr>
            <a:r>
              <a:rPr sz="2588" kern="0" spc="-52" dirty="0">
                <a:solidFill>
                  <a:srgbClr val="4E92D4"/>
                </a:solidFill>
                <a:latin typeface="Helvetica"/>
                <a:sym typeface="Helvetica"/>
              </a:rPr>
              <a:t>Become an </a:t>
            </a:r>
            <a:r>
              <a:rPr sz="2588" b="1" kern="0" spc="-52" dirty="0">
                <a:solidFill>
                  <a:srgbClr val="4E92D4"/>
                </a:solidFill>
                <a:latin typeface="Helvetica"/>
                <a:sym typeface="Helvetica"/>
              </a:rPr>
              <a:t>Independent Business Owner (IBO)</a:t>
            </a:r>
          </a:p>
        </p:txBody>
      </p:sp>
      <p:sp>
        <p:nvSpPr>
          <p:cNvPr id="244" name="Line"/>
          <p:cNvSpPr/>
          <p:nvPr/>
        </p:nvSpPr>
        <p:spPr>
          <a:xfrm>
            <a:off x="579425" y="981320"/>
            <a:ext cx="7985150" cy="0"/>
          </a:xfrm>
          <a:prstGeom prst="line">
            <a:avLst/>
          </a:prstGeom>
          <a:ln w="25400">
            <a:solidFill>
              <a:srgbClr val="102C53"/>
            </a:solidFill>
            <a:miter lim="400000"/>
          </a:ln>
        </p:spPr>
        <p:txBody>
          <a:bodyPr lIns="26789" tIns="26789" rIns="26789" bIns="26789" anchor="ct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248" name="Circle"/>
          <p:cNvSpPr/>
          <p:nvPr/>
        </p:nvSpPr>
        <p:spPr>
          <a:xfrm rot="499010">
            <a:off x="7189098" y="1104641"/>
            <a:ext cx="1778391" cy="1695213"/>
          </a:xfrm>
          <a:prstGeom prst="ellipse">
            <a:avLst/>
          </a:prstGeom>
          <a:noFill/>
          <a:ln w="38100" cap="flat">
            <a:solidFill>
              <a:srgbClr val="5079BC"/>
            </a:solidFill>
            <a:prstDash val="solid"/>
            <a:miter lim="400000"/>
          </a:ln>
          <a:effectLst/>
        </p:spPr>
        <p:txBody>
          <a:bodyPr wrap="square" lIns="26789" tIns="26789" rIns="26789" bIns="26789" numCol="1" anchor="ctr">
            <a:noAutofit/>
          </a:bodyPr>
          <a:lstStyle/>
          <a:p>
            <a:pPr algn="ctr" defTabSz="308074" hangingPunct="0">
              <a:defRPr sz="3000" b="0">
                <a:solidFill>
                  <a:srgbClr val="67C8C6"/>
                </a:solidFill>
                <a:latin typeface="+mn-lt"/>
                <a:ea typeface="+mn-ea"/>
                <a:cs typeface="+mn-cs"/>
                <a:sym typeface="Helvetica Neue Medium"/>
              </a:defRPr>
            </a:pPr>
            <a:endParaRPr sz="1125" kern="0">
              <a:solidFill>
                <a:srgbClr val="67C8C6"/>
              </a:solidFill>
              <a:latin typeface="Helvetica Neue Medium"/>
              <a:ea typeface="Helvetica Neue Medium"/>
              <a:cs typeface="Helvetica Neue Medium"/>
              <a:sym typeface="Helvetica Neue Medium"/>
            </a:endParaRPr>
          </a:p>
        </p:txBody>
      </p:sp>
      <p:sp>
        <p:nvSpPr>
          <p:cNvPr id="251" name="Circle"/>
          <p:cNvSpPr/>
          <p:nvPr/>
        </p:nvSpPr>
        <p:spPr>
          <a:xfrm>
            <a:off x="209550" y="209550"/>
            <a:ext cx="320092" cy="320092"/>
          </a:xfrm>
          <a:prstGeom prst="ellipse">
            <a:avLst/>
          </a:prstGeom>
          <a:solidFill>
            <a:srgbClr val="4F92D3"/>
          </a:solidFill>
          <a:ln w="12700">
            <a:miter lim="400000"/>
          </a:ln>
        </p:spPr>
        <p:txBody>
          <a:bodyPr lIns="26789" tIns="26789" rIns="26789" bIns="26789" anchor="ct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252" name="4"/>
          <p:cNvSpPr txBox="1"/>
          <p:nvPr/>
        </p:nvSpPr>
        <p:spPr>
          <a:xfrm>
            <a:off x="288845" y="227130"/>
            <a:ext cx="161503" cy="284934"/>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sz="4000">
                <a:solidFill>
                  <a:srgbClr val="FFFFFF"/>
                </a:solidFill>
              </a:defRPr>
            </a:lvl1pPr>
          </a:lstStyle>
          <a:p>
            <a:pPr algn="ctr" defTabSz="308074" hangingPunct="0"/>
            <a:r>
              <a:rPr lang="en-AU" sz="1500" b="1" kern="0" dirty="0">
                <a:latin typeface="Helvetica Neue"/>
                <a:ea typeface="Helvetica Neue"/>
                <a:cs typeface="Helvetica Neue"/>
                <a:sym typeface="Helvetica Neue"/>
              </a:rPr>
              <a:t>4</a:t>
            </a:r>
            <a:endParaRPr sz="1500" b="1" kern="0" dirty="0">
              <a:latin typeface="Helvetica Neue"/>
              <a:ea typeface="Helvetica Neue"/>
              <a:cs typeface="Helvetica Neue"/>
              <a:sym typeface="Helvetica Neue"/>
            </a:endParaRPr>
          </a:p>
        </p:txBody>
      </p:sp>
      <p:pic>
        <p:nvPicPr>
          <p:cNvPr id="16" name="ACN_1C_Blue.png" descr="ACN_1C_Blu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50791" y="4629754"/>
            <a:ext cx="760087" cy="198157"/>
          </a:xfrm>
          <a:prstGeom prst="rect">
            <a:avLst/>
          </a:prstGeom>
          <a:ln w="12700">
            <a:miter lim="400000"/>
          </a:ln>
        </p:spPr>
      </p:pic>
      <p:grpSp>
        <p:nvGrpSpPr>
          <p:cNvPr id="17" name="Группа">
            <a:extLst>
              <a:ext uri="{FF2B5EF4-FFF2-40B4-BE49-F238E27FC236}">
                <a16:creationId xmlns:a16="http://schemas.microsoft.com/office/drawing/2014/main" id="{234A9C3F-14B8-3541-8D56-0074A6EE2256}"/>
              </a:ext>
            </a:extLst>
          </p:cNvPr>
          <p:cNvGrpSpPr/>
          <p:nvPr/>
        </p:nvGrpSpPr>
        <p:grpSpPr>
          <a:xfrm>
            <a:off x="1646545" y="1571796"/>
            <a:ext cx="5842937" cy="2988651"/>
            <a:chOff x="0" y="-138530"/>
            <a:chExt cx="15581163" cy="7969734"/>
          </a:xfrm>
        </p:grpSpPr>
        <p:sp>
          <p:nvSpPr>
            <p:cNvPr id="18" name="Personalized Website">
              <a:extLst>
                <a:ext uri="{FF2B5EF4-FFF2-40B4-BE49-F238E27FC236}">
                  <a16:creationId xmlns:a16="http://schemas.microsoft.com/office/drawing/2014/main" id="{B3B623C0-A647-794D-AE41-1CD07273B4BB}"/>
                </a:ext>
              </a:extLst>
            </p:cNvPr>
            <p:cNvSpPr txBox="1"/>
            <p:nvPr/>
          </p:nvSpPr>
          <p:spPr>
            <a:xfrm>
              <a:off x="1394503" y="1650230"/>
              <a:ext cx="3862189" cy="150562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6789" tIns="26789" rIns="26789" bIns="26789" numCol="1" anchor="ctr">
              <a:noAutofit/>
            </a:bodyPr>
            <a:lstStyle>
              <a:lvl1pPr>
                <a:lnSpc>
                  <a:spcPct val="100000"/>
                </a:lnSpc>
                <a:spcBef>
                  <a:spcPts val="3000"/>
                </a:spcBef>
                <a:defRPr sz="5500" spc="-165"/>
              </a:lvl1pPr>
            </a:lstStyle>
            <a:p>
              <a:pPr algn="ctr" defTabSz="308074" hangingPunct="0">
                <a:spcBef>
                  <a:spcPts val="1125"/>
                </a:spcBef>
              </a:pPr>
              <a:r>
                <a:rPr sz="1875" kern="0" spc="-62" dirty="0" err="1">
                  <a:solidFill>
                    <a:srgbClr val="5E5E5D"/>
                  </a:solidFill>
                  <a:latin typeface="Helvetica Neue"/>
                  <a:ea typeface="Helvetica Neue"/>
                  <a:cs typeface="Helvetica Neue"/>
                  <a:sym typeface="Helvetica Neue"/>
                </a:rPr>
                <a:t>Personali</a:t>
              </a:r>
              <a:r>
                <a:rPr lang="en-AU" sz="1875" kern="0" spc="-62" dirty="0">
                  <a:solidFill>
                    <a:srgbClr val="5E5E5D"/>
                  </a:solidFill>
                  <a:latin typeface="Helvetica Neue"/>
                  <a:ea typeface="Helvetica Neue"/>
                  <a:cs typeface="Helvetica Neue"/>
                  <a:sym typeface="Helvetica Neue"/>
                </a:rPr>
                <a:t>s</a:t>
              </a:r>
              <a:r>
                <a:rPr sz="1875" kern="0" spc="-62" dirty="0">
                  <a:solidFill>
                    <a:srgbClr val="5E5E5D"/>
                  </a:solidFill>
                  <a:latin typeface="Helvetica Neue"/>
                  <a:ea typeface="Helvetica Neue"/>
                  <a:cs typeface="Helvetica Neue"/>
                  <a:sym typeface="Helvetica Neue"/>
                </a:rPr>
                <a:t>ed Website</a:t>
              </a:r>
            </a:p>
          </p:txBody>
        </p:sp>
        <p:sp>
          <p:nvSpPr>
            <p:cNvPr id="19" name="Compass App &amp;  Marketing Tools">
              <a:extLst>
                <a:ext uri="{FF2B5EF4-FFF2-40B4-BE49-F238E27FC236}">
                  <a16:creationId xmlns:a16="http://schemas.microsoft.com/office/drawing/2014/main" id="{452920B0-5FB6-0541-9191-B85E161D39A3}"/>
                </a:ext>
              </a:extLst>
            </p:cNvPr>
            <p:cNvSpPr txBox="1"/>
            <p:nvPr/>
          </p:nvSpPr>
          <p:spPr>
            <a:xfrm>
              <a:off x="8938951" y="5836264"/>
              <a:ext cx="5511152" cy="19949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6789" tIns="26789" rIns="26789" bIns="26789" numCol="1" anchor="ctr">
              <a:noAutofit/>
            </a:bodyPr>
            <a:lstStyle/>
            <a:p>
              <a:pPr algn="ctr" defTabSz="308074" hangingPunct="0">
                <a:spcBef>
                  <a:spcPts val="1125"/>
                </a:spcBef>
                <a:defRPr sz="5500" spc="-165"/>
              </a:pPr>
              <a:r>
                <a:rPr lang="en-AU" sz="1875" kern="0" spc="-62" dirty="0">
                  <a:solidFill>
                    <a:srgbClr val="5E5E5D"/>
                  </a:solidFill>
                  <a:latin typeface="Helvetica Neue"/>
                  <a:ea typeface="Helvetica Neue"/>
                  <a:cs typeface="Helvetica Neue"/>
                  <a:sym typeface="Helvetica Neue"/>
                </a:rPr>
                <a:t>Compass Online &amp; </a:t>
              </a:r>
              <a:br>
                <a:rPr lang="en-AU" sz="1875" kern="0" spc="-62" dirty="0">
                  <a:solidFill>
                    <a:srgbClr val="5E5E5D"/>
                  </a:solidFill>
                  <a:latin typeface="Helvetica Neue"/>
                  <a:ea typeface="Helvetica Neue"/>
                  <a:cs typeface="Helvetica Neue"/>
                  <a:sym typeface="Helvetica Neue"/>
                </a:rPr>
              </a:br>
              <a:r>
                <a:rPr lang="en-AU" sz="1875" kern="0" spc="-62" dirty="0">
                  <a:solidFill>
                    <a:srgbClr val="5E5E5D"/>
                  </a:solidFill>
                  <a:latin typeface="Helvetica Neue"/>
                  <a:ea typeface="Helvetica Neue"/>
                  <a:cs typeface="Helvetica Neue"/>
                  <a:sym typeface="Helvetica Neue"/>
                </a:rPr>
                <a:t>Marketing Tools</a:t>
              </a:r>
              <a:endParaRPr sz="1875" kern="0" spc="-62" dirty="0">
                <a:solidFill>
                  <a:srgbClr val="5E5E5D"/>
                </a:solidFill>
                <a:latin typeface="Helvetica Neue"/>
                <a:ea typeface="Helvetica Neue"/>
                <a:cs typeface="Helvetica Neue"/>
                <a:sym typeface="Helvetica Neue"/>
              </a:endParaRPr>
            </a:p>
          </p:txBody>
        </p:sp>
        <p:pic>
          <p:nvPicPr>
            <p:cNvPr id="20" name="Изображение" descr="Изображение">
              <a:extLst>
                <a:ext uri="{FF2B5EF4-FFF2-40B4-BE49-F238E27FC236}">
                  <a16:creationId xmlns:a16="http://schemas.microsoft.com/office/drawing/2014/main" id="{125795F1-DA18-A140-BD8E-EBE2A66DC26C}"/>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28584" y="1675"/>
              <a:ext cx="1718718" cy="1416306"/>
            </a:xfrm>
            <a:prstGeom prst="rect">
              <a:avLst/>
            </a:prstGeom>
            <a:ln w="12700" cap="flat">
              <a:noFill/>
              <a:miter lim="400000"/>
            </a:ln>
            <a:effectLst/>
          </p:spPr>
        </p:pic>
        <p:sp>
          <p:nvSpPr>
            <p:cNvPr id="22" name="Линия">
              <a:extLst>
                <a:ext uri="{FF2B5EF4-FFF2-40B4-BE49-F238E27FC236}">
                  <a16:creationId xmlns:a16="http://schemas.microsoft.com/office/drawing/2014/main" id="{9F66B4E5-CB4B-624A-A4F5-3C15DF219AD1}"/>
                </a:ext>
              </a:extLst>
            </p:cNvPr>
            <p:cNvSpPr/>
            <p:nvPr/>
          </p:nvSpPr>
          <p:spPr>
            <a:xfrm flipH="1">
              <a:off x="7790581" y="384809"/>
              <a:ext cx="1" cy="7297362"/>
            </a:xfrm>
            <a:prstGeom prst="line">
              <a:avLst/>
            </a:prstGeom>
            <a:noFill/>
            <a:ln w="12700" cap="flat">
              <a:solidFill>
                <a:srgbClr val="102C53"/>
              </a:solidFill>
              <a:prstDash val="solid"/>
              <a:miter lim="400000"/>
            </a:ln>
            <a:effectLst/>
          </p:spPr>
          <p:txBody>
            <a:bodyPr wrap="square" lIns="26789" tIns="26789" rIns="26789" bIns="26789" numCol="1" anchor="ctr">
              <a:noAutofit/>
            </a:bodyPr>
            <a:lstStyle/>
            <a:p>
              <a:pPr algn="ctr" defTabSz="308074" hangingPunct="0">
                <a:defRPr sz="3000">
                  <a:solidFill>
                    <a:srgbClr val="FFFFFF"/>
                  </a:solidFill>
                  <a:latin typeface="Helvetica Neue Medium"/>
                  <a:ea typeface="Helvetica Neue Medium"/>
                  <a:cs typeface="Helvetica Neue Medium"/>
                  <a:sym typeface="Helvetica Neue Medium"/>
                </a:defRPr>
              </a:pPr>
              <a:endParaRPr sz="1125" kern="0">
                <a:solidFill>
                  <a:srgbClr val="5E5E5D"/>
                </a:solidFill>
                <a:latin typeface="Helvetica Neue Medium"/>
                <a:ea typeface="Helvetica Neue Medium"/>
                <a:cs typeface="Helvetica Neue Medium"/>
                <a:sym typeface="Helvetica Neue Medium"/>
              </a:endParaRPr>
            </a:p>
          </p:txBody>
        </p:sp>
        <p:sp>
          <p:nvSpPr>
            <p:cNvPr id="23" name="Линия">
              <a:extLst>
                <a:ext uri="{FF2B5EF4-FFF2-40B4-BE49-F238E27FC236}">
                  <a16:creationId xmlns:a16="http://schemas.microsoft.com/office/drawing/2014/main" id="{E220C562-CC3F-6146-AD57-418FB754C61E}"/>
                </a:ext>
              </a:extLst>
            </p:cNvPr>
            <p:cNvSpPr/>
            <p:nvPr/>
          </p:nvSpPr>
          <p:spPr>
            <a:xfrm>
              <a:off x="0" y="3517488"/>
              <a:ext cx="15581163" cy="1"/>
            </a:xfrm>
            <a:prstGeom prst="line">
              <a:avLst/>
            </a:prstGeom>
            <a:noFill/>
            <a:ln w="12700" cap="flat">
              <a:solidFill>
                <a:srgbClr val="102C53"/>
              </a:solidFill>
              <a:prstDash val="solid"/>
              <a:miter lim="400000"/>
            </a:ln>
            <a:effectLst/>
          </p:spPr>
          <p:txBody>
            <a:bodyPr wrap="square" lIns="26789" tIns="26789" rIns="26789" bIns="26789" numCol="1" anchor="ctr">
              <a:noAutofit/>
            </a:bodyPr>
            <a:lstStyle/>
            <a:p>
              <a:pPr algn="ctr" defTabSz="308074" hangingPunct="0">
                <a:defRPr sz="3000">
                  <a:solidFill>
                    <a:srgbClr val="FFFFFF"/>
                  </a:solidFill>
                  <a:latin typeface="Helvetica Neue Medium"/>
                  <a:ea typeface="Helvetica Neue Medium"/>
                  <a:cs typeface="Helvetica Neue Medium"/>
                  <a:sym typeface="Helvetica Neue Medium"/>
                </a:defRPr>
              </a:pPr>
              <a:endParaRPr sz="1125" kern="0">
                <a:solidFill>
                  <a:srgbClr val="5E5E5D"/>
                </a:solidFill>
                <a:latin typeface="Helvetica Neue Medium"/>
                <a:ea typeface="Helvetica Neue Medium"/>
                <a:cs typeface="Helvetica Neue Medium"/>
                <a:sym typeface="Helvetica Neue Medium"/>
              </a:endParaRPr>
            </a:p>
          </p:txBody>
        </p:sp>
        <p:pic>
          <p:nvPicPr>
            <p:cNvPr id="24" name="Изображение" descr="Изображение">
              <a:extLst>
                <a:ext uri="{FF2B5EF4-FFF2-40B4-BE49-F238E27FC236}">
                  <a16:creationId xmlns:a16="http://schemas.microsoft.com/office/drawing/2014/main" id="{CCC75D10-E40B-F649-A290-B626EB9CA80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459674" y="4439491"/>
              <a:ext cx="1875322" cy="1009856"/>
            </a:xfrm>
            <a:prstGeom prst="rect">
              <a:avLst/>
            </a:prstGeom>
            <a:ln w="12700" cap="flat">
              <a:noFill/>
              <a:miter lim="400000"/>
            </a:ln>
            <a:effectLst/>
          </p:spPr>
        </p:pic>
        <p:sp>
          <p:nvSpPr>
            <p:cNvPr id="25" name="Complete Business Tracking &amp; Reporting">
              <a:extLst>
                <a:ext uri="{FF2B5EF4-FFF2-40B4-BE49-F238E27FC236}">
                  <a16:creationId xmlns:a16="http://schemas.microsoft.com/office/drawing/2014/main" id="{248150D5-9326-B14E-B39D-42EEDD4261AB}"/>
                </a:ext>
              </a:extLst>
            </p:cNvPr>
            <p:cNvSpPr txBox="1"/>
            <p:nvPr/>
          </p:nvSpPr>
          <p:spPr>
            <a:xfrm>
              <a:off x="390053" y="6080919"/>
              <a:ext cx="5871087" cy="150562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6789" tIns="26789" rIns="26789" bIns="26789" numCol="1" anchor="ctr">
              <a:noAutofit/>
            </a:bodyPr>
            <a:lstStyle/>
            <a:p>
              <a:pPr algn="ctr" defTabSz="308074" hangingPunct="0">
                <a:spcBef>
                  <a:spcPts val="1125"/>
                </a:spcBef>
                <a:defRPr sz="5500" spc="-165"/>
              </a:pPr>
              <a:r>
                <a:rPr sz="1875" kern="0" spc="-62" dirty="0">
                  <a:solidFill>
                    <a:srgbClr val="5E5E5D"/>
                  </a:solidFill>
                  <a:latin typeface="Helvetica Neue"/>
                  <a:ea typeface="Helvetica Neue"/>
                  <a:cs typeface="Helvetica Neue"/>
                  <a:sym typeface="Helvetica Neue"/>
                </a:rPr>
                <a:t>Complete Business</a:t>
              </a:r>
              <a:br>
                <a:rPr sz="1875" kern="0" spc="-62" dirty="0">
                  <a:solidFill>
                    <a:srgbClr val="5E5E5D"/>
                  </a:solidFill>
                  <a:latin typeface="Helvetica Neue"/>
                  <a:ea typeface="Helvetica Neue"/>
                  <a:cs typeface="Helvetica Neue"/>
                  <a:sym typeface="Helvetica Neue"/>
                </a:rPr>
              </a:br>
              <a:r>
                <a:rPr sz="1875" kern="0" spc="-62" dirty="0">
                  <a:solidFill>
                    <a:srgbClr val="5E5E5D"/>
                  </a:solidFill>
                  <a:latin typeface="Helvetica Neue"/>
                  <a:ea typeface="Helvetica Neue"/>
                  <a:cs typeface="Helvetica Neue"/>
                  <a:sym typeface="Helvetica Neue"/>
                </a:rPr>
                <a:t>Tracking &amp; Reporting</a:t>
              </a:r>
            </a:p>
          </p:txBody>
        </p:sp>
        <p:pic>
          <p:nvPicPr>
            <p:cNvPr id="26" name="Изображение" descr="Изображение">
              <a:extLst>
                <a:ext uri="{FF2B5EF4-FFF2-40B4-BE49-F238E27FC236}">
                  <a16:creationId xmlns:a16="http://schemas.microsoft.com/office/drawing/2014/main" id="{84D75F61-1528-2C4C-B9FD-A2B3768B0424}"/>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10707826" y="-138530"/>
              <a:ext cx="1878670" cy="1671725"/>
            </a:xfrm>
            <a:prstGeom prst="rect">
              <a:avLst/>
            </a:prstGeom>
            <a:ln w="12700" cap="flat">
              <a:noFill/>
              <a:miter lim="400000"/>
            </a:ln>
            <a:effectLst/>
          </p:spPr>
        </p:pic>
        <p:sp>
          <p:nvSpPr>
            <p:cNvPr id="27" name="Complete Customer Support">
              <a:extLst>
                <a:ext uri="{FF2B5EF4-FFF2-40B4-BE49-F238E27FC236}">
                  <a16:creationId xmlns:a16="http://schemas.microsoft.com/office/drawing/2014/main" id="{E1452E0E-9073-B141-8BFF-132417AA10E0}"/>
                </a:ext>
              </a:extLst>
            </p:cNvPr>
            <p:cNvSpPr txBox="1"/>
            <p:nvPr/>
          </p:nvSpPr>
          <p:spPr>
            <a:xfrm>
              <a:off x="8746113" y="1775198"/>
              <a:ext cx="5802097" cy="150562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6789" tIns="26789" rIns="26789" bIns="26789" numCol="1" anchor="ctr">
              <a:noAutofit/>
            </a:bodyPr>
            <a:lstStyle>
              <a:lvl1pPr>
                <a:lnSpc>
                  <a:spcPct val="100000"/>
                </a:lnSpc>
                <a:spcBef>
                  <a:spcPts val="3000"/>
                </a:spcBef>
                <a:defRPr sz="5500" spc="-165"/>
              </a:lvl1pPr>
            </a:lstStyle>
            <a:p>
              <a:pPr algn="ctr" defTabSz="308074" hangingPunct="0">
                <a:spcBef>
                  <a:spcPts val="1125"/>
                </a:spcBef>
              </a:pPr>
              <a:r>
                <a:rPr sz="1875" kern="0" spc="-62" dirty="0">
                  <a:solidFill>
                    <a:srgbClr val="5E5E5D"/>
                  </a:solidFill>
                  <a:latin typeface="Helvetica Neue"/>
                  <a:ea typeface="Helvetica Neue"/>
                  <a:cs typeface="Helvetica Neue"/>
                  <a:sym typeface="Helvetica Neue"/>
                </a:rPr>
                <a:t>Complete Customer Support</a:t>
              </a:r>
            </a:p>
          </p:txBody>
        </p:sp>
      </p:grpSp>
      <p:pic>
        <p:nvPicPr>
          <p:cNvPr id="28" name="Изображение" descr="Изображение">
            <a:extLst>
              <a:ext uri="{FF2B5EF4-FFF2-40B4-BE49-F238E27FC236}">
                <a16:creationId xmlns:a16="http://schemas.microsoft.com/office/drawing/2014/main" id="{6AD8705D-0D55-5C41-BAD2-F56D2596959C}"/>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771156" y="3288555"/>
            <a:ext cx="486149" cy="507843"/>
          </a:xfrm>
          <a:prstGeom prst="rect">
            <a:avLst/>
          </a:prstGeom>
          <a:ln w="12700" cap="flat">
            <a:noFill/>
            <a:miter lim="400000"/>
          </a:ln>
          <a:effectLst/>
        </p:spPr>
      </p:pic>
      <p:sp>
        <p:nvSpPr>
          <p:cNvPr id="21" name="$499">
            <a:extLst>
              <a:ext uri="{FF2B5EF4-FFF2-40B4-BE49-F238E27FC236}">
                <a16:creationId xmlns:a16="http://schemas.microsoft.com/office/drawing/2014/main" id="{BB14E75F-7E9D-9147-8418-E800CC557087}"/>
              </a:ext>
            </a:extLst>
          </p:cNvPr>
          <p:cNvSpPr txBox="1"/>
          <p:nvPr/>
        </p:nvSpPr>
        <p:spPr>
          <a:xfrm rot="499010">
            <a:off x="7203978" y="1468838"/>
            <a:ext cx="1732608" cy="108130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6789" tIns="26789" rIns="26789" bIns="26789" numCol="1" anchor="ctr">
            <a:spAutoFit/>
          </a:bodyPr>
          <a:lstStyle>
            <a:lvl1pPr>
              <a:defRPr sz="8900">
                <a:solidFill>
                  <a:srgbClr val="5079BC"/>
                </a:solidFill>
              </a:defRPr>
            </a:lvl1pPr>
          </a:lstStyle>
          <a:p>
            <a:pPr marL="27000" algn="ctr" defTabSz="308074" hangingPunct="0"/>
            <a:r>
              <a:rPr lang="en-AU" sz="1350" kern="0" dirty="0">
                <a:latin typeface="Helvetica Neue"/>
                <a:ea typeface="Helvetica Neue"/>
                <a:cs typeface="Helvetica Neue"/>
                <a:sym typeface="Helvetica Neue"/>
              </a:rPr>
              <a:t>One off payment </a:t>
            </a:r>
          </a:p>
          <a:p>
            <a:pPr marL="27000" algn="ctr" defTabSz="308074" hangingPunct="0"/>
            <a:r>
              <a:rPr lang="en-AU" sz="1350" kern="0" dirty="0">
                <a:latin typeface="Helvetica Neue"/>
                <a:ea typeface="Helvetica Neue"/>
                <a:cs typeface="Helvetica Neue"/>
                <a:sym typeface="Helvetica Neue"/>
              </a:rPr>
              <a:t>of </a:t>
            </a:r>
            <a:r>
              <a:rPr lang="en-AU" sz="2475" b="1" kern="0" dirty="0">
                <a:latin typeface="Helvetica Neue"/>
                <a:ea typeface="Helvetica Neue"/>
                <a:cs typeface="Helvetica Neue"/>
                <a:sym typeface="Helvetica Neue"/>
              </a:rPr>
              <a:t>$275</a:t>
            </a:r>
            <a:br>
              <a:rPr lang="en-AU" sz="1650" kern="0" dirty="0">
                <a:latin typeface="Helvetica Neue"/>
                <a:ea typeface="Helvetica Neue"/>
                <a:cs typeface="Helvetica Neue"/>
                <a:sym typeface="Helvetica Neue"/>
              </a:rPr>
            </a:br>
            <a:r>
              <a:rPr lang="en-AU" sz="1200" kern="0" dirty="0">
                <a:latin typeface="Helvetica Neue"/>
                <a:ea typeface="Helvetica Neue"/>
                <a:cs typeface="Helvetica Neue"/>
                <a:sym typeface="Helvetica Neue"/>
              </a:rPr>
              <a:t>+ $22/month Business Support Fee</a:t>
            </a:r>
            <a:r>
              <a:rPr lang="en-AU" sz="1650" kern="0" dirty="0">
                <a:latin typeface="Helvetica Neue"/>
                <a:ea typeface="Helvetica Neue"/>
                <a:cs typeface="Helvetica Neue"/>
                <a:sym typeface="Helvetica Neue"/>
              </a:rPr>
              <a:t> </a:t>
            </a:r>
          </a:p>
        </p:txBody>
      </p:sp>
    </p:spTree>
    <p:extLst>
      <p:ext uri="{BB962C8B-B14F-4D97-AF65-F5344CB8AC3E}">
        <p14:creationId xmlns:p14="http://schemas.microsoft.com/office/powerpoint/2010/main" val="3599178013"/>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ecome an Independent Business Owner (IBO)">
            <a:extLst>
              <a:ext uri="{FF2B5EF4-FFF2-40B4-BE49-F238E27FC236}">
                <a16:creationId xmlns:a16="http://schemas.microsoft.com/office/drawing/2014/main" id="{6C4E7C4C-C493-924D-81BB-BD8BA0C60F92}"/>
              </a:ext>
            </a:extLst>
          </p:cNvPr>
          <p:cNvSpPr txBox="1"/>
          <p:nvPr/>
        </p:nvSpPr>
        <p:spPr>
          <a:xfrm>
            <a:off x="1788012" y="453895"/>
            <a:ext cx="5567983" cy="452352"/>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p>
            <a:pPr algn="ctr" defTabSz="171450" hangingPunct="0">
              <a:defRPr sz="6900" spc="-138">
                <a:solidFill>
                  <a:srgbClr val="102C53"/>
                </a:solidFill>
                <a:latin typeface="Helvetica"/>
                <a:ea typeface="Helvetica"/>
                <a:cs typeface="Helvetica"/>
                <a:sym typeface="Helvetica"/>
              </a:defRPr>
            </a:pPr>
            <a:r>
              <a:rPr lang="en-AU" sz="2588" b="1" kern="0" spc="-52" dirty="0">
                <a:solidFill>
                  <a:srgbClr val="4E92D4"/>
                </a:solidFill>
                <a:latin typeface="Helvetica"/>
                <a:sym typeface="Helvetica"/>
              </a:rPr>
              <a:t>You Get Your Own Online Business!</a:t>
            </a:r>
            <a:endParaRPr sz="2588" b="1" kern="0" spc="-52" dirty="0">
              <a:solidFill>
                <a:srgbClr val="4E92D4"/>
              </a:solidFill>
              <a:latin typeface="Helvetica"/>
              <a:sym typeface="Helvetica"/>
            </a:endParaRPr>
          </a:p>
        </p:txBody>
      </p:sp>
      <p:sp>
        <p:nvSpPr>
          <p:cNvPr id="8" name="Line">
            <a:extLst>
              <a:ext uri="{FF2B5EF4-FFF2-40B4-BE49-F238E27FC236}">
                <a16:creationId xmlns:a16="http://schemas.microsoft.com/office/drawing/2014/main" id="{F9DF2FD1-7A90-C140-AA38-94B6FBF1255E}"/>
              </a:ext>
            </a:extLst>
          </p:cNvPr>
          <p:cNvSpPr/>
          <p:nvPr/>
        </p:nvSpPr>
        <p:spPr>
          <a:xfrm>
            <a:off x="579425" y="981320"/>
            <a:ext cx="7985150" cy="0"/>
          </a:xfrm>
          <a:prstGeom prst="line">
            <a:avLst/>
          </a:prstGeom>
          <a:ln w="25400">
            <a:solidFill>
              <a:srgbClr val="102C53"/>
            </a:solidFill>
            <a:miter lim="400000"/>
          </a:ln>
        </p:spPr>
        <p:txBody>
          <a:bodyPr lIns="26789" tIns="26789" rIns="26789" bIns="26789" anchor="ctr"/>
          <a:lstStyle/>
          <a:p>
            <a:pPr algn="ctr" defTabSz="308074" hangingPunct="0">
              <a:defRPr sz="3000" b="0">
                <a:solidFill>
                  <a:srgbClr val="FFFFFF"/>
                </a:solidFill>
                <a:latin typeface="+mn-lt"/>
                <a:ea typeface="+mn-ea"/>
                <a:cs typeface="+mn-cs"/>
                <a:sym typeface="Helvetica Neue Medium"/>
              </a:defRPr>
            </a:pPr>
            <a:endParaRPr sz="1125" kern="0">
              <a:solidFill>
                <a:srgbClr val="FFFFFF"/>
              </a:solidFill>
              <a:latin typeface="Helvetica Neue Medium"/>
              <a:ea typeface="Helvetica Neue Medium"/>
              <a:cs typeface="Helvetica Neue Medium"/>
              <a:sym typeface="Helvetica Neue Medium"/>
            </a:endParaRPr>
          </a:p>
        </p:txBody>
      </p:sp>
      <p:sp>
        <p:nvSpPr>
          <p:cNvPr id="10" name="4">
            <a:extLst>
              <a:ext uri="{FF2B5EF4-FFF2-40B4-BE49-F238E27FC236}">
                <a16:creationId xmlns:a16="http://schemas.microsoft.com/office/drawing/2014/main" id="{DD564D3D-52BD-D54A-9E0F-76C10FE87DD8}"/>
              </a:ext>
            </a:extLst>
          </p:cNvPr>
          <p:cNvSpPr txBox="1"/>
          <p:nvPr/>
        </p:nvSpPr>
        <p:spPr>
          <a:xfrm>
            <a:off x="288845" y="227130"/>
            <a:ext cx="161503" cy="284934"/>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sz="4000">
                <a:solidFill>
                  <a:srgbClr val="FFFFFF"/>
                </a:solidFill>
              </a:defRPr>
            </a:lvl1pPr>
          </a:lstStyle>
          <a:p>
            <a:pPr algn="ctr" defTabSz="308074" hangingPunct="0"/>
            <a:r>
              <a:rPr lang="en-AU" sz="1500" b="1" kern="0" dirty="0">
                <a:latin typeface="Helvetica Neue"/>
                <a:ea typeface="Helvetica Neue"/>
                <a:cs typeface="Helvetica Neue"/>
                <a:sym typeface="Helvetica Neue"/>
              </a:rPr>
              <a:t>5</a:t>
            </a:r>
            <a:endParaRPr sz="1500" b="1" kern="0" dirty="0">
              <a:latin typeface="Helvetica Neue"/>
              <a:ea typeface="Helvetica Neue"/>
              <a:cs typeface="Helvetica Neue"/>
              <a:sym typeface="Helvetica Neue"/>
            </a:endParaRPr>
          </a:p>
        </p:txBody>
      </p:sp>
      <p:sp>
        <p:nvSpPr>
          <p:cNvPr id="5" name="Rectangle 4">
            <a:extLst>
              <a:ext uri="{FF2B5EF4-FFF2-40B4-BE49-F238E27FC236}">
                <a16:creationId xmlns:a16="http://schemas.microsoft.com/office/drawing/2014/main" id="{EA1A8D16-7B0B-344A-9437-C7FBD3654115}"/>
              </a:ext>
            </a:extLst>
          </p:cNvPr>
          <p:cNvSpPr/>
          <p:nvPr/>
        </p:nvSpPr>
        <p:spPr>
          <a:xfrm>
            <a:off x="2149412" y="4266174"/>
            <a:ext cx="332613" cy="227226"/>
          </a:xfrm>
          <a:prstGeom prst="rect">
            <a:avLst/>
          </a:prstGeom>
          <a:solidFill>
            <a:schemeClr val="bg1"/>
          </a:solidFill>
          <a:ln w="12700" cap="flat">
            <a:solidFill>
              <a:schemeClr val="bg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6789" tIns="26789" rIns="26789" bIns="26789" numCol="1" spcCol="38100" rtlCol="0" anchor="ctr">
            <a:spAutoFit/>
          </a:bodyPr>
          <a:lstStyle/>
          <a:p>
            <a:pPr algn="ctr" defTabSz="308074" hangingPunct="0"/>
            <a:endParaRPr lang="en-US" sz="1125" kern="0">
              <a:solidFill>
                <a:srgbClr val="FFFFFF"/>
              </a:solidFill>
              <a:latin typeface="Helvetica Neue Medium"/>
              <a:ea typeface="Helvetica Neue Medium"/>
              <a:cs typeface="Helvetica Neue Medium"/>
              <a:sym typeface="Helvetica Neue Medium"/>
            </a:endParaRPr>
          </a:p>
        </p:txBody>
      </p:sp>
      <p:sp>
        <p:nvSpPr>
          <p:cNvPr id="14" name="Rectangle 13">
            <a:extLst>
              <a:ext uri="{FF2B5EF4-FFF2-40B4-BE49-F238E27FC236}">
                <a16:creationId xmlns:a16="http://schemas.microsoft.com/office/drawing/2014/main" id="{7FF5548E-01A1-7E4A-B845-D96AC648EA63}"/>
              </a:ext>
            </a:extLst>
          </p:cNvPr>
          <p:cNvSpPr/>
          <p:nvPr/>
        </p:nvSpPr>
        <p:spPr>
          <a:xfrm>
            <a:off x="3859340" y="1978286"/>
            <a:ext cx="2888361" cy="227226"/>
          </a:xfrm>
          <a:prstGeom prst="rect">
            <a:avLst/>
          </a:prstGeom>
          <a:solidFill>
            <a:schemeClr val="bg1"/>
          </a:solidFill>
          <a:ln w="12700" cap="flat">
            <a:solidFill>
              <a:schemeClr val="bg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6789" tIns="26789" rIns="26789" bIns="26789" numCol="1" spcCol="38100" rtlCol="0" anchor="ctr">
            <a:spAutoFit/>
          </a:bodyPr>
          <a:lstStyle/>
          <a:p>
            <a:pPr algn="ctr" defTabSz="308074" hangingPunct="0"/>
            <a:endParaRPr lang="en-US" sz="1125" kern="0">
              <a:solidFill>
                <a:srgbClr val="FFFFFF"/>
              </a:solidFill>
              <a:latin typeface="Helvetica Neue Medium"/>
              <a:ea typeface="Helvetica Neue Medium"/>
              <a:cs typeface="Helvetica Neue Medium"/>
              <a:sym typeface="Helvetica Neue Medium"/>
            </a:endParaRPr>
          </a:p>
        </p:txBody>
      </p:sp>
      <p:pic>
        <p:nvPicPr>
          <p:cNvPr id="2" name="Picture 1" descr="ACN-Web-Devic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793342"/>
            <a:ext cx="9144000" cy="4650530"/>
          </a:xfrm>
          <a:prstGeom prst="rect">
            <a:avLst/>
          </a:prstGeom>
        </p:spPr>
      </p:pic>
    </p:spTree>
    <p:extLst>
      <p:ext uri="{BB962C8B-B14F-4D97-AF65-F5344CB8AC3E}">
        <p14:creationId xmlns:p14="http://schemas.microsoft.com/office/powerpoint/2010/main" val="2935055187"/>
      </p:ext>
    </p:extLst>
  </p:cSld>
  <p:clrMapOvr>
    <a:masterClrMapping/>
  </p:clrMapOvr>
  <p:transition spd="med"/>
</p:sld>
</file>

<file path=ppt/theme/theme1.xml><?xml version="1.0" encoding="utf-8"?>
<a:theme xmlns:a="http://schemas.openxmlformats.org/drawingml/2006/main" name="ACN-Template-2018">
  <a:themeElements>
    <a:clrScheme name="Custom 9">
      <a:dk1>
        <a:srgbClr val="000000"/>
      </a:dk1>
      <a:lt1>
        <a:srgbClr val="FFFFFF"/>
      </a:lt1>
      <a:dk2>
        <a:srgbClr val="1F2123"/>
      </a:dk2>
      <a:lt2>
        <a:srgbClr val="15AFEF"/>
      </a:lt2>
      <a:accent1>
        <a:srgbClr val="7E97AD"/>
      </a:accent1>
      <a:accent2>
        <a:srgbClr val="118BCF"/>
      </a:accent2>
      <a:accent3>
        <a:srgbClr val="7A6A60"/>
      </a:accent3>
      <a:accent4>
        <a:srgbClr val="B4936D"/>
      </a:accent4>
      <a:accent5>
        <a:srgbClr val="67787B"/>
      </a:accent5>
      <a:accent6>
        <a:srgbClr val="9D936F"/>
      </a:accent6>
      <a:hlink>
        <a:srgbClr val="646464"/>
      </a:hlink>
      <a:folHlink>
        <a:srgbClr val="969696"/>
      </a:folHlink>
    </a:clrScheme>
    <a:fontScheme name="Candara">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ppt/theme/theme2.xml><?xml version="1.0" encoding="utf-8"?>
<a:theme xmlns:a="http://schemas.openxmlformats.org/drawingml/2006/main" name="1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2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3_White">
  <a:themeElements>
    <a:clrScheme name="White">
      <a:dk1>
        <a:srgbClr val="5E5E5E"/>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Abril Fatface"/>
        <a:ea typeface="Abril Fatface"/>
        <a:cs typeface="Abril Fatface"/>
      </a:majorFont>
      <a:minorFont>
        <a:latin typeface="Myriad Pro"/>
        <a:ea typeface="Myriad Pro"/>
        <a:cs typeface="Myriad Pro"/>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437E"/>
        </a:solid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457200" rtl="0" fontAlgn="auto" latinLnBrk="0" hangingPunct="0">
          <a:lnSpc>
            <a:spcPts val="3700"/>
          </a:lnSpc>
          <a:spcBef>
            <a:spcPts val="0"/>
          </a:spcBef>
          <a:spcAft>
            <a:spcPts val="0"/>
          </a:spcAft>
          <a:buClrTx/>
          <a:buSzTx/>
          <a:buFontTx/>
          <a:buNone/>
          <a:tabLst/>
          <a:defRPr kumimoji="0" sz="1900" b="0" i="0" u="none" strike="noStrike" cap="none" spc="0" normalizeH="0" baseline="0">
            <a:ln>
              <a:noFill/>
            </a:ln>
            <a:solidFill>
              <a:srgbClr val="5E5E5E"/>
            </a:solidFill>
            <a:effectLst/>
            <a:uFillTx/>
            <a:latin typeface="+mn-lt"/>
            <a:ea typeface="+mn-ea"/>
            <a:cs typeface="+mn-cs"/>
            <a:sym typeface="Myriad Pr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5.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6.xml><?xml version="1.0" encoding="utf-8"?>
<a:theme xmlns:a="http://schemas.openxmlformats.org/drawingml/2006/main" name="4_White">
  <a:themeElements>
    <a:clrScheme name="White">
      <a:dk1>
        <a:srgbClr val="5E5E5E"/>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Abril Fatface"/>
        <a:ea typeface="Abril Fatface"/>
        <a:cs typeface="Abril Fatface"/>
      </a:majorFont>
      <a:minorFont>
        <a:latin typeface="Myriad Pro"/>
        <a:ea typeface="Myriad Pro"/>
        <a:cs typeface="Myriad Pro"/>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437E"/>
        </a:solid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457200" rtl="0" fontAlgn="auto" latinLnBrk="0" hangingPunct="0">
          <a:lnSpc>
            <a:spcPts val="3700"/>
          </a:lnSpc>
          <a:spcBef>
            <a:spcPts val="0"/>
          </a:spcBef>
          <a:spcAft>
            <a:spcPts val="0"/>
          </a:spcAft>
          <a:buClrTx/>
          <a:buSzTx/>
          <a:buFontTx/>
          <a:buNone/>
          <a:tabLst/>
          <a:defRPr kumimoji="0" sz="1900" b="0" i="0" u="none" strike="noStrike" cap="none" spc="0" normalizeH="0" baseline="0">
            <a:ln>
              <a:noFill/>
            </a:ln>
            <a:solidFill>
              <a:srgbClr val="5E5E5E"/>
            </a:solidFill>
            <a:effectLst/>
            <a:uFillTx/>
            <a:latin typeface="+mn-lt"/>
            <a:ea typeface="+mn-ea"/>
            <a:cs typeface="+mn-cs"/>
            <a:sym typeface="Myriad Pr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5798</TotalTime>
  <Words>1947</Words>
  <Application>Microsoft Macintosh PowerPoint</Application>
  <PresentationFormat>On-screen Show (16:9)</PresentationFormat>
  <Paragraphs>433</Paragraphs>
  <Slides>52</Slides>
  <Notes>17</Notes>
  <HiddenSlides>0</HiddenSlides>
  <MMClips>0</MMClips>
  <ScaleCrop>false</ScaleCrop>
  <HeadingPairs>
    <vt:vector size="6" baseType="variant">
      <vt:variant>
        <vt:lpstr>Fonts Used</vt:lpstr>
      </vt:variant>
      <vt:variant>
        <vt:i4>15</vt:i4>
      </vt:variant>
      <vt:variant>
        <vt:lpstr>Theme</vt:lpstr>
      </vt:variant>
      <vt:variant>
        <vt:i4>6</vt:i4>
      </vt:variant>
      <vt:variant>
        <vt:lpstr>Slide Titles</vt:lpstr>
      </vt:variant>
      <vt:variant>
        <vt:i4>52</vt:i4>
      </vt:variant>
    </vt:vector>
  </HeadingPairs>
  <TitlesOfParts>
    <vt:vector size="73" baseType="lpstr">
      <vt:lpstr>Abril Fatface</vt:lpstr>
      <vt:lpstr>Arial</vt:lpstr>
      <vt:lpstr>Arial Rounded MT Bold</vt:lpstr>
      <vt:lpstr>Calibri</vt:lpstr>
      <vt:lpstr>Candara</vt:lpstr>
      <vt:lpstr>Helvetica</vt:lpstr>
      <vt:lpstr>Helvetica Light</vt:lpstr>
      <vt:lpstr>Helvetica Neue</vt:lpstr>
      <vt:lpstr>Helvetica Neue Light</vt:lpstr>
      <vt:lpstr>Helvetica Neue Medium</vt:lpstr>
      <vt:lpstr>Helvetica Neue Thin</vt:lpstr>
      <vt:lpstr>Myriad Pro</vt:lpstr>
      <vt:lpstr>Myriad Pro Bold Condensed</vt:lpstr>
      <vt:lpstr>Myriad Pro Light</vt:lpstr>
      <vt:lpstr>Verdana</vt:lpstr>
      <vt:lpstr>ACN-Template-2018</vt:lpstr>
      <vt:lpstr>1_White</vt:lpstr>
      <vt:lpstr>2_White</vt:lpstr>
      <vt:lpstr>3_White</vt:lpstr>
      <vt:lpstr>White</vt:lpstr>
      <vt:lpstr>4_White</vt:lpstr>
      <vt:lpstr>Business Training  Australia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Personal IBO Website</vt:lpstr>
      <vt:lpstr>Accreditation</vt:lpstr>
      <vt:lpstr>Customer Sources</vt:lpstr>
      <vt:lpstr>New IBO - Considerations</vt:lpstr>
      <vt:lpstr>Customer Survey</vt:lpstr>
      <vt:lpstr>PowerPoint Presentation</vt:lpstr>
      <vt:lpstr>Customer Script</vt:lpstr>
      <vt:lpstr>7 Day Goal</vt:lpstr>
      <vt:lpstr>PowerPoint Presentation</vt:lpstr>
      <vt:lpstr>PowerPoint Presentation</vt:lpstr>
      <vt:lpstr>PowerPoint Presentation</vt:lpstr>
      <vt:lpstr>PowerPoint Presentation</vt:lpstr>
      <vt:lpstr>PowerPoint Presentation</vt:lpstr>
      <vt:lpstr>PowerPoint Presentation</vt:lpstr>
      <vt:lpstr>Set a Date</vt:lpstr>
      <vt:lpstr>Make a List</vt:lpstr>
      <vt:lpstr>Invite, Invite, Invite</vt:lpstr>
      <vt:lpstr>Inviting Script</vt:lpstr>
      <vt:lpstr>72 Hour Coaching Call</vt:lpstr>
      <vt:lpstr>Role of the Host</vt:lpstr>
      <vt:lpstr>Ready to get Started?</vt:lpstr>
      <vt:lpstr>Mindset &amp; Events</vt:lpstr>
      <vt:lpstr>Determine your ‘Why’</vt:lpstr>
      <vt:lpstr>Getting Started  Mindset</vt:lpstr>
      <vt:lpstr>Professionals Sort, Amateurs Sell</vt:lpstr>
      <vt:lpstr>Next</vt:lpstr>
      <vt:lpstr>Event Cycle to Financial Freedom </vt:lpstr>
      <vt:lpstr>PowerPoint Presentation</vt:lpstr>
      <vt:lpstr>Always Promote the Next Event</vt:lpstr>
      <vt:lpstr>PowerPoint Presentation</vt:lpstr>
      <vt:lpstr>Work on You</vt:lpstr>
    </vt:vector>
  </TitlesOfParts>
  <Company>ACN Pacific Pty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Walid Zahab</dc:creator>
  <cp:lastModifiedBy>lily Price-Reeve</cp:lastModifiedBy>
  <cp:revision>390</cp:revision>
  <cp:lastPrinted>2018-11-30T00:04:43Z</cp:lastPrinted>
  <dcterms:created xsi:type="dcterms:W3CDTF">2018-09-25T02:05:25Z</dcterms:created>
  <dcterms:modified xsi:type="dcterms:W3CDTF">2021-01-28T23:50:38Z</dcterms:modified>
</cp:coreProperties>
</file>