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  <p:sldMasterId id="2147483705" r:id="rId2"/>
  </p:sldMasterIdLst>
  <p:notesMasterIdLst>
    <p:notesMasterId r:id="rId5"/>
  </p:notesMasterIdLst>
  <p:handoutMasterIdLst>
    <p:handoutMasterId r:id="rId6"/>
  </p:handoutMasterIdLst>
  <p:sldIdLst>
    <p:sldId id="257" r:id="rId3"/>
    <p:sldId id="486" r:id="rId4"/>
  </p:sldIdLst>
  <p:sldSz cx="9144000" cy="5143500" type="screen16x9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thony Panto-Blake" initials="AP" lastIdx="1" clrIdx="0"/>
  <p:cmAuthor id="1" name="Nikk Retalic" initials="NR" lastIdx="1" clrIdx="1"/>
  <p:cmAuthor id="2" name=" " initials="" lastIdx="2" clrIdx="2"/>
  <p:cmAuthor id="3" name="Jieun Lee" initials="JL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EC9"/>
    <a:srgbClr val="FFFFFF"/>
    <a:srgbClr val="FF5500"/>
    <a:srgbClr val="29C7FF"/>
    <a:srgbClr val="FCA0C9"/>
    <a:srgbClr val="52CCC8"/>
    <a:srgbClr val="680991"/>
    <a:srgbClr val="FEFF4F"/>
    <a:srgbClr val="57BEBA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19" autoAdjust="0"/>
    <p:restoredTop sz="94694"/>
  </p:normalViewPr>
  <p:slideViewPr>
    <p:cSldViewPr snapToGrid="0">
      <p:cViewPr varScale="1">
        <p:scale>
          <a:sx n="142" d="100"/>
          <a:sy n="142" d="100"/>
        </p:scale>
        <p:origin x="360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 snapToGrid="0">
      <p:cViewPr varScale="1">
        <p:scale>
          <a:sx n="116" d="100"/>
          <a:sy n="116" d="100"/>
        </p:scale>
        <p:origin x="2160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FCB68A-557A-8945-8660-8C90E38739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57AC5-9678-6F42-91CF-CDA10B0547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EF070-F434-B84C-B70D-0802BC34E3CD}" type="datetimeFigureOut">
              <a:rPr lang="en-US" smtClean="0"/>
              <a:t>10/30/2020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C4CA5D-A135-134D-BA43-3050695E4A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144D4-B533-D343-BA66-E5E3298095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F1A73-A86A-4749-AAAF-140478B29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479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EDF0D-7779-4FC2-893C-49D3BECEBD79}" type="datetimeFigureOut">
              <a:rPr lang="en-AU" smtClean="0"/>
              <a:t>30/10/2020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CA0343-DA1E-4EB1-8F7F-3ED22934C9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54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17E4C-E003-484A-A4D1-ADFA3F8CC367}" type="slidenum">
              <a:rPr lang="en-A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1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1012949"/>
            <a:ext cx="9144000" cy="132432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spcBef>
                <a:spcPct val="300"/>
              </a:spcBef>
              <a:buNone/>
              <a:defRPr sz="4000" baseline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+mj-lt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Presentation topic name</a:t>
            </a:r>
          </a:p>
        </p:txBody>
      </p:sp>
      <p:pic>
        <p:nvPicPr>
          <p:cNvPr id="6" name="Picture 5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92" y="279235"/>
            <a:ext cx="1735208" cy="438569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stA="14000" endPos="75000" dist="12700" dir="5400000" sy="-100000" algn="bl" rotWithShape="0"/>
          </a:effectLst>
        </p:spPr>
      </p:pic>
      <p:pic>
        <p:nvPicPr>
          <p:cNvPr id="2" name="Picture 1" descr="shadow-bottom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89" y="717804"/>
            <a:ext cx="2719815" cy="398410"/>
          </a:xfrm>
          <a:prstGeom prst="rect">
            <a:avLst/>
          </a:prstGeom>
        </p:spPr>
      </p:pic>
      <p:pic>
        <p:nvPicPr>
          <p:cNvPr id="5" name="Picture 4" descr="shadow-bottom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89" y="717804"/>
            <a:ext cx="2719815" cy="398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86498" y="1465007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/>
              <a:t>Text one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solidFill>
                  <a:schemeClr val="accent3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/>
              <a:t>Your Heading</a:t>
            </a:r>
            <a:endParaRPr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86498" y="239402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/>
              <a:t>Text two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86498" y="332929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accent3">
                  <a:lumMod val="60000"/>
                  <a:lumOff val="40000"/>
                </a:schemeClr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US"/>
              <a:t>Text three</a:t>
            </a:r>
          </a:p>
        </p:txBody>
      </p:sp>
      <p:pic>
        <p:nvPicPr>
          <p:cNvPr id="11" name="Picture 10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/>
          <a:lstStyle>
            <a:lvl1pPr>
              <a:defRPr>
                <a:solidFill>
                  <a:schemeClr val="accent3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153396"/>
            <a:ext cx="8229599" cy="3644297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b="0">
                <a:effectLst/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b="0">
                <a:effectLst/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b="0">
                <a:effectLst/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b="0">
                <a:effectLst/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b="0">
                <a:effectLst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0" y="186055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0" name="Oval 9"/>
          <p:cNvSpPr/>
          <p:nvPr userDrawn="1"/>
        </p:nvSpPr>
        <p:spPr>
          <a:xfrm>
            <a:off x="355600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 useBgFill="1">
        <p:nvSpPr>
          <p:cNvPr id="11" name="Oval 10"/>
          <p:cNvSpPr/>
          <p:nvPr userDrawn="1"/>
        </p:nvSpPr>
        <p:spPr>
          <a:xfrm>
            <a:off x="641350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 useBgFill="1">
        <p:nvSpPr>
          <p:cNvPr id="12" name="Oval 11"/>
          <p:cNvSpPr/>
          <p:nvPr userDrawn="1"/>
        </p:nvSpPr>
        <p:spPr>
          <a:xfrm>
            <a:off x="704850" y="723900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Text Placeholder 33"/>
          <p:cNvSpPr>
            <a:spLocks noGrp="1"/>
          </p:cNvSpPr>
          <p:nvPr>
            <p:ph type="body" sz="quarter" idx="12"/>
          </p:nvPr>
        </p:nvSpPr>
        <p:spPr>
          <a:xfrm>
            <a:off x="6794065" y="2924826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20" name="Text Placeholder 14"/>
          <p:cNvSpPr>
            <a:spLocks noGrp="1" noChangeAspect="1"/>
          </p:cNvSpPr>
          <p:nvPr>
            <p:ph type="body" sz="quarter" idx="14"/>
          </p:nvPr>
        </p:nvSpPr>
        <p:spPr>
          <a:xfrm>
            <a:off x="3879415" y="837005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21" name="Text Placeholder 14"/>
          <p:cNvSpPr>
            <a:spLocks noGrp="1" noChangeAspect="1"/>
          </p:cNvSpPr>
          <p:nvPr>
            <p:ph type="body" sz="quarter" idx="15"/>
          </p:nvPr>
        </p:nvSpPr>
        <p:spPr>
          <a:xfrm>
            <a:off x="6794065" y="838005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24" name="Text Placeholder 14"/>
          <p:cNvSpPr>
            <a:spLocks noGrp="1" noChangeAspect="1"/>
          </p:cNvSpPr>
          <p:nvPr>
            <p:ph type="body" sz="quarter" idx="13"/>
          </p:nvPr>
        </p:nvSpPr>
        <p:spPr>
          <a:xfrm>
            <a:off x="1022350" y="838157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25" name="Text Placeholder 33"/>
          <p:cNvSpPr>
            <a:spLocks noGrp="1"/>
          </p:cNvSpPr>
          <p:nvPr>
            <p:ph type="body" sz="quarter" idx="16"/>
          </p:nvPr>
        </p:nvSpPr>
        <p:spPr>
          <a:xfrm>
            <a:off x="3886461" y="2924826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977813" y="2939614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6321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1"/>
            <a:ext cx="7780976" cy="41588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565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 flipH="1">
            <a:off x="1127125" y="0"/>
            <a:ext cx="2540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 flipH="1">
            <a:off x="1525588" y="0"/>
            <a:ext cx="25400" cy="5143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6" name="Oval 5"/>
          <p:cNvSpPr/>
          <p:nvPr userDrawn="1"/>
        </p:nvSpPr>
        <p:spPr>
          <a:xfrm>
            <a:off x="376238" y="630238"/>
            <a:ext cx="1962150" cy="1962150"/>
          </a:xfrm>
          <a:prstGeom prst="ellips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2799299" y="1422095"/>
            <a:ext cx="4318000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9600"/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706807" y="856945"/>
            <a:ext cx="1250950" cy="12827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673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83085" y="260351"/>
            <a:ext cx="7390356" cy="426780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effectLst/>
                <a:latin typeface="+mj-lt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8714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3705270" y="1078805"/>
            <a:ext cx="4663968" cy="4869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705269" y="2110637"/>
            <a:ext cx="4663969" cy="5073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705270" y="3162824"/>
            <a:ext cx="4651463" cy="46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4090" y="670143"/>
            <a:ext cx="2639599" cy="3701441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680978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effectLst/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3311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35716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81812" y="1742553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273312" y="3460750"/>
            <a:ext cx="2679613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235716" y="3460750"/>
            <a:ext cx="2673350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6194340" y="3460750"/>
            <a:ext cx="2667087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0495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64297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+mj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0796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86500" y="146500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effectLst/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86500" y="2394021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86500" y="3329298"/>
            <a:ext cx="7536841" cy="495316"/>
          </a:xfrm>
          <a:prstGeom prst="rect">
            <a:avLst/>
          </a:prstGeom>
        </p:spPr>
        <p:txBody>
          <a:bodyPr/>
          <a:lstStyle>
            <a:lvl1pPr marL="457200" indent="-457200" algn="l">
              <a:buClr>
                <a:schemeClr val="tx1"/>
              </a:buClr>
              <a:buFont typeface="Arial" pitchFamily="34" charset="0"/>
              <a:buChar char="•"/>
              <a:defRPr b="0">
                <a:effectLst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651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0" y="186055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556000" y="723900"/>
            <a:ext cx="1962150" cy="1962150"/>
          </a:xfrm>
          <a:prstGeom prst="ellipse">
            <a:avLst/>
          </a:prstGeom>
          <a:solidFill>
            <a:srgbClr val="407EC9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8" name="Oval 17"/>
          <p:cNvSpPr/>
          <p:nvPr userDrawn="1"/>
        </p:nvSpPr>
        <p:spPr>
          <a:xfrm>
            <a:off x="6413500" y="723900"/>
            <a:ext cx="1962150" cy="1962150"/>
          </a:xfrm>
          <a:prstGeom prst="ellipse">
            <a:avLst/>
          </a:prstGeom>
          <a:solidFill>
            <a:srgbClr val="407EC9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9" name="Text Placeholder 33"/>
          <p:cNvSpPr>
            <a:spLocks noGrp="1"/>
          </p:cNvSpPr>
          <p:nvPr>
            <p:ph type="body" sz="quarter" idx="12" hasCustomPrompt="1"/>
          </p:nvPr>
        </p:nvSpPr>
        <p:spPr>
          <a:xfrm>
            <a:off x="6794065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US"/>
              <a:t>PART THREE TOPIC</a:t>
            </a:r>
          </a:p>
        </p:txBody>
      </p:sp>
      <p:sp>
        <p:nvSpPr>
          <p:cNvPr id="20" name="Text Placeholder 1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3879415" y="837004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1" name="Text Placeholder 1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6794065" y="838004"/>
            <a:ext cx="1301228" cy="13703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22" name="Oval 21"/>
          <p:cNvSpPr/>
          <p:nvPr userDrawn="1"/>
        </p:nvSpPr>
        <p:spPr>
          <a:xfrm>
            <a:off x="704850" y="723900"/>
            <a:ext cx="1962150" cy="1962150"/>
          </a:xfrm>
          <a:prstGeom prst="ellipse">
            <a:avLst/>
          </a:prstGeom>
          <a:solidFill>
            <a:srgbClr val="407EC9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4" name="Text Placeholder 14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1022350" y="838156"/>
            <a:ext cx="1301228" cy="148542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25" name="Text Placeholder 3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461" y="2924825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US"/>
              <a:t>PART TWO TOPIC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17" hasCustomPrompt="1"/>
          </p:nvPr>
        </p:nvSpPr>
        <p:spPr>
          <a:xfrm>
            <a:off x="977813" y="2939614"/>
            <a:ext cx="1301228" cy="1444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aseline="0">
                <a:effectLst/>
                <a:latin typeface="+mj-lt"/>
              </a:defRPr>
            </a:lvl1pPr>
          </a:lstStyle>
          <a:p>
            <a:pPr lvl="0"/>
            <a:r>
              <a:rPr lang="en-US"/>
              <a:t>PART ONE TOPIC</a:t>
            </a:r>
          </a:p>
        </p:txBody>
      </p:sp>
      <p:pic>
        <p:nvPicPr>
          <p:cNvPr id="23" name="Picture 22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82751"/>
            <a:ext cx="9144000" cy="8207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002B52"/>
                </a:solidFill>
                <a:effectLst/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089150" y="2838451"/>
            <a:ext cx="4724400" cy="6731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Verdana"/>
                <a:cs typeface="Verdana"/>
              </a:defRPr>
            </a:lvl1pPr>
            <a:lvl2pPr marL="403225" indent="0" algn="l">
              <a:buNone/>
              <a:defRPr>
                <a:latin typeface="Verdana"/>
                <a:cs typeface="Verdana"/>
              </a:defRPr>
            </a:lvl2pPr>
            <a:lvl3pPr marL="806450" indent="0" algn="l">
              <a:buNone/>
              <a:defRPr>
                <a:latin typeface="Verdana"/>
                <a:cs typeface="Verdana"/>
              </a:defRPr>
            </a:lvl3pPr>
            <a:lvl4pPr marL="1143000" indent="0" algn="l">
              <a:buNone/>
              <a:defRPr>
                <a:latin typeface="Verdana"/>
                <a:cs typeface="Verdana"/>
              </a:defRPr>
            </a:lvl4pPr>
            <a:lvl5pPr marL="1492250" indent="0" algn="l">
              <a:buNone/>
              <a:defRPr>
                <a:latin typeface="Verdana"/>
                <a:cs typeface="Verdana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2565400" y="3860800"/>
            <a:ext cx="3549650" cy="647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Verdana"/>
                <a:cs typeface="Verdana"/>
              </a:defRPr>
            </a:lvl1pPr>
            <a:lvl2pPr marL="403225" indent="0" algn="ctr">
              <a:buNone/>
              <a:defRPr>
                <a:latin typeface="Verdana"/>
                <a:cs typeface="Verdana"/>
              </a:defRPr>
            </a:lvl2pPr>
            <a:lvl3pPr marL="806450" indent="0" algn="ctr">
              <a:buNone/>
              <a:defRPr>
                <a:latin typeface="Verdana"/>
                <a:cs typeface="Verdana"/>
              </a:defRPr>
            </a:lvl3pPr>
            <a:lvl4pPr marL="1143000" indent="0" algn="ctr">
              <a:buNone/>
              <a:defRPr>
                <a:latin typeface="Verdana"/>
                <a:cs typeface="Verdana"/>
              </a:defRPr>
            </a:lvl4pPr>
            <a:lvl5pPr marL="1492250" indent="0" algn="ctr">
              <a:buNone/>
              <a:defRPr>
                <a:latin typeface="Verdana"/>
                <a:cs typeface="Verdana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7867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20" y="260354"/>
            <a:ext cx="7780976" cy="4158835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 lIns="68577" tIns="34289" rIns="68577" bIns="34289"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/>
              <a:t>Your Message</a:t>
            </a:r>
          </a:p>
        </p:txBody>
      </p:sp>
      <p:pic>
        <p:nvPicPr>
          <p:cNvPr id="9" name="Picture 8" descr="Sydney-stacked-white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9424" y="4158332"/>
            <a:ext cx="859228" cy="852021"/>
          </a:xfrm>
          <a:prstGeom prst="rect">
            <a:avLst/>
          </a:prstGeom>
        </p:spPr>
      </p:pic>
      <p:pic>
        <p:nvPicPr>
          <p:cNvPr id="7" name="Picture 6" descr="ACN 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0" y="4556815"/>
            <a:ext cx="811436" cy="203887"/>
          </a:xfrm>
          <a:prstGeom prst="rect">
            <a:avLst/>
          </a:prstGeom>
        </p:spPr>
      </p:pic>
      <p:pic>
        <p:nvPicPr>
          <p:cNvPr id="8" name="Picture 7" descr="WeAreACN-Logo_White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60" y="4849429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55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3503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CN Logo_White.ai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1579" y="4284666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246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22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CN Logo_White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7" y="4284664"/>
            <a:ext cx="1736725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5415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69333" y="1007533"/>
            <a:ext cx="8805334" cy="36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1713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 userDrawn="1"/>
        </p:nvSpPr>
        <p:spPr>
          <a:xfrm>
            <a:off x="2190750" y="222250"/>
            <a:ext cx="4667250" cy="4667250"/>
          </a:xfrm>
          <a:prstGeom prst="ellipse">
            <a:avLst/>
          </a:prstGeom>
          <a:solidFill>
            <a:srgbClr val="407EC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0650" y="3114546"/>
            <a:ext cx="6616700" cy="8068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sz="3200" baseline="0">
                <a:latin typeface="Verdana"/>
                <a:cs typeface="Verdana"/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" y="933450"/>
            <a:ext cx="9144000" cy="2019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300"/>
              </a:spcBef>
              <a:buNone/>
              <a:defRPr sz="4400" baseline="0">
                <a:solidFill>
                  <a:srgbClr val="002B52"/>
                </a:solidFill>
                <a:effectLst/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10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1314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8046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0"/>
            <a:ext cx="7780976" cy="4158835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Your Message</a:t>
            </a:r>
          </a:p>
        </p:txBody>
      </p:sp>
      <p:pic>
        <p:nvPicPr>
          <p:cNvPr id="6" name="Picture 5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9873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8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8"/>
            <a:ext cx="404177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494" indent="0">
              <a:buNone/>
              <a:defRPr sz="1700" b="1"/>
            </a:lvl2pPr>
            <a:lvl3pPr marL="778986" indent="0">
              <a:buNone/>
              <a:defRPr sz="1500" b="1"/>
            </a:lvl3pPr>
            <a:lvl4pPr marL="1168479" indent="0">
              <a:buNone/>
              <a:defRPr sz="1400" b="1"/>
            </a:lvl4pPr>
            <a:lvl5pPr marL="1557972" indent="0">
              <a:buNone/>
              <a:defRPr sz="1400" b="1"/>
            </a:lvl5pPr>
            <a:lvl6pPr marL="1947464" indent="0">
              <a:buNone/>
              <a:defRPr sz="1400" b="1"/>
            </a:lvl6pPr>
            <a:lvl7pPr marL="2336957" indent="0">
              <a:buNone/>
              <a:defRPr sz="1400" b="1"/>
            </a:lvl7pPr>
            <a:lvl8pPr marL="2726450" indent="0">
              <a:buNone/>
              <a:defRPr sz="1400" b="1"/>
            </a:lvl8pPr>
            <a:lvl9pPr marL="3115943" indent="0">
              <a:buNone/>
              <a:defRPr sz="14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4567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9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42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4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89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4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79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74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6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645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59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DF275096-184A-4610-8F99-5673DB6A627A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6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28466176-92F4-4019-957B-948EABAE2E83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09589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250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A5C3B-4EA1-43B5-935D-53F2C6B09B60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6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E43FDC8C-4F4B-4774-B9FD-780770EB00B8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65197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04790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3" y="204799"/>
            <a:ext cx="511175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07633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0AAD49F0-D532-4171-A284-8A1E1054D2A5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6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08603EDF-9842-4A3B-83F4-9B2A06EA0B08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2705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7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494" indent="0">
              <a:buNone/>
              <a:defRPr sz="2400"/>
            </a:lvl2pPr>
            <a:lvl3pPr marL="778986" indent="0">
              <a:buNone/>
              <a:defRPr sz="2000"/>
            </a:lvl3pPr>
            <a:lvl4pPr marL="1168479" indent="0">
              <a:buNone/>
              <a:defRPr sz="1700"/>
            </a:lvl4pPr>
            <a:lvl5pPr marL="1557972" indent="0">
              <a:buNone/>
              <a:defRPr sz="1700"/>
            </a:lvl5pPr>
            <a:lvl6pPr marL="1947464" indent="0">
              <a:buNone/>
              <a:defRPr sz="1700"/>
            </a:lvl6pPr>
            <a:lvl7pPr marL="2336957" indent="0">
              <a:buNone/>
              <a:defRPr sz="1700"/>
            </a:lvl7pPr>
            <a:lvl8pPr marL="2726450" indent="0">
              <a:buNone/>
              <a:defRPr sz="1700"/>
            </a:lvl8pPr>
            <a:lvl9pPr marL="3115943" indent="0">
              <a:buNone/>
              <a:defRPr sz="17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494" indent="0">
              <a:buNone/>
              <a:defRPr sz="1000"/>
            </a:lvl2pPr>
            <a:lvl3pPr marL="778986" indent="0">
              <a:buNone/>
              <a:defRPr sz="900"/>
            </a:lvl3pPr>
            <a:lvl4pPr marL="1168479" indent="0">
              <a:buNone/>
              <a:defRPr sz="800"/>
            </a:lvl4pPr>
            <a:lvl5pPr marL="1557972" indent="0">
              <a:buNone/>
              <a:defRPr sz="800"/>
            </a:lvl5pPr>
            <a:lvl6pPr marL="1947464" indent="0">
              <a:buNone/>
              <a:defRPr sz="800"/>
            </a:lvl6pPr>
            <a:lvl7pPr marL="2336957" indent="0">
              <a:buNone/>
              <a:defRPr sz="800"/>
            </a:lvl7pPr>
            <a:lvl8pPr marL="2726450" indent="0">
              <a:buNone/>
              <a:defRPr sz="800"/>
            </a:lvl8pPr>
            <a:lvl9pPr marL="3115943" indent="0">
              <a:buNone/>
              <a:defRPr sz="8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31B38E4F-B916-4EBB-AD14-A46062FDF4CB}" type="datetimeFigureOut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6"/>
            <a:ext cx="2895600" cy="274637"/>
          </a:xfrm>
          <a:prstGeom prst="rect">
            <a:avLst/>
          </a:prstGeom>
        </p:spPr>
        <p:txBody>
          <a:bodyPr lIns="77898" tIns="38949" rIns="77898" bIns="38949"/>
          <a:lstStyle>
            <a:lvl1pPr defTabSz="389494"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6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C7ACCFD9-9D87-4619-B224-F73AFC95C4B6}" type="slidenum">
              <a:rPr lang="en-US" smtClean="0">
                <a:solidFill>
                  <a:prstClr val="black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67119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8521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960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0649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152394" y="2523"/>
            <a:ext cx="373692" cy="514097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2411244" y="1422094"/>
            <a:ext cx="4318000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96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Part ONE</a:t>
            </a:r>
          </a:p>
        </p:txBody>
      </p:sp>
      <p:sp>
        <p:nvSpPr>
          <p:cNvPr id="12" name="Oval 11"/>
          <p:cNvSpPr/>
          <p:nvPr userDrawn="1"/>
        </p:nvSpPr>
        <p:spPr>
          <a:xfrm>
            <a:off x="376259" y="629954"/>
            <a:ext cx="1962150" cy="1962150"/>
          </a:xfrm>
          <a:prstGeom prst="ellipse">
            <a:avLst/>
          </a:prstGeom>
          <a:solidFill>
            <a:srgbClr val="407EC9"/>
          </a:solidFill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706807" y="856946"/>
            <a:ext cx="1250950" cy="112566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pic>
        <p:nvPicPr>
          <p:cNvPr id="8" name="Picture 7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20" y="260356"/>
            <a:ext cx="7780976" cy="4158835"/>
          </a:xfrm>
          <a:prstGeom prst="rect">
            <a:avLst/>
          </a:prstGeom>
        </p:spPr>
        <p:txBody>
          <a:bodyPr lIns="68577" tIns="34289" rIns="68577" bIns="34289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 lIns="68577" tIns="34289" rIns="68577" bIns="34289"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US"/>
              <a:t>Your Message</a:t>
            </a:r>
          </a:p>
        </p:txBody>
      </p:sp>
      <p:pic>
        <p:nvPicPr>
          <p:cNvPr id="7" name="Picture 6" descr="ACN Logo_White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500" y="4556817"/>
            <a:ext cx="811436" cy="203887"/>
          </a:xfrm>
          <a:prstGeom prst="rect">
            <a:avLst/>
          </a:prstGeom>
        </p:spPr>
      </p:pic>
      <p:pic>
        <p:nvPicPr>
          <p:cNvPr id="8" name="Picture 7" descr="WeAreACN-Logo_White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760" y="4849431"/>
            <a:ext cx="1043768" cy="15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413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68419" y="260353"/>
            <a:ext cx="7780976" cy="41588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/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99452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83085" y="260351"/>
            <a:ext cx="7390356" cy="426780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 pitchFamily="34" charset="0"/>
              <a:buChar char="•"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effectLst/>
                <a:latin typeface="Candara"/>
                <a:cs typeface="Candar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47764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3311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35716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81812" y="1742553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273316" y="3460750"/>
            <a:ext cx="2679613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3235716" y="3460750"/>
            <a:ext cx="2673350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/>
          </p:nvPr>
        </p:nvSpPr>
        <p:spPr>
          <a:xfrm>
            <a:off x="6194344" y="3460750"/>
            <a:ext cx="2667087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71475" y="206378"/>
            <a:ext cx="8229600" cy="5873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43763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64301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Candara"/>
                <a:cs typeface="Candara"/>
              </a:defRPr>
            </a:lvl1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70545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0551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 userDrawn="1"/>
        </p:nvSpPr>
        <p:spPr>
          <a:xfrm>
            <a:off x="2190750" y="222250"/>
            <a:ext cx="4667250" cy="46672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0650" y="3114546"/>
            <a:ext cx="6616700" cy="80682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 sz="3200" baseline="0">
                <a:latin typeface="Verdana"/>
                <a:cs typeface="Verdana"/>
              </a:defRPr>
            </a:lvl1pPr>
          </a:lstStyle>
          <a:p>
            <a:r>
              <a:rPr lang="en-AU"/>
              <a:t>Click to edit Master title style</a:t>
            </a:r>
            <a:endParaRPr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" y="933450"/>
            <a:ext cx="9144000" cy="2019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300"/>
              </a:spcBef>
              <a:buNone/>
              <a:defRPr sz="4400" baseline="0">
                <a:solidFill>
                  <a:srgbClr val="002B52"/>
                </a:solidFill>
                <a:effectLst/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797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64295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+mj-lt"/>
                <a:cs typeface="Verdana"/>
              </a:defRPr>
            </a:lvl1pPr>
          </a:lstStyle>
          <a:p>
            <a:pPr lvl="0"/>
            <a:r>
              <a:rPr lang="en-US"/>
              <a:t>Insert important message here</a:t>
            </a:r>
          </a:p>
        </p:txBody>
      </p:sp>
      <p:pic>
        <p:nvPicPr>
          <p:cNvPr id="7" name="Picture 6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880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6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" y="4594628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 defTabSz="387350">
              <a:defRPr sz="1200" smtClean="0">
                <a:solidFill>
                  <a:prstClr val="white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066C42-B663-004D-A2F8-BA5E022B01D2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789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69333" y="1007533"/>
            <a:ext cx="8805334" cy="36321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69333" y="50800"/>
            <a:ext cx="8805334" cy="762000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4559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83085" y="260350"/>
            <a:ext cx="7390356" cy="4267809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1"/>
              </a:buClr>
              <a:buFont typeface="Arial" pitchFamily="34" charset="0"/>
              <a:buChar char="•"/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184400"/>
            <a:ext cx="9144000" cy="977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/>
              <a:t>Your Message</a:t>
            </a:r>
          </a:p>
        </p:txBody>
      </p:sp>
      <p:pic>
        <p:nvPicPr>
          <p:cNvPr id="6" name="Picture 5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169335" y="50800"/>
            <a:ext cx="8805334" cy="762000"/>
          </a:xfrm>
          <a:prstGeom prst="rect">
            <a:avLst/>
          </a:prstGeom>
        </p:spPr>
        <p:txBody>
          <a:bodyPr vert="horz" lIns="91422" tIns="45711" rIns="91422" bIns="45711" rtlCol="0" anchor="t" anchorCtr="1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760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6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7350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7350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9749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20"/>
            <a:ext cx="7886700" cy="3263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8770BE-AFF7-4B5C-8AF8-FC6EC171C1D2}" type="datetimeFigureOut">
              <a:rPr lang="en-AU" sz="2400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30/10/2020</a:t>
            </a:fld>
            <a:endParaRPr lang="en-AU" sz="240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AU" sz="240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D8306E-D814-4C83-9612-4F557988D09D}" type="slidenum">
              <a:rPr lang="en-AU" sz="2400">
                <a:solidFill>
                  <a:prstClr val="black">
                    <a:tint val="75000"/>
                  </a:prstClr>
                </a:solidFill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AU" sz="2400">
              <a:solidFill>
                <a:prstClr val="black">
                  <a:tint val="75000"/>
                </a:prstClr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09495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206378"/>
            <a:ext cx="8229600" cy="587375"/>
          </a:xfrm>
          <a:prstGeom prst="rect">
            <a:avLst/>
          </a:prstGeo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6"/>
            <a:ext cx="2133600" cy="274637"/>
          </a:xfrm>
          <a:prstGeom prst="rect">
            <a:avLst/>
          </a:prstGeom>
        </p:spPr>
        <p:txBody>
          <a:bodyPr vert="horz" wrap="square" lIns="207536" tIns="103768" rIns="207536" bIns="103768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386991" fontAlgn="base">
              <a:spcBef>
                <a:spcPct val="0"/>
              </a:spcBef>
              <a:spcAft>
                <a:spcPct val="0"/>
              </a:spcAft>
            </a:pPr>
            <a:fld id="{90DE1613-4DD6-429E-812D-5CD4E6ED2903}" type="datetimeFigureOut">
              <a:rPr lang="en-US" smtClean="0">
                <a:solidFill>
                  <a:prstClr val="white"/>
                </a:solidFill>
                <a:ea typeface="MS PGothic" pitchFamily="34" charset="-128"/>
              </a:rPr>
              <a:pPr defTabSz="386991" fontAlgn="base">
                <a:spcBef>
                  <a:spcPct val="0"/>
                </a:spcBef>
                <a:spcAft>
                  <a:spcPct val="0"/>
                </a:spcAft>
              </a:pPr>
              <a:t>10/30/2020</a:t>
            </a:fld>
            <a:endParaRPr lang="en-US">
              <a:solidFill>
                <a:prstClr val="white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16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3705270" y="1078805"/>
            <a:ext cx="4663968" cy="4869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/>
              <a:t>Text one</a:t>
            </a:r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3705269" y="2110636"/>
            <a:ext cx="4663969" cy="5073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/>
              <a:t>Text two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3705268" y="3162823"/>
            <a:ext cx="4651463" cy="4697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>
                <a:effectLst/>
              </a:defRPr>
            </a:lvl1pPr>
          </a:lstStyle>
          <a:p>
            <a:pPr lvl="0"/>
            <a:r>
              <a:rPr lang="en-US"/>
              <a:t>Text three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4088" y="670142"/>
            <a:ext cx="2639599" cy="3701441"/>
          </a:xfrm>
          <a:prstGeom prst="rect">
            <a:avLst/>
          </a:prstGeom>
        </p:spPr>
        <p:txBody>
          <a:bodyPr vert="horz"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8" name="Picture 7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7938"/>
            <a:ext cx="9144000" cy="1116012"/>
          </a:xfrm>
          <a:prstGeom prst="rect">
            <a:avLst/>
          </a:prstGeom>
        </p:spPr>
        <p:txBody>
          <a:bodyPr anchor="ctr" anchorCtr="1"/>
          <a:lstStyle>
            <a:lvl1pPr>
              <a:defRPr sz="4400">
                <a:solidFill>
                  <a:schemeClr val="accent3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en-US"/>
              <a:t>Your Heading</a:t>
            </a:r>
            <a:endParaRPr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3311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235716" y="1759037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81812" y="1742553"/>
            <a:ext cx="2673350" cy="161925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73310" y="3460750"/>
            <a:ext cx="2679613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/>
              <a:t>Text one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235716" y="3460750"/>
            <a:ext cx="2673350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/>
              <a:t>Text two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194338" y="3460750"/>
            <a:ext cx="2667087" cy="495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 b="0" baseline="0">
                <a:effectLst/>
                <a:latin typeface="+mn-lt"/>
                <a:cs typeface="Verdana"/>
              </a:defRPr>
            </a:lvl1pPr>
          </a:lstStyle>
          <a:p>
            <a:pPr lvl="0"/>
            <a:r>
              <a:rPr lang="en-US"/>
              <a:t>Text three</a:t>
            </a:r>
          </a:p>
        </p:txBody>
      </p:sp>
      <p:pic>
        <p:nvPicPr>
          <p:cNvPr id="16" name="Picture 15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825043" y="701458"/>
            <a:ext cx="3460924" cy="374684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64295" y="701458"/>
            <a:ext cx="3871499" cy="3746847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800" b="1" baseline="0">
                <a:effectLst/>
                <a:latin typeface="+mj-lt"/>
                <a:cs typeface="Verdana"/>
              </a:defRPr>
            </a:lvl1pPr>
          </a:lstStyle>
          <a:p>
            <a:pPr lvl="0"/>
            <a:r>
              <a:rPr lang="en-US"/>
              <a:t>Insert important message here</a:t>
            </a:r>
          </a:p>
        </p:txBody>
      </p:sp>
      <p:pic>
        <p:nvPicPr>
          <p:cNvPr id="7" name="Picture 6" descr="ACN Logo_white_CMYK.eps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650" y="4867716"/>
            <a:ext cx="665138" cy="1681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image" Target="../media/image9.png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7190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8" r:id="rId21"/>
    <p:sldLayoutId id="2147483686" r:id="rId22"/>
    <p:sldLayoutId id="2147483687" r:id="rId23"/>
    <p:sldLayoutId id="2147483698" r:id="rId24"/>
    <p:sldLayoutId id="2147483726" r:id="rId25"/>
    <p:sldLayoutId id="2147483772" r:id="rId26"/>
    <p:sldLayoutId id="2147483805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j-lt"/>
          <a:ea typeface="ＭＳ Ｐゴシック" charset="0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andara" charset="0"/>
          <a:ea typeface="ＭＳ Ｐゴシック" charset="0"/>
          <a:cs typeface="ＭＳ Ｐゴシック" charset="0"/>
        </a:defRPr>
      </a:lvl9pPr>
    </p:titleStyle>
    <p:bodyStyle>
      <a:lvl1pPr marL="403225" indent="-403225" algn="l" rtl="0" eaLnBrk="1" fontAlgn="base" hangingPunct="1">
        <a:spcBef>
          <a:spcPts val="2000"/>
        </a:spcBef>
        <a:spcAft>
          <a:spcPct val="0"/>
        </a:spcAft>
        <a:buClr>
          <a:schemeClr val="accent2"/>
        </a:buClr>
        <a:buFont typeface="Arial" charset="0"/>
        <a:buChar char="•"/>
        <a:defRPr sz="24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ＭＳ Ｐゴシック" charset="0"/>
        </a:defRPr>
      </a:lvl1pPr>
      <a:lvl2pPr marL="806450" indent="-403225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2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2pPr>
      <a:lvl3pPr marL="1143000" indent="-3365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sz="2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3pPr>
      <a:lvl4pPr marL="1492250" indent="-3492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4pPr>
      <a:lvl5pPr marL="1828800" indent="-3365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90000"/>
        <a:buFont typeface="Courier New" charset="0"/>
        <a:buChar char="o"/>
        <a:defRPr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ＭＳ Ｐゴシック" charset="0"/>
          <a:cs typeface="+mn-cs"/>
        </a:defRPr>
      </a:lvl5pPr>
      <a:lvl6pPr marL="21732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6pPr>
      <a:lvl7pPr marL="2516188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7pPr>
      <a:lvl8pPr marL="2860675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8pPr>
      <a:lvl9pPr marL="3205163" indent="-344488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Courier New"/>
        <a:buChar char="o"/>
        <a:defRPr lang="en-US" sz="1800" b="1" kern="1200" dirty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00193C"/>
            </a:gs>
            <a:gs pos="0">
              <a:srgbClr val="00447C"/>
            </a:gs>
            <a:gs pos="100000">
              <a:srgbClr val="00193C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3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898" tIns="38949" rIns="77898" bIns="38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71475" y="206378"/>
            <a:ext cx="82296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898" tIns="38949" rIns="77898" bIns="389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F5DBC2-852E-4560-8389-8D79F4403FE1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2786" y="4587974"/>
            <a:ext cx="1224136" cy="30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0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89" r:id="rId19"/>
    <p:sldLayoutId id="2147483790" r:id="rId20"/>
    <p:sldLayoutId id="2147483791" r:id="rId21"/>
    <p:sldLayoutId id="2147483793" r:id="rId22"/>
    <p:sldLayoutId id="2147483794" r:id="rId23"/>
    <p:sldLayoutId id="2147483796" r:id="rId24"/>
    <p:sldLayoutId id="2147483799" r:id="rId25"/>
    <p:sldLayoutId id="2147483800" r:id="rId26"/>
  </p:sldLayoutIdLst>
  <p:txStyles>
    <p:titleStyle>
      <a:lvl1pPr algn="l" defTabSz="387350" rtl="0" eaLnBrk="0" fontAlgn="base" hangingPunct="0">
        <a:spcBef>
          <a:spcPct val="0"/>
        </a:spcBef>
        <a:spcAft>
          <a:spcPct val="0"/>
        </a:spcAft>
        <a:defRPr sz="3700" b="1" kern="1200">
          <a:solidFill>
            <a:schemeClr val="bg1"/>
          </a:solidFill>
          <a:latin typeface="Candara"/>
          <a:ea typeface="MS PGothic" pitchFamily="34" charset="-128"/>
          <a:cs typeface="Candara"/>
        </a:defRPr>
      </a:lvl1pPr>
      <a:lvl2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2pPr>
      <a:lvl3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3pPr>
      <a:lvl4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4pPr>
      <a:lvl5pPr algn="l" defTabSz="387350" rtl="0" eaLnBrk="0" fontAlgn="base" hangingPunct="0">
        <a:spcBef>
          <a:spcPct val="0"/>
        </a:spcBef>
        <a:spcAft>
          <a:spcPct val="0"/>
        </a:spcAft>
        <a:defRPr sz="3700" b="1">
          <a:solidFill>
            <a:schemeClr val="bg1"/>
          </a:solidFill>
          <a:latin typeface="Arial" charset="0"/>
          <a:ea typeface="MS PGothic" pitchFamily="34" charset="-128"/>
          <a:cs typeface="Arial" charset="0"/>
        </a:defRPr>
      </a:lvl5pPr>
      <a:lvl6pPr marL="389494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6pPr>
      <a:lvl7pPr marL="778986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7pPr>
      <a:lvl8pPr marL="1168479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8pPr>
      <a:lvl9pPr marL="1557972" algn="l" defTabSz="389494" rtl="0" fontAlgn="base">
        <a:spcBef>
          <a:spcPct val="0"/>
        </a:spcBef>
        <a:spcAft>
          <a:spcPct val="0"/>
        </a:spcAft>
        <a:defRPr sz="3700" b="1">
          <a:solidFill>
            <a:srgbClr val="00447C"/>
          </a:solidFill>
          <a:latin typeface="Arial" charset="0"/>
          <a:ea typeface="ＭＳ Ｐゴシック" charset="0"/>
        </a:defRPr>
      </a:lvl9pPr>
    </p:titleStyle>
    <p:bodyStyle>
      <a:lvl1pPr marL="290513" indent="-290513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FFFFFF"/>
          </a:solidFill>
          <a:latin typeface="Candara"/>
          <a:ea typeface="MS PGothic" pitchFamily="34" charset="-128"/>
          <a:cs typeface="Candara"/>
        </a:defRPr>
      </a:lvl1pPr>
      <a:lvl2pPr marL="630238" indent="-241300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FFFFFF"/>
          </a:solidFill>
          <a:latin typeface="Candara"/>
          <a:ea typeface="MS PGothic" pitchFamily="34" charset="-128"/>
          <a:cs typeface="Candara"/>
        </a:defRPr>
      </a:lvl2pPr>
      <a:lvl3pPr marL="971550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FFFFFF"/>
          </a:solidFill>
          <a:latin typeface="Candara"/>
          <a:ea typeface="MS PGothic" pitchFamily="34" charset="-128"/>
          <a:cs typeface="Candara"/>
        </a:defRPr>
      </a:lvl3pPr>
      <a:lvl4pPr marL="1360488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FFFFFF"/>
          </a:solidFill>
          <a:latin typeface="Candara"/>
          <a:ea typeface="MS PGothic" pitchFamily="34" charset="-128"/>
          <a:cs typeface="Candara"/>
        </a:defRPr>
      </a:lvl4pPr>
      <a:lvl5pPr marL="1751013" indent="-192088" algn="l" defTabSz="3873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FFFFFF"/>
          </a:solidFill>
          <a:latin typeface="Candara"/>
          <a:ea typeface="MS PGothic" pitchFamily="34" charset="-128"/>
          <a:cs typeface="Candara"/>
        </a:defRPr>
      </a:lvl5pPr>
      <a:lvl6pPr marL="2142211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704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1197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0690" indent="-194746" algn="l" defTabSz="389494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49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8986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479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7972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7464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6957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6450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5943" algn="l" defTabSz="3894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3C436F-FD1B-7D4F-BEEA-BFD4372CF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82751"/>
            <a:ext cx="9144000" cy="820738"/>
          </a:xfrm>
        </p:spPr>
        <p:txBody>
          <a:bodyPr>
            <a:normAutofit fontScale="90000"/>
          </a:bodyPr>
          <a:lstStyle/>
          <a:p>
            <a:r>
              <a:rPr lang="en-US" dirty="0"/>
              <a:t>ACN Product Suite News &amp; Promotions NZ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2CF5BBD-4687-435A-BE1A-F151AE3C51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78615" y="3008572"/>
            <a:ext cx="5186769" cy="1079334"/>
          </a:xfrm>
        </p:spPr>
        <p:txBody>
          <a:bodyPr/>
          <a:lstStyle/>
          <a:p>
            <a:r>
              <a:rPr lang="en-US" sz="1500" b="0" dirty="0">
                <a:effectLst/>
                <a:latin typeface="+mn-lt"/>
              </a:rPr>
              <a:t>Anthony Panto-Blake, Head of Product, provides a 1-minute update on the latest news and promotions from our Product Partner, ADT Security. Check out what should be on your radar in </a:t>
            </a:r>
            <a:r>
              <a:rPr lang="en-US" sz="1500" dirty="0">
                <a:effectLst/>
                <a:latin typeface="+mn-lt"/>
              </a:rPr>
              <a:t>November 2020</a:t>
            </a:r>
            <a:r>
              <a:rPr lang="en-US" sz="1500" b="0" dirty="0">
                <a:effectLst/>
                <a:latin typeface="+mn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27252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32000" y="687600"/>
            <a:ext cx="1843200" cy="184680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CC644-55AB-EC49-B836-705520ABB7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76" y="815774"/>
            <a:ext cx="1567735" cy="1567735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39EF1679-32F3-4D1C-9221-26F69B200EC5}"/>
              </a:ext>
            </a:extLst>
          </p:cNvPr>
          <p:cNvSpPr txBox="1">
            <a:spLocks/>
          </p:cNvSpPr>
          <p:nvPr/>
        </p:nvSpPr>
        <p:spPr>
          <a:xfrm>
            <a:off x="2557251" y="1321242"/>
            <a:ext cx="6344701" cy="21621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rtl="0" eaLnBrk="1" fontAlgn="base" hangingPunct="1">
              <a:lnSpc>
                <a:spcPct val="70000"/>
              </a:lnSpc>
              <a:spcBef>
                <a:spcPts val="2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None/>
              <a:defRPr sz="9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ＭＳ Ｐゴシック" charset="0"/>
                <a:cs typeface="ＭＳ Ｐゴシック" charset="0"/>
              </a:defRPr>
            </a:lvl1pPr>
            <a:lvl2pPr marL="806450" indent="-403225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Courier New" charset="0"/>
              <a:buChar char="o"/>
              <a:defRPr sz="2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ＭＳ Ｐゴシック" charset="0"/>
                <a:cs typeface="+mn-cs"/>
              </a:defRPr>
            </a:lvl2pPr>
            <a:lvl3pPr marL="1143000" indent="-3365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Courier New" charset="0"/>
              <a:buChar char="o"/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ＭＳ Ｐゴシック" charset="0"/>
                <a:cs typeface="+mn-cs"/>
              </a:defRPr>
            </a:lvl3pPr>
            <a:lvl4pPr marL="1492250" indent="-3492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Courier New" charset="0"/>
              <a:buChar char="o"/>
              <a:defRPr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ＭＳ Ｐゴシック" charset="0"/>
                <a:cs typeface="+mn-cs"/>
              </a:defRPr>
            </a:lvl4pPr>
            <a:lvl5pPr marL="1828800" indent="-3365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Courier New" charset="0"/>
              <a:buChar char="o"/>
              <a:defRPr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ＭＳ Ｐゴシック" charset="0"/>
                <a:cs typeface="+mn-cs"/>
              </a:defRPr>
            </a:lvl5pPr>
            <a:lvl6pPr marL="2173288" indent="-344488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Courier New"/>
              <a:buChar char="o"/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516188" indent="-344488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Courier New"/>
              <a:buChar char="o"/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860675" indent="-344488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Courier New"/>
              <a:buChar char="o"/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205163" indent="-344488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Courier New"/>
              <a:buChar char="o"/>
              <a:defRPr lang="en-US"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/>
              <a:t>Play the video below to hear the latest from ADT Security</a:t>
            </a:r>
          </a:p>
        </p:txBody>
      </p:sp>
      <p:pic>
        <p:nvPicPr>
          <p:cNvPr id="3" name="Anthony Product Video - ADT Security New Zealand - November 2020 - compressed">
            <a:hlinkClick r:id="" action="ppaction://media"/>
            <a:extLst>
              <a:ext uri="{FF2B5EF4-FFF2-40B4-BE49-F238E27FC236}">
                <a16:creationId xmlns:a16="http://schemas.microsoft.com/office/drawing/2014/main" id="{3456DD5E-C85E-460A-9203-03ADBC8352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73907" y="2289362"/>
            <a:ext cx="3711388" cy="2087656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263144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CN-Pacific-2018-Template">
  <a:themeElements>
    <a:clrScheme name="Custom 21">
      <a:dk1>
        <a:srgbClr val="000000"/>
      </a:dk1>
      <a:lt1>
        <a:srgbClr val="FFFFFF"/>
      </a:lt1>
      <a:dk2>
        <a:srgbClr val="7C9BA5"/>
      </a:dk2>
      <a:lt2>
        <a:srgbClr val="C1D0CA"/>
      </a:lt2>
      <a:accent1>
        <a:srgbClr val="F2D908"/>
      </a:accent1>
      <a:accent2>
        <a:srgbClr val="9DE61E"/>
      </a:accent2>
      <a:accent3>
        <a:srgbClr val="0D8BE6"/>
      </a:accent3>
      <a:accent4>
        <a:srgbClr val="C61B1B"/>
      </a:accent4>
      <a:accent5>
        <a:srgbClr val="E26F08"/>
      </a:accent5>
      <a:accent6>
        <a:srgbClr val="8D35D1"/>
      </a:accent6>
      <a:hlink>
        <a:srgbClr val="64CCC9"/>
      </a:hlink>
      <a:folHlink>
        <a:srgbClr val="F4E5A8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rbit">
      <a:fillStyleLst>
        <a:solidFill>
          <a:schemeClr val="phClr"/>
        </a:solidFill>
        <a:solidFill>
          <a:schemeClr val="phClr">
            <a:shade val="80000"/>
          </a:schemeClr>
        </a:solidFill>
        <a:gradFill rotWithShape="1">
          <a:gsLst>
            <a:gs pos="0">
              <a:schemeClr val="phClr">
                <a:shade val="30000"/>
                <a:satMod val="100000"/>
              </a:schemeClr>
            </a:gs>
            <a:gs pos="80000">
              <a:schemeClr val="phClr">
                <a:shade val="90000"/>
                <a:satMod val="100000"/>
              </a:schemeClr>
            </a:gs>
            <a:gs pos="100000">
              <a:schemeClr val="phClr">
                <a:tint val="9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762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317500" dist="381000" dir="5400000" sx="90000" sy="2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lumMod val="80000"/>
              </a:schemeClr>
              <a:schemeClr val="phClr">
                <a:satMod val="360000"/>
                <a:lumMod val="14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>
          <a:defRPr sz="4800" dirty="0" smtClean="0">
            <a:solidFill>
              <a:srgbClr val="002B5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050B0F9D-D66D-5241-A630-B743F7306B20}" vid="{D3D078F2-A35C-CB4D-ABF8-F98F9556F5E7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56</Words>
  <Application>Microsoft Office PowerPoint</Application>
  <PresentationFormat>On-screen Show (16:9)</PresentationFormat>
  <Paragraphs>4</Paragraphs>
  <Slides>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Candara</vt:lpstr>
      <vt:lpstr>Courier New</vt:lpstr>
      <vt:lpstr>Verdana</vt:lpstr>
      <vt:lpstr>ACN-Pacific-2018-Template</vt:lpstr>
      <vt:lpstr>4_Office Theme</vt:lpstr>
      <vt:lpstr>ACN Product Suite News &amp; Promotions NZ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ACN Latest Offers</dc:title>
  <dc:creator>Jieun Lee</dc:creator>
  <cp:lastModifiedBy>Jieun Lee</cp:lastModifiedBy>
  <cp:revision>42</cp:revision>
  <dcterms:created xsi:type="dcterms:W3CDTF">2020-09-18T07:09:54Z</dcterms:created>
  <dcterms:modified xsi:type="dcterms:W3CDTF">2020-10-30T05:32:12Z</dcterms:modified>
</cp:coreProperties>
</file>