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 id="2147483705" r:id="rId2"/>
  </p:sldMasterIdLst>
  <p:notesMasterIdLst>
    <p:notesMasterId r:id="rId45"/>
  </p:notesMasterIdLst>
  <p:handoutMasterIdLst>
    <p:handoutMasterId r:id="rId46"/>
  </p:handoutMasterIdLst>
  <p:sldIdLst>
    <p:sldId id="257" r:id="rId3"/>
    <p:sldId id="888" r:id="rId4"/>
    <p:sldId id="890" r:id="rId5"/>
    <p:sldId id="925" r:id="rId6"/>
    <p:sldId id="930" r:id="rId7"/>
    <p:sldId id="931" r:id="rId8"/>
    <p:sldId id="929" r:id="rId9"/>
    <p:sldId id="932" r:id="rId10"/>
    <p:sldId id="933" r:id="rId11"/>
    <p:sldId id="923" r:id="rId12"/>
    <p:sldId id="935" r:id="rId13"/>
    <p:sldId id="936" r:id="rId14"/>
    <p:sldId id="908" r:id="rId15"/>
    <p:sldId id="909" r:id="rId16"/>
    <p:sldId id="910" r:id="rId17"/>
    <p:sldId id="904" r:id="rId18"/>
    <p:sldId id="485" r:id="rId19"/>
    <p:sldId id="905" r:id="rId20"/>
    <p:sldId id="912" r:id="rId21"/>
    <p:sldId id="911" r:id="rId22"/>
    <p:sldId id="914" r:id="rId23"/>
    <p:sldId id="913" r:id="rId24"/>
    <p:sldId id="879" r:id="rId25"/>
    <p:sldId id="918" r:id="rId26"/>
    <p:sldId id="928" r:id="rId27"/>
    <p:sldId id="919" r:id="rId28"/>
    <p:sldId id="920" r:id="rId29"/>
    <p:sldId id="921" r:id="rId30"/>
    <p:sldId id="922" r:id="rId31"/>
    <p:sldId id="486" r:id="rId32"/>
    <p:sldId id="395" r:id="rId33"/>
    <p:sldId id="488" r:id="rId34"/>
    <p:sldId id="498" r:id="rId35"/>
    <p:sldId id="917" r:id="rId36"/>
    <p:sldId id="479" r:id="rId37"/>
    <p:sldId id="927" r:id="rId38"/>
    <p:sldId id="489" r:id="rId39"/>
    <p:sldId id="461" r:id="rId40"/>
    <p:sldId id="292" r:id="rId41"/>
    <p:sldId id="491" r:id="rId42"/>
    <p:sldId id="916" r:id="rId43"/>
    <p:sldId id="502" r:id="rId44"/>
  </p:sldIdLst>
  <p:sldSz cx="9144000" cy="5143500" type="screen16x9"/>
  <p:notesSz cx="9926638"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thony Panto-Blake" initials="AP" lastIdx="1" clrIdx="0"/>
  <p:cmAuthor id="1" name="Nikk Retalic" initials="NR" lastIdx="1" clrIdx="1"/>
  <p:cmAuthor id="2" name=" " initials="" lastIdx="2" clrIdx="2"/>
  <p:cmAuthor id="3" name="Jieun Lee" initials="JL"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E6"/>
    <a:srgbClr val="95C93D"/>
    <a:srgbClr val="52CCC8"/>
    <a:srgbClr val="00B26B"/>
    <a:srgbClr val="FFF450"/>
    <a:srgbClr val="202C62"/>
    <a:srgbClr val="FFFFFF"/>
    <a:srgbClr val="407EC9"/>
    <a:srgbClr val="FF5500"/>
    <a:srgbClr val="29C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0" autoAdjust="0"/>
    <p:restoredTop sz="96327" autoAdjust="0"/>
  </p:normalViewPr>
  <p:slideViewPr>
    <p:cSldViewPr snapToGrid="0">
      <p:cViewPr varScale="1">
        <p:scale>
          <a:sx n="184" d="100"/>
          <a:sy n="184" d="100"/>
        </p:scale>
        <p:origin x="1312" y="184"/>
      </p:cViewPr>
      <p:guideLst>
        <p:guide orient="horz" pos="1620"/>
        <p:guide pos="2880"/>
      </p:guideLst>
    </p:cSldViewPr>
  </p:slideViewPr>
  <p:notesTextViewPr>
    <p:cViewPr>
      <p:scale>
        <a:sx n="100" d="100"/>
        <a:sy n="100" d="100"/>
      </p:scale>
      <p:origin x="0" y="0"/>
    </p:cViewPr>
  </p:notesTextViewPr>
  <p:sorterViewPr>
    <p:cViewPr>
      <p:scale>
        <a:sx n="170" d="100"/>
        <a:sy n="170" d="100"/>
      </p:scale>
      <p:origin x="0" y="0"/>
    </p:cViewPr>
  </p:sorterViewPr>
  <p:notesViewPr>
    <p:cSldViewPr snapToGrid="0">
      <p:cViewPr varScale="1">
        <p:scale>
          <a:sx n="116" d="100"/>
          <a:sy n="116" d="100"/>
        </p:scale>
        <p:origin x="216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AFCB68A-557A-8945-8660-8C90E387396B}"/>
              </a:ext>
            </a:extLst>
          </p:cNvPr>
          <p:cNvSpPr>
            <a:spLocks noGrp="1"/>
          </p:cNvSpPr>
          <p:nvPr>
            <p:ph type="hdr" sz="quarter"/>
          </p:nvPr>
        </p:nvSpPr>
        <p:spPr>
          <a:xfrm>
            <a:off x="0" y="0"/>
            <a:ext cx="4302125" cy="3413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4857AC5-9678-6F42-91CF-CDA10B0547D7}"/>
              </a:ext>
            </a:extLst>
          </p:cNvPr>
          <p:cNvSpPr>
            <a:spLocks noGrp="1"/>
          </p:cNvSpPr>
          <p:nvPr>
            <p:ph type="dt" sz="quarter" idx="1"/>
          </p:nvPr>
        </p:nvSpPr>
        <p:spPr>
          <a:xfrm>
            <a:off x="5622925" y="0"/>
            <a:ext cx="4302125" cy="341313"/>
          </a:xfrm>
          <a:prstGeom prst="rect">
            <a:avLst/>
          </a:prstGeom>
        </p:spPr>
        <p:txBody>
          <a:bodyPr vert="horz" lIns="91440" tIns="45720" rIns="91440" bIns="45720" rtlCol="0"/>
          <a:lstStyle>
            <a:lvl1pPr algn="r">
              <a:defRPr sz="1200"/>
            </a:lvl1pPr>
          </a:lstStyle>
          <a:p>
            <a:fld id="{56EEF070-F434-B84C-B70D-0802BC34E3CD}" type="datetimeFigureOut">
              <a:rPr lang="en-US" smtClean="0"/>
              <a:t>2/1/21</a:t>
            </a:fld>
            <a:endParaRPr lang="en-US"/>
          </a:p>
        </p:txBody>
      </p:sp>
      <p:sp>
        <p:nvSpPr>
          <p:cNvPr id="4" name="Footer Placeholder 3">
            <a:extLst>
              <a:ext uri="{FF2B5EF4-FFF2-40B4-BE49-F238E27FC236}">
                <a16:creationId xmlns:a16="http://schemas.microsoft.com/office/drawing/2014/main" id="{EAC4CA5D-A135-134D-BA43-3050695E4A7D}"/>
              </a:ext>
            </a:extLst>
          </p:cNvPr>
          <p:cNvSpPr>
            <a:spLocks noGrp="1"/>
          </p:cNvSpPr>
          <p:nvPr>
            <p:ph type="ftr" sz="quarter" idx="2"/>
          </p:nvPr>
        </p:nvSpPr>
        <p:spPr>
          <a:xfrm>
            <a:off x="0" y="6456363"/>
            <a:ext cx="4302125" cy="3413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73144D4-B533-D343-BA66-E5E3298095BB}"/>
              </a:ext>
            </a:extLst>
          </p:cNvPr>
          <p:cNvSpPr>
            <a:spLocks noGrp="1"/>
          </p:cNvSpPr>
          <p:nvPr>
            <p:ph type="sldNum" sz="quarter" idx="3"/>
          </p:nvPr>
        </p:nvSpPr>
        <p:spPr>
          <a:xfrm>
            <a:off x="5622925" y="6456363"/>
            <a:ext cx="4302125" cy="341312"/>
          </a:xfrm>
          <a:prstGeom prst="rect">
            <a:avLst/>
          </a:prstGeom>
        </p:spPr>
        <p:txBody>
          <a:bodyPr vert="horz" lIns="91440" tIns="45720" rIns="91440" bIns="45720" rtlCol="0" anchor="b"/>
          <a:lstStyle>
            <a:lvl1pPr algn="r">
              <a:defRPr sz="1200"/>
            </a:lvl1pPr>
          </a:lstStyle>
          <a:p>
            <a:fld id="{569F1A73-A86A-4749-AAAF-140478B29C01}" type="slidenum">
              <a:rPr lang="en-US" smtClean="0"/>
              <a:t>‹#›</a:t>
            </a:fld>
            <a:endParaRPr lang="en-US"/>
          </a:p>
        </p:txBody>
      </p:sp>
    </p:spTree>
    <p:extLst>
      <p:ext uri="{BB962C8B-B14F-4D97-AF65-F5344CB8AC3E}">
        <p14:creationId xmlns:p14="http://schemas.microsoft.com/office/powerpoint/2010/main" val="3506479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5622799" y="0"/>
            <a:ext cx="4301543" cy="339884"/>
          </a:xfrm>
          <a:prstGeom prst="rect">
            <a:avLst/>
          </a:prstGeom>
        </p:spPr>
        <p:txBody>
          <a:bodyPr vert="horz" lIns="91440" tIns="45720" rIns="91440" bIns="45720" rtlCol="0"/>
          <a:lstStyle>
            <a:lvl1pPr algn="r">
              <a:defRPr sz="1200"/>
            </a:lvl1pPr>
          </a:lstStyle>
          <a:p>
            <a:fld id="{D9BEDF0D-7779-4FC2-893C-49D3BECEBD79}" type="datetimeFigureOut">
              <a:rPr lang="en-AU" smtClean="0"/>
              <a:t>1/2/21</a:t>
            </a:fld>
            <a:endParaRPr lang="en-AU"/>
          </a:p>
        </p:txBody>
      </p:sp>
      <p:sp>
        <p:nvSpPr>
          <p:cNvPr id="4" name="Slide Image Placeholder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6456611"/>
            <a:ext cx="4301543" cy="339884"/>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5622799" y="6456611"/>
            <a:ext cx="4301543" cy="339884"/>
          </a:xfrm>
          <a:prstGeom prst="rect">
            <a:avLst/>
          </a:prstGeom>
        </p:spPr>
        <p:txBody>
          <a:bodyPr vert="horz" lIns="91440" tIns="45720" rIns="91440" bIns="45720" rtlCol="0" anchor="b"/>
          <a:lstStyle>
            <a:lvl1pPr algn="r">
              <a:defRPr sz="1200"/>
            </a:lvl1pPr>
          </a:lstStyle>
          <a:p>
            <a:fld id="{C0CA0343-DA1E-4EB1-8F7F-3ED22934C981}" type="slidenum">
              <a:rPr lang="en-AU" smtClean="0"/>
              <a:t>‹#›</a:t>
            </a:fld>
            <a:endParaRPr lang="en-AU"/>
          </a:p>
        </p:txBody>
      </p:sp>
    </p:spTree>
    <p:extLst>
      <p:ext uri="{BB962C8B-B14F-4D97-AF65-F5344CB8AC3E}">
        <p14:creationId xmlns:p14="http://schemas.microsoft.com/office/powerpoint/2010/main" val="163543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5817E4C-E003-484A-A4D1-ADFA3F8CC367}" type="slidenum">
              <a:rPr lang="en-AU" smtClean="0">
                <a:solidFill>
                  <a:prstClr val="black"/>
                </a:solidFill>
              </a:rPr>
              <a:pPr>
                <a:defRPr/>
              </a:pPr>
              <a:t>1</a:t>
            </a:fld>
            <a:endParaRPr lang="en-AU">
              <a:solidFill>
                <a:prstClr val="black"/>
              </a:solidFill>
            </a:endParaRPr>
          </a:p>
        </p:txBody>
      </p:sp>
    </p:spTree>
    <p:extLst>
      <p:ext uri="{BB962C8B-B14F-4D97-AF65-F5344CB8AC3E}">
        <p14:creationId xmlns:p14="http://schemas.microsoft.com/office/powerpoint/2010/main" val="879817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DF857-D271-46B5-9F0E-7E12C7D19A23}"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9254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CA0343-DA1E-4EB1-8F7F-3ED22934C98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7804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CA0343-DA1E-4EB1-8F7F-3ED22934C98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82779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CA0343-DA1E-4EB1-8F7F-3ED22934C98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4089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CA0343-DA1E-4EB1-8F7F-3ED22934C98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1962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CA0343-DA1E-4EB1-8F7F-3ED22934C981}"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3147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DF857-D271-46B5-9F0E-7E12C7D19A23}"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9092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CA0343-DA1E-4EB1-8F7F-3ED22934C981}" type="slidenum">
              <a:rPr lang="en-AU" smtClean="0"/>
              <a:t>33</a:t>
            </a:fld>
            <a:endParaRPr lang="en-AU"/>
          </a:p>
        </p:txBody>
      </p:sp>
    </p:spTree>
    <p:extLst>
      <p:ext uri="{BB962C8B-B14F-4D97-AF65-F5344CB8AC3E}">
        <p14:creationId xmlns:p14="http://schemas.microsoft.com/office/powerpoint/2010/main" val="23381796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0CA0343-DA1E-4EB1-8F7F-3ED22934C981}" type="slidenum">
              <a:rPr lang="en-AU" smtClean="0"/>
              <a:t>34</a:t>
            </a:fld>
            <a:endParaRPr lang="en-AU"/>
          </a:p>
        </p:txBody>
      </p:sp>
    </p:spTree>
    <p:extLst>
      <p:ext uri="{BB962C8B-B14F-4D97-AF65-F5344CB8AC3E}">
        <p14:creationId xmlns:p14="http://schemas.microsoft.com/office/powerpoint/2010/main" val="1638947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1. Online referral - Lead is submitted. Don’t forget to add as much information as possible along with a merchant statement, to help close faster!</a:t>
            </a:r>
          </a:p>
          <a:p>
            <a:r>
              <a:rPr lang="en-AU" sz="1200" kern="1200" dirty="0">
                <a:solidFill>
                  <a:schemeClr val="tx1"/>
                </a:solidFill>
                <a:effectLst/>
                <a:latin typeface="+mn-lt"/>
                <a:ea typeface="+mn-ea"/>
                <a:cs typeface="+mn-cs"/>
              </a:rPr>
              <a:t>2. Sales process – Your customer is contacted by Sphere’s dedicated Account Executive via phone/email within 2 business days.</a:t>
            </a:r>
          </a:p>
          <a:p>
            <a:r>
              <a:rPr lang="en-AU" sz="1200" kern="1200" dirty="0">
                <a:solidFill>
                  <a:schemeClr val="tx1"/>
                </a:solidFill>
                <a:effectLst/>
                <a:latin typeface="+mn-lt"/>
                <a:ea typeface="+mn-ea"/>
                <a:cs typeface="+mn-cs"/>
              </a:rPr>
              <a:t>3. Proposal accepted, and application signed – Your customer provides the required documents, signs the application and returns it to the Sphere team.</a:t>
            </a:r>
          </a:p>
          <a:p>
            <a:r>
              <a:rPr lang="en-AU" sz="1200" kern="1200" dirty="0">
                <a:solidFill>
                  <a:schemeClr val="tx1"/>
                </a:solidFill>
                <a:effectLst/>
                <a:latin typeface="+mn-lt"/>
                <a:ea typeface="+mn-ea"/>
                <a:cs typeface="+mn-cs"/>
              </a:rPr>
              <a:t>4. Application review and approval process – Your customer’s application is reviewed and submitted to the EFTPOS provider (i.e. Tyro) for processing which normally takes 7-10 business days.</a:t>
            </a:r>
          </a:p>
          <a:p>
            <a:r>
              <a:rPr lang="en-AU" sz="1200" kern="1200" dirty="0">
                <a:solidFill>
                  <a:schemeClr val="tx1"/>
                </a:solidFill>
                <a:effectLst/>
                <a:latin typeface="+mn-lt"/>
                <a:ea typeface="+mn-ea"/>
                <a:cs typeface="+mn-cs"/>
              </a:rPr>
              <a:t>5. Installation - Once your customer’s account is approved, the customer will receive an email with a welcome kit and be contacted for installation. The terminal will be shipped out to your customer.</a:t>
            </a:r>
          </a:p>
          <a:p>
            <a:r>
              <a:rPr lang="en-AU" sz="1200" kern="1200" dirty="0">
                <a:solidFill>
                  <a:schemeClr val="tx1"/>
                </a:solidFill>
                <a:effectLst/>
                <a:latin typeface="+mn-lt"/>
                <a:ea typeface="+mn-ea"/>
                <a:cs typeface="+mn-cs"/>
              </a:rPr>
              <a:t>6. Account activated! – Your customer is considered activated after their first transaction and settlement for the day.</a:t>
            </a:r>
          </a:p>
        </p:txBody>
      </p:sp>
      <p:sp>
        <p:nvSpPr>
          <p:cNvPr id="4" name="Slide Number Placeholder 3"/>
          <p:cNvSpPr>
            <a:spLocks noGrp="1"/>
          </p:cNvSpPr>
          <p:nvPr>
            <p:ph type="sldNum" sz="quarter" idx="5"/>
          </p:nvPr>
        </p:nvSpPr>
        <p:spPr/>
        <p:txBody>
          <a:bodyPr/>
          <a:lstStyle/>
          <a:p>
            <a:fld id="{BEF09C6C-3B9D-4A20-BCCF-F4B691DEAD21}" type="slidenum">
              <a:rPr lang="en-US" smtClean="0"/>
              <a:t>35</a:t>
            </a:fld>
            <a:endParaRPr lang="en-US"/>
          </a:p>
        </p:txBody>
      </p:sp>
    </p:spTree>
    <p:extLst>
      <p:ext uri="{BB962C8B-B14F-4D97-AF65-F5344CB8AC3E}">
        <p14:creationId xmlns:p14="http://schemas.microsoft.com/office/powerpoint/2010/main" val="246960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C0CA0343-DA1E-4EB1-8F7F-3ED22934C981}" type="slidenum">
              <a:rPr lang="en-AU" smtClean="0"/>
              <a:t>2</a:t>
            </a:fld>
            <a:endParaRPr lang="en-AU"/>
          </a:p>
        </p:txBody>
      </p:sp>
    </p:spTree>
    <p:extLst>
      <p:ext uri="{BB962C8B-B14F-4D97-AF65-F5344CB8AC3E}">
        <p14:creationId xmlns:p14="http://schemas.microsoft.com/office/powerpoint/2010/main" val="1668584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CA0343-DA1E-4EB1-8F7F-3ED22934C981}" type="slidenum">
              <a:rPr lang="en-AU" smtClean="0"/>
              <a:t>36</a:t>
            </a:fld>
            <a:endParaRPr lang="en-AU"/>
          </a:p>
        </p:txBody>
      </p:sp>
    </p:spTree>
    <p:extLst>
      <p:ext uri="{BB962C8B-B14F-4D97-AF65-F5344CB8AC3E}">
        <p14:creationId xmlns:p14="http://schemas.microsoft.com/office/powerpoint/2010/main" val="3141825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CA0343-DA1E-4EB1-8F7F-3ED22934C981}" type="slidenum">
              <a:rPr lang="en-AU" smtClean="0"/>
              <a:t>38</a:t>
            </a:fld>
            <a:endParaRPr lang="en-AU"/>
          </a:p>
        </p:txBody>
      </p:sp>
    </p:spTree>
    <p:extLst>
      <p:ext uri="{BB962C8B-B14F-4D97-AF65-F5344CB8AC3E}">
        <p14:creationId xmlns:p14="http://schemas.microsoft.com/office/powerpoint/2010/main" val="2956717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Target Doctors, Accountants, Lawyers, Real Estate Agents, Restaurants</a:t>
            </a:r>
          </a:p>
        </p:txBody>
      </p:sp>
      <p:sp>
        <p:nvSpPr>
          <p:cNvPr id="4" name="Slide Number Placeholder 3"/>
          <p:cNvSpPr>
            <a:spLocks noGrp="1"/>
          </p:cNvSpPr>
          <p:nvPr>
            <p:ph type="sldNum" sz="quarter" idx="5"/>
          </p:nvPr>
        </p:nvSpPr>
        <p:spPr/>
        <p:txBody>
          <a:bodyPr/>
          <a:lstStyle/>
          <a:p>
            <a:fld id="{DA4FF191-D17B-4CB0-AF2E-81FDE64587E1}" type="slidenum">
              <a:rPr lang="en-AU" smtClean="0"/>
              <a:t>39</a:t>
            </a:fld>
            <a:endParaRPr lang="en-AU"/>
          </a:p>
        </p:txBody>
      </p:sp>
    </p:spTree>
    <p:extLst>
      <p:ext uri="{BB962C8B-B14F-4D97-AF65-F5344CB8AC3E}">
        <p14:creationId xmlns:p14="http://schemas.microsoft.com/office/powerpoint/2010/main" val="3532033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7DF857-D271-46B5-9F0E-7E12C7D19A23}" type="slidenum">
              <a:rPr kumimoji="0" lang="en-A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331425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BEF09C6C-3B9D-4A20-BCCF-F4B691DEAD21}" type="slidenum">
              <a:rPr lang="en-US" smtClean="0"/>
              <a:t>42</a:t>
            </a:fld>
            <a:endParaRPr lang="en-US"/>
          </a:p>
        </p:txBody>
      </p:sp>
    </p:spTree>
    <p:extLst>
      <p:ext uri="{BB962C8B-B14F-4D97-AF65-F5344CB8AC3E}">
        <p14:creationId xmlns:p14="http://schemas.microsoft.com/office/powerpoint/2010/main" val="3092690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CA0343-DA1E-4EB1-8F7F-3ED22934C981}" type="slidenum">
              <a:rPr lang="en-AU" smtClean="0"/>
              <a:t>3</a:t>
            </a:fld>
            <a:endParaRPr lang="en-AU"/>
          </a:p>
        </p:txBody>
      </p:sp>
    </p:spTree>
    <p:extLst>
      <p:ext uri="{BB962C8B-B14F-4D97-AF65-F5344CB8AC3E}">
        <p14:creationId xmlns:p14="http://schemas.microsoft.com/office/powerpoint/2010/main" val="2451921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53954"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dirty="0">
                <a:latin typeface="Calibri" charset="0"/>
              </a:rPr>
              <a:t>With MATE </a:t>
            </a:r>
            <a:r>
              <a:rPr lang="en-US" dirty="0" err="1">
                <a:latin typeface="Gotham Bold" pitchFamily="50" charset="0"/>
                <a:cs typeface="Gotham Bold" pitchFamily="50" charset="0"/>
              </a:rPr>
              <a:t>nbn</a:t>
            </a:r>
            <a:r>
              <a:rPr lang="en-US" dirty="0">
                <a:latin typeface="Gotham Bold" pitchFamily="50" charset="0"/>
                <a:cs typeface="Gotham Bold" pitchFamily="50" charset="0"/>
              </a:rPr>
              <a:t>™</a:t>
            </a:r>
            <a:r>
              <a:rPr lang="en-US" dirty="0">
                <a:latin typeface="Calibri" charset="0"/>
              </a:rPr>
              <a:t> plans, you need to bring your own modem, or purchase one at an additional cost to the plan.</a:t>
            </a:r>
          </a:p>
          <a:p>
            <a:pPr>
              <a:spcBef>
                <a:spcPct val="0"/>
              </a:spcBef>
            </a:pPr>
            <a:r>
              <a:rPr lang="en-US" dirty="0">
                <a:latin typeface="Calibri" charset="0"/>
              </a:rPr>
              <a:t>However, ALL their plans have unlimited data.</a:t>
            </a:r>
          </a:p>
          <a:p>
            <a:pPr>
              <a:spcBef>
                <a:spcPct val="0"/>
              </a:spcBef>
            </a:pPr>
            <a:r>
              <a:rPr lang="en-US" dirty="0">
                <a:latin typeface="Calibri" charset="0"/>
              </a:rPr>
              <a:t>Plans start at $59pm for basic </a:t>
            </a:r>
            <a:r>
              <a:rPr lang="en-US" dirty="0" err="1">
                <a:latin typeface="Gotham Bold" pitchFamily="50" charset="0"/>
                <a:cs typeface="Gotham Bold" pitchFamily="50" charset="0"/>
              </a:rPr>
              <a:t>nbn</a:t>
            </a:r>
            <a:r>
              <a:rPr lang="en-US" dirty="0">
                <a:latin typeface="Gotham Bold" pitchFamily="50" charset="0"/>
                <a:cs typeface="Gotham Bold" pitchFamily="50" charset="0"/>
              </a:rPr>
              <a:t>™</a:t>
            </a:r>
            <a:r>
              <a:rPr lang="en-US" dirty="0">
                <a:latin typeface="Calibri" charset="0"/>
              </a:rPr>
              <a:t> connectivity.</a:t>
            </a:r>
          </a:p>
          <a:p>
            <a:pPr>
              <a:spcBef>
                <a:spcPct val="0"/>
              </a:spcBef>
            </a:pPr>
            <a:r>
              <a:rPr lang="en-US" dirty="0">
                <a:latin typeface="Calibri" charset="0"/>
              </a:rPr>
              <a:t>The full service offering is $79pm which is lower than most other providers. This includes the </a:t>
            </a:r>
            <a:r>
              <a:rPr lang="en-US" dirty="0" err="1">
                <a:latin typeface="Gotham Bold" pitchFamily="50" charset="0"/>
                <a:cs typeface="Gotham Bold" pitchFamily="50" charset="0"/>
              </a:rPr>
              <a:t>nbn</a:t>
            </a:r>
            <a:r>
              <a:rPr lang="en-US" dirty="0">
                <a:latin typeface="Gotham Bold" pitchFamily="50" charset="0"/>
                <a:cs typeface="Gotham Bold" pitchFamily="50" charset="0"/>
              </a:rPr>
              <a:t>™</a:t>
            </a:r>
            <a:r>
              <a:rPr lang="en-US" dirty="0">
                <a:latin typeface="Calibri" charset="0"/>
              </a:rPr>
              <a:t> 100/20 plan with 83mbps typical peak period speeds.</a:t>
            </a:r>
          </a:p>
          <a:p>
            <a:pPr>
              <a:spcBef>
                <a:spcPct val="0"/>
              </a:spcBef>
            </a:pPr>
            <a:endParaRPr lang="en-US" dirty="0">
              <a:latin typeface="Calibri" charset="0"/>
            </a:endParaRPr>
          </a:p>
        </p:txBody>
      </p:sp>
      <p:sp>
        <p:nvSpPr>
          <p:cNvPr id="4" name="Slide Number Placeholder 3"/>
          <p:cNvSpPr>
            <a:spLocks noGrp="1"/>
          </p:cNvSpPr>
          <p:nvPr>
            <p:ph type="sldNum" sz="quarter" idx="5"/>
          </p:nvPr>
        </p:nvSpPr>
        <p:spPr/>
        <p:txBody>
          <a:bodyPr/>
          <a:lstStyle/>
          <a:p>
            <a:pPr defTabSz="457200" fontAlgn="auto">
              <a:spcBef>
                <a:spcPts val="0"/>
              </a:spcBef>
              <a:spcAft>
                <a:spcPts val="0"/>
              </a:spcAft>
              <a:defRPr/>
            </a:pPr>
            <a:fld id="{3F410D61-DB43-7449-A44C-56217D8D4CDE}" type="slidenum">
              <a:rPr lang="en-US">
                <a:solidFill>
                  <a:prstClr val="black"/>
                </a:solidFill>
                <a:latin typeface="Calibri" panose="020F0502020204030204"/>
                <a:ea typeface="+mn-ea"/>
                <a:cs typeface="+mn-cs"/>
              </a:rPr>
              <a:pPr defTabSz="457200" fontAlgn="auto">
                <a:spcBef>
                  <a:spcPts val="0"/>
                </a:spcBef>
                <a:spcAft>
                  <a:spcPts val="0"/>
                </a:spcAft>
                <a:defRPr/>
              </a:pPr>
              <a:t>12</a:t>
            </a:fld>
            <a:endParaRPr lang="en-US">
              <a:solidFill>
                <a:prstClr val="black"/>
              </a:solidFill>
              <a:latin typeface="Calibri" panose="020F0502020204030204"/>
              <a:ea typeface="+mn-ea"/>
              <a:cs typeface="+mn-cs"/>
            </a:endParaRPr>
          </a:p>
        </p:txBody>
      </p:sp>
    </p:spTree>
    <p:extLst>
      <p:ext uri="{BB962C8B-B14F-4D97-AF65-F5344CB8AC3E}">
        <p14:creationId xmlns:p14="http://schemas.microsoft.com/office/powerpoint/2010/main" val="838456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54978"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a:latin typeface="Calibri" charset="0"/>
            </a:endParaRPr>
          </a:p>
        </p:txBody>
      </p:sp>
      <p:sp>
        <p:nvSpPr>
          <p:cNvPr id="254979"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fld id="{036DF175-F7E4-114A-AD5F-94B6E96A5A44}" type="slidenum">
              <a:rPr lang="en-US" sz="1200"/>
              <a:pPr eaLnBrk="1" hangingPunct="1"/>
              <a:t>16</a:t>
            </a:fld>
            <a:endParaRPr lang="en-US" sz="1200"/>
          </a:p>
        </p:txBody>
      </p:sp>
    </p:spTree>
    <p:extLst>
      <p:ext uri="{BB962C8B-B14F-4D97-AF65-F5344CB8AC3E}">
        <p14:creationId xmlns:p14="http://schemas.microsoft.com/office/powerpoint/2010/main" val="151899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CA0343-DA1E-4EB1-8F7F-3ED22934C981}" type="slidenum">
              <a:rPr lang="en-AU" smtClean="0"/>
              <a:t>19</a:t>
            </a:fld>
            <a:endParaRPr lang="en-AU"/>
          </a:p>
        </p:txBody>
      </p:sp>
    </p:spTree>
    <p:extLst>
      <p:ext uri="{BB962C8B-B14F-4D97-AF65-F5344CB8AC3E}">
        <p14:creationId xmlns:p14="http://schemas.microsoft.com/office/powerpoint/2010/main" val="369712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0CA0343-DA1E-4EB1-8F7F-3ED22934C981}" type="slidenum">
              <a:rPr lang="en-AU" smtClean="0"/>
              <a:t>20</a:t>
            </a:fld>
            <a:endParaRPr lang="en-AU"/>
          </a:p>
        </p:txBody>
      </p:sp>
    </p:spTree>
    <p:extLst>
      <p:ext uri="{BB962C8B-B14F-4D97-AF65-F5344CB8AC3E}">
        <p14:creationId xmlns:p14="http://schemas.microsoft.com/office/powerpoint/2010/main" val="3779185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0CA0343-DA1E-4EB1-8F7F-3ED22934C981}" type="slidenum">
              <a:rPr lang="en-AU" smtClean="0">
                <a:solidFill>
                  <a:prstClr val="black"/>
                </a:solidFill>
              </a:rPr>
              <a:pPr/>
              <a:t>21</a:t>
            </a:fld>
            <a:endParaRPr lang="en-AU">
              <a:solidFill>
                <a:prstClr val="black"/>
              </a:solidFill>
            </a:endParaRPr>
          </a:p>
        </p:txBody>
      </p:sp>
    </p:spTree>
    <p:extLst>
      <p:ext uri="{BB962C8B-B14F-4D97-AF65-F5344CB8AC3E}">
        <p14:creationId xmlns:p14="http://schemas.microsoft.com/office/powerpoint/2010/main" val="2865225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35817E4C-E003-484A-A4D1-ADFA3F8CC367}" type="slidenum">
              <a:rPr lang="en-AU">
                <a:solidFill>
                  <a:prstClr val="black"/>
                </a:solidFill>
              </a:rPr>
              <a:pPr>
                <a:defRPr/>
              </a:pPr>
              <a:t>22</a:t>
            </a:fld>
            <a:endParaRPr lang="en-AU">
              <a:solidFill>
                <a:prstClr val="black"/>
              </a:solidFill>
            </a:endParaRPr>
          </a:p>
        </p:txBody>
      </p:sp>
    </p:spTree>
    <p:extLst>
      <p:ext uri="{BB962C8B-B14F-4D97-AF65-F5344CB8AC3E}">
        <p14:creationId xmlns:p14="http://schemas.microsoft.com/office/powerpoint/2010/main" val="16935869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Subtitle 2"/>
          <p:cNvSpPr>
            <a:spLocks noGrp="1"/>
          </p:cNvSpPr>
          <p:nvPr>
            <p:ph type="subTitle" idx="1" hasCustomPrompt="1"/>
          </p:nvPr>
        </p:nvSpPr>
        <p:spPr>
          <a:xfrm>
            <a:off x="0" y="1012949"/>
            <a:ext cx="9144000" cy="1324328"/>
          </a:xfrm>
          <a:prstGeom prst="rect">
            <a:avLst/>
          </a:prstGeom>
        </p:spPr>
        <p:txBody>
          <a:bodyPr anchor="ctr">
            <a:noAutofit/>
          </a:bodyPr>
          <a:lstStyle>
            <a:lvl1pPr marL="0" indent="0" algn="ctr">
              <a:spcBef>
                <a:spcPct val="300"/>
              </a:spcBef>
              <a:buNone/>
              <a:defRPr sz="4000" baseline="0">
                <a:solidFill>
                  <a:schemeClr val="accent3">
                    <a:lumMod val="60000"/>
                    <a:lumOff val="40000"/>
                  </a:schemeClr>
                </a:solidFill>
                <a:effectLst/>
                <a:latin typeface="+mj-lt"/>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Presentation topic name</a:t>
            </a:r>
          </a:p>
        </p:txBody>
      </p:sp>
      <p:pic>
        <p:nvPicPr>
          <p:cNvPr id="6" name="Picture 5"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7192" y="279235"/>
            <a:ext cx="1735208" cy="438569"/>
          </a:xfrm>
          <a:prstGeom prst="rect">
            <a:avLst/>
          </a:prstGeom>
          <a:effectLst>
            <a:outerShdw blurRad="50800" dist="38100" dir="2700000" algn="tl" rotWithShape="0">
              <a:srgbClr val="000000">
                <a:alpha val="43000"/>
              </a:srgbClr>
            </a:outerShdw>
            <a:reflection stA="14000" endPos="75000" dist="12700" dir="5400000" sy="-100000" algn="bl" rotWithShape="0"/>
          </a:effectLst>
        </p:spPr>
      </p:pic>
      <p:pic>
        <p:nvPicPr>
          <p:cNvPr id="2" name="Picture 1" descr="shadow-bottom2.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789" y="717804"/>
            <a:ext cx="2719815" cy="398410"/>
          </a:xfrm>
          <a:prstGeom prst="rect">
            <a:avLst/>
          </a:prstGeom>
        </p:spPr>
      </p:pic>
      <p:pic>
        <p:nvPicPr>
          <p:cNvPr id="5" name="Picture 4" descr="shadow-bottom2.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789" y="717804"/>
            <a:ext cx="2719815" cy="39841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6" name="Text Placeholder 17"/>
          <p:cNvSpPr>
            <a:spLocks noGrp="1"/>
          </p:cNvSpPr>
          <p:nvPr>
            <p:ph type="body" sz="quarter" idx="13" hasCustomPrompt="1"/>
          </p:nvPr>
        </p:nvSpPr>
        <p:spPr>
          <a:xfrm>
            <a:off x="686498" y="1465007"/>
            <a:ext cx="7536841" cy="495316"/>
          </a:xfrm>
          <a:prstGeom prst="rect">
            <a:avLst/>
          </a:prstGeom>
        </p:spPr>
        <p:txBody>
          <a:bodyPr/>
          <a:lstStyle>
            <a:lvl1pPr marL="457200" indent="-457200" algn="l">
              <a:buClr>
                <a:schemeClr val="accent3">
                  <a:lumMod val="60000"/>
                  <a:lumOff val="40000"/>
                </a:schemeClr>
              </a:buClr>
              <a:buFont typeface="Arial" pitchFamily="34" charset="0"/>
              <a:buChar char="•"/>
              <a:defRPr b="0">
                <a:effectLst/>
              </a:defRPr>
            </a:lvl1pPr>
          </a:lstStyle>
          <a:p>
            <a:pPr lvl="0"/>
            <a:r>
              <a:rPr lang="en-US"/>
              <a:t>Text one</a:t>
            </a:r>
          </a:p>
        </p:txBody>
      </p:sp>
      <p:sp>
        <p:nvSpPr>
          <p:cNvPr id="7" name="Title 1"/>
          <p:cNvSpPr>
            <a:spLocks noGrp="1"/>
          </p:cNvSpPr>
          <p:nvPr>
            <p:ph type="title" hasCustomPrompt="1"/>
          </p:nvPr>
        </p:nvSpPr>
        <p:spPr>
          <a:xfrm>
            <a:off x="0" y="7938"/>
            <a:ext cx="9144000" cy="1116012"/>
          </a:xfrm>
          <a:prstGeom prst="rect">
            <a:avLst/>
          </a:prstGeom>
        </p:spPr>
        <p:txBody>
          <a:bodyPr anchor="ctr" anchorCtr="1"/>
          <a:lstStyle>
            <a:lvl1pPr>
              <a:defRPr sz="4400">
                <a:solidFill>
                  <a:schemeClr val="accent3">
                    <a:lumMod val="60000"/>
                    <a:lumOff val="40000"/>
                  </a:schemeClr>
                </a:solidFill>
                <a:effectLst/>
              </a:defRPr>
            </a:lvl1pPr>
          </a:lstStyle>
          <a:p>
            <a:r>
              <a:rPr lang="en-US"/>
              <a:t>Your Heading</a:t>
            </a:r>
            <a:endParaRPr/>
          </a:p>
        </p:txBody>
      </p:sp>
      <p:sp>
        <p:nvSpPr>
          <p:cNvPr id="8" name="Text Placeholder 17"/>
          <p:cNvSpPr>
            <a:spLocks noGrp="1"/>
          </p:cNvSpPr>
          <p:nvPr>
            <p:ph type="body" sz="quarter" idx="14" hasCustomPrompt="1"/>
          </p:nvPr>
        </p:nvSpPr>
        <p:spPr>
          <a:xfrm>
            <a:off x="686498" y="2394021"/>
            <a:ext cx="7536841" cy="495316"/>
          </a:xfrm>
          <a:prstGeom prst="rect">
            <a:avLst/>
          </a:prstGeom>
        </p:spPr>
        <p:txBody>
          <a:bodyPr/>
          <a:lstStyle>
            <a:lvl1pPr marL="457200" indent="-457200" algn="l">
              <a:buClr>
                <a:schemeClr val="accent3">
                  <a:lumMod val="60000"/>
                  <a:lumOff val="40000"/>
                </a:schemeClr>
              </a:buClr>
              <a:buFont typeface="Arial" pitchFamily="34" charset="0"/>
              <a:buChar char="•"/>
              <a:defRPr b="0">
                <a:effectLst/>
              </a:defRPr>
            </a:lvl1pPr>
          </a:lstStyle>
          <a:p>
            <a:pPr lvl="0"/>
            <a:r>
              <a:rPr lang="en-US"/>
              <a:t>Text two</a:t>
            </a:r>
          </a:p>
        </p:txBody>
      </p:sp>
      <p:sp>
        <p:nvSpPr>
          <p:cNvPr id="9" name="Text Placeholder 17"/>
          <p:cNvSpPr>
            <a:spLocks noGrp="1"/>
          </p:cNvSpPr>
          <p:nvPr>
            <p:ph type="body" sz="quarter" idx="15" hasCustomPrompt="1"/>
          </p:nvPr>
        </p:nvSpPr>
        <p:spPr>
          <a:xfrm>
            <a:off x="686498" y="3329298"/>
            <a:ext cx="7536841" cy="495316"/>
          </a:xfrm>
          <a:prstGeom prst="rect">
            <a:avLst/>
          </a:prstGeom>
        </p:spPr>
        <p:txBody>
          <a:bodyPr/>
          <a:lstStyle>
            <a:lvl1pPr marL="457200" indent="-457200" algn="l">
              <a:buClr>
                <a:schemeClr val="accent3">
                  <a:lumMod val="60000"/>
                  <a:lumOff val="40000"/>
                </a:schemeClr>
              </a:buClr>
              <a:buFont typeface="Arial" pitchFamily="34" charset="0"/>
              <a:buChar char="•"/>
              <a:defRPr b="0">
                <a:effectLst/>
              </a:defRPr>
            </a:lvl1pPr>
          </a:lstStyle>
          <a:p>
            <a:pPr lvl="0"/>
            <a:r>
              <a:rPr lang="en-US"/>
              <a:t>Text three</a:t>
            </a:r>
          </a:p>
        </p:txBody>
      </p:sp>
      <p:pic>
        <p:nvPicPr>
          <p:cNvPr id="11" name="Picture 10"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vert="horz"/>
          <a:lstStyle>
            <a:lvl1pPr>
              <a:defRPr>
                <a:solidFill>
                  <a:schemeClr val="accent3">
                    <a:lumMod val="60000"/>
                    <a:lumOff val="40000"/>
                  </a:schemeClr>
                </a:solidFill>
                <a:effectLst/>
              </a:defRPr>
            </a:lvl1pPr>
          </a:lstStyle>
          <a:p>
            <a:r>
              <a:rPr lang="en-US"/>
              <a:t>Click to edit Master title style</a:t>
            </a:r>
          </a:p>
        </p:txBody>
      </p:sp>
      <p:sp>
        <p:nvSpPr>
          <p:cNvPr id="4" name="Content Placeholder 3"/>
          <p:cNvSpPr>
            <a:spLocks noGrp="1"/>
          </p:cNvSpPr>
          <p:nvPr>
            <p:ph sz="quarter" idx="10"/>
          </p:nvPr>
        </p:nvSpPr>
        <p:spPr>
          <a:xfrm>
            <a:off x="457200" y="1153396"/>
            <a:ext cx="8229599" cy="3644297"/>
          </a:xfrm>
          <a:prstGeom prst="rect">
            <a:avLst/>
          </a:prstGeom>
        </p:spPr>
        <p:txBody>
          <a:bodyPr vert="horz"/>
          <a:lstStyle>
            <a:lvl1pPr>
              <a:buClr>
                <a:schemeClr val="accent3">
                  <a:lumMod val="60000"/>
                  <a:lumOff val="40000"/>
                </a:schemeClr>
              </a:buClr>
              <a:defRPr b="0">
                <a:effectLst/>
              </a:defRPr>
            </a:lvl1pPr>
            <a:lvl2pPr>
              <a:buClr>
                <a:schemeClr val="accent3">
                  <a:lumMod val="60000"/>
                  <a:lumOff val="40000"/>
                </a:schemeClr>
              </a:buClr>
              <a:defRPr b="0">
                <a:effectLst/>
              </a:defRPr>
            </a:lvl2pPr>
            <a:lvl3pPr>
              <a:buClr>
                <a:schemeClr val="accent3">
                  <a:lumMod val="60000"/>
                  <a:lumOff val="40000"/>
                </a:schemeClr>
              </a:buClr>
              <a:defRPr b="0">
                <a:effectLst/>
              </a:defRPr>
            </a:lvl3pPr>
            <a:lvl4pPr>
              <a:buClr>
                <a:schemeClr val="accent3">
                  <a:lumMod val="60000"/>
                  <a:lumOff val="40000"/>
                </a:schemeClr>
              </a:buClr>
              <a:defRPr b="0">
                <a:effectLst/>
              </a:defRPr>
            </a:lvl4pPr>
            <a:lvl5pPr>
              <a:buClr>
                <a:schemeClr val="accent3">
                  <a:lumMod val="60000"/>
                  <a:lumOff val="40000"/>
                </a:schemeClr>
              </a:buClr>
              <a:defRPr b="0">
                <a:effect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8" name="Straight Connector 7"/>
          <p:cNvCxnSpPr/>
          <p:nvPr userDrawn="1"/>
        </p:nvCxnSpPr>
        <p:spPr>
          <a:xfrm>
            <a:off x="0" y="1447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0" y="186055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useBgFill="1">
        <p:nvSpPr>
          <p:cNvPr id="10" name="Oval 9"/>
          <p:cNvSpPr/>
          <p:nvPr userDrawn="1"/>
        </p:nvSpPr>
        <p:spPr>
          <a:xfrm>
            <a:off x="3556000" y="723900"/>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useBgFill="1">
        <p:nvSpPr>
          <p:cNvPr id="11" name="Oval 10"/>
          <p:cNvSpPr/>
          <p:nvPr userDrawn="1"/>
        </p:nvSpPr>
        <p:spPr>
          <a:xfrm>
            <a:off x="6413500" y="723900"/>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useBgFill="1">
        <p:nvSpPr>
          <p:cNvPr id="12" name="Oval 11"/>
          <p:cNvSpPr/>
          <p:nvPr userDrawn="1"/>
        </p:nvSpPr>
        <p:spPr>
          <a:xfrm>
            <a:off x="704850" y="723900"/>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19" name="Text Placeholder 33"/>
          <p:cNvSpPr>
            <a:spLocks noGrp="1"/>
          </p:cNvSpPr>
          <p:nvPr>
            <p:ph type="body" sz="quarter" idx="12"/>
          </p:nvPr>
        </p:nvSpPr>
        <p:spPr>
          <a:xfrm>
            <a:off x="6794065" y="2924826"/>
            <a:ext cx="1301228" cy="1444496"/>
          </a:xfrm>
          <a:prstGeom prst="rect">
            <a:avLst/>
          </a:prstGeom>
        </p:spPr>
        <p:txBody>
          <a:bodyPr>
            <a:noAutofit/>
          </a:bodyPr>
          <a:lstStyle>
            <a:lvl1pPr marL="0" indent="0" algn="ctr">
              <a:buNone/>
              <a:defRPr sz="2800" baseline="0">
                <a:effectLst/>
                <a:latin typeface="+mj-lt"/>
              </a:defRPr>
            </a:lvl1pPr>
          </a:lstStyle>
          <a:p>
            <a:pPr lvl="0"/>
            <a:r>
              <a:rPr lang="en-AU"/>
              <a:t>Click to edit Master text styles</a:t>
            </a:r>
          </a:p>
        </p:txBody>
      </p:sp>
      <p:sp>
        <p:nvSpPr>
          <p:cNvPr id="20" name="Text Placeholder 14"/>
          <p:cNvSpPr>
            <a:spLocks noGrp="1" noChangeAspect="1"/>
          </p:cNvSpPr>
          <p:nvPr>
            <p:ph type="body" sz="quarter" idx="14"/>
          </p:nvPr>
        </p:nvSpPr>
        <p:spPr>
          <a:xfrm>
            <a:off x="3879415" y="837005"/>
            <a:ext cx="1301228" cy="1485421"/>
          </a:xfrm>
          <a:prstGeom prst="rect">
            <a:avLst/>
          </a:prstGeom>
        </p:spPr>
        <p:txBody>
          <a:bodyPr anchor="ctr" anchorCtr="0">
            <a:noAutofit/>
          </a:bodyPr>
          <a:lstStyle>
            <a:lvl1pPr marL="0" indent="0" algn="ctr">
              <a:buNone/>
              <a:defRPr sz="10000">
                <a:solidFill>
                  <a:schemeClr val="tx1"/>
                </a:solidFill>
                <a:effectLst/>
              </a:defRPr>
            </a:lvl1pPr>
          </a:lstStyle>
          <a:p>
            <a:pPr lvl="0"/>
            <a:r>
              <a:rPr lang="en-AU"/>
              <a:t>Click to edit Master text styles</a:t>
            </a:r>
          </a:p>
        </p:txBody>
      </p:sp>
      <p:sp>
        <p:nvSpPr>
          <p:cNvPr id="21" name="Text Placeholder 14"/>
          <p:cNvSpPr>
            <a:spLocks noGrp="1" noChangeAspect="1"/>
          </p:cNvSpPr>
          <p:nvPr>
            <p:ph type="body" sz="quarter" idx="15"/>
          </p:nvPr>
        </p:nvSpPr>
        <p:spPr>
          <a:xfrm>
            <a:off x="6794065" y="838005"/>
            <a:ext cx="1301228" cy="1485421"/>
          </a:xfrm>
          <a:prstGeom prst="rect">
            <a:avLst/>
          </a:prstGeom>
        </p:spPr>
        <p:txBody>
          <a:bodyPr anchor="ctr" anchorCtr="0">
            <a:noAutofit/>
          </a:bodyPr>
          <a:lstStyle>
            <a:lvl1pPr marL="0" indent="0" algn="ctr">
              <a:buNone/>
              <a:defRPr sz="10000">
                <a:solidFill>
                  <a:schemeClr val="tx1"/>
                </a:solidFill>
                <a:effectLst/>
              </a:defRPr>
            </a:lvl1pPr>
          </a:lstStyle>
          <a:p>
            <a:pPr lvl="0"/>
            <a:r>
              <a:rPr lang="en-AU"/>
              <a:t>Click to edit Master text styles</a:t>
            </a:r>
          </a:p>
        </p:txBody>
      </p:sp>
      <p:sp>
        <p:nvSpPr>
          <p:cNvPr id="24" name="Text Placeholder 14"/>
          <p:cNvSpPr>
            <a:spLocks noGrp="1" noChangeAspect="1"/>
          </p:cNvSpPr>
          <p:nvPr>
            <p:ph type="body" sz="quarter" idx="13"/>
          </p:nvPr>
        </p:nvSpPr>
        <p:spPr>
          <a:xfrm>
            <a:off x="1022350" y="838157"/>
            <a:ext cx="1301228" cy="1485421"/>
          </a:xfrm>
          <a:prstGeom prst="rect">
            <a:avLst/>
          </a:prstGeom>
        </p:spPr>
        <p:txBody>
          <a:bodyPr anchor="ctr" anchorCtr="0">
            <a:noAutofit/>
          </a:bodyPr>
          <a:lstStyle>
            <a:lvl1pPr marL="0" indent="0" algn="ctr">
              <a:buNone/>
              <a:defRPr sz="10000">
                <a:solidFill>
                  <a:schemeClr val="tx1"/>
                </a:solidFill>
                <a:effectLst/>
              </a:defRPr>
            </a:lvl1pPr>
          </a:lstStyle>
          <a:p>
            <a:pPr lvl="0"/>
            <a:r>
              <a:rPr lang="en-AU"/>
              <a:t>Click to edit Master text styles</a:t>
            </a:r>
          </a:p>
        </p:txBody>
      </p:sp>
      <p:sp>
        <p:nvSpPr>
          <p:cNvPr id="25" name="Text Placeholder 33"/>
          <p:cNvSpPr>
            <a:spLocks noGrp="1"/>
          </p:cNvSpPr>
          <p:nvPr>
            <p:ph type="body" sz="quarter" idx="16"/>
          </p:nvPr>
        </p:nvSpPr>
        <p:spPr>
          <a:xfrm>
            <a:off x="3886461" y="2924826"/>
            <a:ext cx="1301228" cy="1444496"/>
          </a:xfrm>
          <a:prstGeom prst="rect">
            <a:avLst/>
          </a:prstGeom>
        </p:spPr>
        <p:txBody>
          <a:bodyPr>
            <a:noAutofit/>
          </a:bodyPr>
          <a:lstStyle>
            <a:lvl1pPr marL="0" indent="0" algn="ctr">
              <a:buNone/>
              <a:defRPr sz="2800" baseline="0">
                <a:effectLst/>
                <a:latin typeface="+mj-lt"/>
              </a:defRPr>
            </a:lvl1pPr>
          </a:lstStyle>
          <a:p>
            <a:pPr lvl="0"/>
            <a:r>
              <a:rPr lang="en-AU"/>
              <a:t>Click to edit Master text styles</a:t>
            </a:r>
          </a:p>
        </p:txBody>
      </p:sp>
      <p:sp>
        <p:nvSpPr>
          <p:cNvPr id="26" name="Text Placeholder 33"/>
          <p:cNvSpPr>
            <a:spLocks noGrp="1"/>
          </p:cNvSpPr>
          <p:nvPr>
            <p:ph type="body" sz="quarter" idx="17"/>
          </p:nvPr>
        </p:nvSpPr>
        <p:spPr>
          <a:xfrm>
            <a:off x="977813" y="2939614"/>
            <a:ext cx="1301228" cy="1444496"/>
          </a:xfrm>
          <a:prstGeom prst="rect">
            <a:avLst/>
          </a:prstGeom>
        </p:spPr>
        <p:txBody>
          <a:bodyPr>
            <a:noAutofit/>
          </a:bodyPr>
          <a:lstStyle>
            <a:lvl1pPr marL="0" indent="0" algn="ctr">
              <a:buNone/>
              <a:defRPr sz="2800" baseline="0">
                <a:effectLst/>
                <a:latin typeface="+mj-lt"/>
              </a:defRPr>
            </a:lvl1pPr>
          </a:lstStyle>
          <a:p>
            <a:pPr lvl="0"/>
            <a:r>
              <a:rPr lang="en-AU"/>
              <a:t>Click to edit Master text styles</a:t>
            </a:r>
          </a:p>
        </p:txBody>
      </p:sp>
    </p:spTree>
    <p:extLst>
      <p:ext uri="{BB962C8B-B14F-4D97-AF65-F5344CB8AC3E}">
        <p14:creationId xmlns:p14="http://schemas.microsoft.com/office/powerpoint/2010/main" val="3996321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19" y="260351"/>
            <a:ext cx="7780976" cy="4158835"/>
          </a:xfrm>
          <a:prstGeom prst="rect">
            <a:avLst/>
          </a:prstGeom>
        </p:spPr>
        <p:txBody>
          <a:bodyPr/>
          <a:lstStyle/>
          <a:p>
            <a:pPr lvl="0"/>
            <a:r>
              <a:rPr lang="en-US" noProof="0"/>
              <a:t>Click icon to add picture</a:t>
            </a:r>
          </a:p>
        </p:txBody>
      </p:sp>
      <p:sp>
        <p:nvSpPr>
          <p:cNvPr id="13"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lvl1pPr>
          </a:lstStyle>
          <a:p>
            <a:pPr lvl="0"/>
            <a:r>
              <a:rPr lang="en-AU"/>
              <a:t>Click to edit Master text styles</a:t>
            </a:r>
          </a:p>
        </p:txBody>
      </p:sp>
    </p:spTree>
    <p:extLst>
      <p:ext uri="{BB962C8B-B14F-4D97-AF65-F5344CB8AC3E}">
        <p14:creationId xmlns:p14="http://schemas.microsoft.com/office/powerpoint/2010/main" val="1864565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cxnSp>
        <p:nvCxnSpPr>
          <p:cNvPr id="4" name="Straight Connector 3"/>
          <p:cNvCxnSpPr/>
          <p:nvPr userDrawn="1"/>
        </p:nvCxnSpPr>
        <p:spPr>
          <a:xfrm flipH="1">
            <a:off x="1127125" y="0"/>
            <a:ext cx="25400" cy="51435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userDrawn="1"/>
        </p:nvCxnSpPr>
        <p:spPr>
          <a:xfrm flipH="1">
            <a:off x="1525588" y="0"/>
            <a:ext cx="25400" cy="51435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useBgFill="1">
        <p:nvSpPr>
          <p:cNvPr id="6" name="Oval 5"/>
          <p:cNvSpPr/>
          <p:nvPr userDrawn="1"/>
        </p:nvSpPr>
        <p:spPr>
          <a:xfrm>
            <a:off x="376238" y="630238"/>
            <a:ext cx="1962150" cy="1962150"/>
          </a:xfrm>
          <a:prstGeom prst="ellipse">
            <a:avLst/>
          </a:prstGeom>
          <a:ln w="317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17" name="Text Placeholder 16"/>
          <p:cNvSpPr>
            <a:spLocks noGrp="1"/>
          </p:cNvSpPr>
          <p:nvPr>
            <p:ph type="body" sz="quarter" idx="13"/>
          </p:nvPr>
        </p:nvSpPr>
        <p:spPr>
          <a:xfrm>
            <a:off x="2799299" y="1422095"/>
            <a:ext cx="4318000" cy="2162175"/>
          </a:xfrm>
          <a:prstGeom prst="rect">
            <a:avLst/>
          </a:prstGeom>
        </p:spPr>
        <p:txBody>
          <a:bodyPr>
            <a:normAutofit/>
          </a:bodyPr>
          <a:lstStyle>
            <a:lvl1pPr marL="0" indent="0" algn="ctr">
              <a:lnSpc>
                <a:spcPct val="70000"/>
              </a:lnSpc>
              <a:buNone/>
              <a:defRPr sz="9600"/>
            </a:lvl1pPr>
          </a:lstStyle>
          <a:p>
            <a:pPr lvl="0"/>
            <a:r>
              <a:rPr lang="en-AU"/>
              <a:t>Click to edit Master text styles</a:t>
            </a:r>
          </a:p>
        </p:txBody>
      </p:sp>
      <p:sp>
        <p:nvSpPr>
          <p:cNvPr id="14" name="Text Placeholder 14"/>
          <p:cNvSpPr>
            <a:spLocks noGrp="1"/>
          </p:cNvSpPr>
          <p:nvPr>
            <p:ph type="body" sz="quarter" idx="12"/>
          </p:nvPr>
        </p:nvSpPr>
        <p:spPr>
          <a:xfrm>
            <a:off x="706807" y="856945"/>
            <a:ext cx="1250950" cy="1282700"/>
          </a:xfrm>
          <a:prstGeom prst="rect">
            <a:avLst/>
          </a:prstGeom>
        </p:spPr>
        <p:txBody>
          <a:bodyPr anchor="ctr" anchorCtr="0">
            <a:noAutofit/>
          </a:bodyPr>
          <a:lstStyle>
            <a:lvl1pPr marL="0" indent="0" algn="ctr">
              <a:buNone/>
              <a:defRPr sz="10000">
                <a:solidFill>
                  <a:schemeClr val="tx1"/>
                </a:solidFill>
                <a:effectLst/>
              </a:defRPr>
            </a:lvl1pPr>
          </a:lstStyle>
          <a:p>
            <a:pPr lvl="0"/>
            <a:r>
              <a:rPr lang="en-AU"/>
              <a:t>Click to edit Master text styles</a:t>
            </a:r>
          </a:p>
        </p:txBody>
      </p:sp>
    </p:spTree>
    <p:extLst>
      <p:ext uri="{BB962C8B-B14F-4D97-AF65-F5344CB8AC3E}">
        <p14:creationId xmlns:p14="http://schemas.microsoft.com/office/powerpoint/2010/main" val="52673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Picture Placeholder 10"/>
          <p:cNvSpPr>
            <a:spLocks noGrp="1"/>
          </p:cNvSpPr>
          <p:nvPr>
            <p:ph type="pic" sz="quarter" idx="10"/>
          </p:nvPr>
        </p:nvSpPr>
        <p:spPr>
          <a:xfrm>
            <a:off x="883085" y="260351"/>
            <a:ext cx="7390356" cy="4267809"/>
          </a:xfrm>
          <a:prstGeom prst="rect">
            <a:avLst/>
          </a:prstGeom>
        </p:spPr>
        <p:txBody>
          <a:bodyPr/>
          <a:lstStyle>
            <a:lvl1pPr marL="342900" indent="-342900">
              <a:buClr>
                <a:schemeClr val="tx1"/>
              </a:buClr>
              <a:buFont typeface="Arial" pitchFamily="34" charset="0"/>
              <a:buChar char="•"/>
              <a:defRPr/>
            </a:lvl1pPr>
          </a:lstStyle>
          <a:p>
            <a:pPr lvl="0"/>
            <a:r>
              <a:rPr lang="en-US" noProof="0"/>
              <a:t>Drag picture to placeholder or click icon to add</a:t>
            </a:r>
          </a:p>
        </p:txBody>
      </p:sp>
      <p:sp>
        <p:nvSpPr>
          <p:cNvPr id="10"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effectLst/>
                <a:latin typeface="+mj-lt"/>
              </a:defRPr>
            </a:lvl1pPr>
          </a:lstStyle>
          <a:p>
            <a:pPr lvl="0"/>
            <a:r>
              <a:rPr lang="en-AU"/>
              <a:t>Click to edit Master text styles</a:t>
            </a:r>
          </a:p>
        </p:txBody>
      </p:sp>
    </p:spTree>
    <p:extLst>
      <p:ext uri="{BB962C8B-B14F-4D97-AF65-F5344CB8AC3E}">
        <p14:creationId xmlns:p14="http://schemas.microsoft.com/office/powerpoint/2010/main" val="42887144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1" name="Text Placeholder 17"/>
          <p:cNvSpPr>
            <a:spLocks noGrp="1"/>
          </p:cNvSpPr>
          <p:nvPr>
            <p:ph type="body" sz="quarter" idx="13"/>
          </p:nvPr>
        </p:nvSpPr>
        <p:spPr>
          <a:xfrm>
            <a:off x="3705270" y="1078805"/>
            <a:ext cx="4663968" cy="486950"/>
          </a:xfrm>
          <a:prstGeom prst="rect">
            <a:avLst/>
          </a:prstGeom>
        </p:spPr>
        <p:txBody>
          <a:bodyPr/>
          <a:lstStyle>
            <a:lvl1pPr marL="0" indent="0" algn="ctr">
              <a:buNone/>
              <a:defRPr b="0">
                <a:effectLst/>
              </a:defRPr>
            </a:lvl1pPr>
          </a:lstStyle>
          <a:p>
            <a:pPr lvl="0"/>
            <a:r>
              <a:rPr lang="en-AU"/>
              <a:t>Click to edit Master text styles</a:t>
            </a:r>
          </a:p>
        </p:txBody>
      </p:sp>
      <p:sp>
        <p:nvSpPr>
          <p:cNvPr id="12" name="Text Placeholder 17"/>
          <p:cNvSpPr>
            <a:spLocks noGrp="1"/>
          </p:cNvSpPr>
          <p:nvPr>
            <p:ph type="body" sz="quarter" idx="14"/>
          </p:nvPr>
        </p:nvSpPr>
        <p:spPr>
          <a:xfrm>
            <a:off x="3705269" y="2110637"/>
            <a:ext cx="4663969" cy="507305"/>
          </a:xfrm>
          <a:prstGeom prst="rect">
            <a:avLst/>
          </a:prstGeom>
        </p:spPr>
        <p:txBody>
          <a:bodyPr/>
          <a:lstStyle>
            <a:lvl1pPr marL="0" indent="0" algn="ctr">
              <a:buNone/>
              <a:defRPr b="0">
                <a:effectLst/>
              </a:defRPr>
            </a:lvl1pPr>
          </a:lstStyle>
          <a:p>
            <a:pPr lvl="0"/>
            <a:r>
              <a:rPr lang="en-AU"/>
              <a:t>Click to edit Master text styles</a:t>
            </a:r>
          </a:p>
        </p:txBody>
      </p:sp>
      <p:sp>
        <p:nvSpPr>
          <p:cNvPr id="13" name="Text Placeholder 17"/>
          <p:cNvSpPr>
            <a:spLocks noGrp="1"/>
          </p:cNvSpPr>
          <p:nvPr>
            <p:ph type="body" sz="quarter" idx="15"/>
          </p:nvPr>
        </p:nvSpPr>
        <p:spPr>
          <a:xfrm>
            <a:off x="3705270" y="3162824"/>
            <a:ext cx="4651463" cy="469725"/>
          </a:xfrm>
          <a:prstGeom prst="rect">
            <a:avLst/>
          </a:prstGeom>
        </p:spPr>
        <p:txBody>
          <a:bodyPr/>
          <a:lstStyle>
            <a:lvl1pPr marL="0" indent="0" algn="ctr">
              <a:buNone/>
              <a:defRPr b="0">
                <a:effectLst/>
              </a:defRPr>
            </a:lvl1pPr>
          </a:lstStyle>
          <a:p>
            <a:pPr lvl="0"/>
            <a:r>
              <a:rPr lang="en-AU"/>
              <a:t>Click to edit Master text styles</a:t>
            </a:r>
          </a:p>
        </p:txBody>
      </p:sp>
      <p:sp>
        <p:nvSpPr>
          <p:cNvPr id="14" name="Picture Placeholder 2"/>
          <p:cNvSpPr>
            <a:spLocks noGrp="1"/>
          </p:cNvSpPr>
          <p:nvPr>
            <p:ph type="pic" sz="quarter" idx="16"/>
          </p:nvPr>
        </p:nvSpPr>
        <p:spPr>
          <a:xfrm>
            <a:off x="764090" y="670143"/>
            <a:ext cx="2639599" cy="3701441"/>
          </a:xfrm>
          <a:prstGeom prst="rect">
            <a:avLst/>
          </a:prstGeom>
        </p:spPr>
        <p:txBody>
          <a:bodyPr vert="horz"/>
          <a:lstStyle>
            <a:lvl1pPr>
              <a:buClr>
                <a:schemeClr val="tx1"/>
              </a:buClr>
              <a:defRPr/>
            </a:lvl1pPr>
          </a:lstStyle>
          <a:p>
            <a:pPr lvl="0"/>
            <a:r>
              <a:rPr lang="en-US" noProof="0"/>
              <a:t>Drag picture to placeholder or click icon to add</a:t>
            </a:r>
          </a:p>
        </p:txBody>
      </p:sp>
    </p:spTree>
    <p:extLst>
      <p:ext uri="{BB962C8B-B14F-4D97-AF65-F5344CB8AC3E}">
        <p14:creationId xmlns:p14="http://schemas.microsoft.com/office/powerpoint/2010/main" val="16809783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Title 1"/>
          <p:cNvSpPr>
            <a:spLocks noGrp="1"/>
          </p:cNvSpPr>
          <p:nvPr>
            <p:ph type="title"/>
          </p:nvPr>
        </p:nvSpPr>
        <p:spPr>
          <a:xfrm>
            <a:off x="0" y="7938"/>
            <a:ext cx="9144000" cy="1116012"/>
          </a:xfrm>
          <a:prstGeom prst="rect">
            <a:avLst/>
          </a:prstGeom>
        </p:spPr>
        <p:txBody>
          <a:bodyPr anchor="ctr" anchorCtr="1"/>
          <a:lstStyle>
            <a:lvl1pPr>
              <a:defRPr sz="4400">
                <a:effectLst/>
              </a:defRPr>
            </a:lvl1pPr>
          </a:lstStyle>
          <a:p>
            <a:r>
              <a:rPr lang="en-AU"/>
              <a:t>Click to edit Master title style</a:t>
            </a:r>
            <a:endParaRPr/>
          </a:p>
        </p:txBody>
      </p:sp>
      <p:sp>
        <p:nvSpPr>
          <p:cNvPr id="6" name="Picture Placeholder 7"/>
          <p:cNvSpPr>
            <a:spLocks noGrp="1"/>
          </p:cNvSpPr>
          <p:nvPr>
            <p:ph type="pic" sz="quarter" idx="10"/>
          </p:nvPr>
        </p:nvSpPr>
        <p:spPr>
          <a:xfrm>
            <a:off x="273311" y="1759037"/>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8" name="Picture Placeholder 7"/>
          <p:cNvSpPr>
            <a:spLocks noGrp="1"/>
          </p:cNvSpPr>
          <p:nvPr>
            <p:ph type="pic" sz="quarter" idx="11"/>
          </p:nvPr>
        </p:nvSpPr>
        <p:spPr>
          <a:xfrm>
            <a:off x="3235716" y="1759037"/>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10" name="Picture Placeholder 7"/>
          <p:cNvSpPr>
            <a:spLocks noGrp="1"/>
          </p:cNvSpPr>
          <p:nvPr>
            <p:ph type="pic" sz="quarter" idx="12"/>
          </p:nvPr>
        </p:nvSpPr>
        <p:spPr>
          <a:xfrm>
            <a:off x="6181812" y="1742553"/>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11" name="Text Placeholder 15"/>
          <p:cNvSpPr>
            <a:spLocks noGrp="1"/>
          </p:cNvSpPr>
          <p:nvPr>
            <p:ph type="body" sz="quarter" idx="13"/>
          </p:nvPr>
        </p:nvSpPr>
        <p:spPr>
          <a:xfrm>
            <a:off x="273312" y="3460750"/>
            <a:ext cx="2679613"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
        <p:nvSpPr>
          <p:cNvPr id="12" name="Text Placeholder 15"/>
          <p:cNvSpPr>
            <a:spLocks noGrp="1"/>
          </p:cNvSpPr>
          <p:nvPr>
            <p:ph type="body" sz="quarter" idx="14"/>
          </p:nvPr>
        </p:nvSpPr>
        <p:spPr>
          <a:xfrm>
            <a:off x="3235716" y="3460750"/>
            <a:ext cx="2673350"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
        <p:nvSpPr>
          <p:cNvPr id="13" name="Text Placeholder 15"/>
          <p:cNvSpPr>
            <a:spLocks noGrp="1"/>
          </p:cNvSpPr>
          <p:nvPr>
            <p:ph type="body" sz="quarter" idx="15"/>
          </p:nvPr>
        </p:nvSpPr>
        <p:spPr>
          <a:xfrm>
            <a:off x="6194340" y="3460750"/>
            <a:ext cx="2667087"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Tree>
    <p:extLst>
      <p:ext uri="{BB962C8B-B14F-4D97-AF65-F5344CB8AC3E}">
        <p14:creationId xmlns:p14="http://schemas.microsoft.com/office/powerpoint/2010/main" val="3170495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4825043" y="701458"/>
            <a:ext cx="3460924" cy="3746847"/>
          </a:xfrm>
          <a:prstGeom prst="rect">
            <a:avLst/>
          </a:prstGeom>
        </p:spPr>
        <p:txBody>
          <a:bodyPr/>
          <a:lstStyle>
            <a:lvl1pPr>
              <a:buClr>
                <a:schemeClr val="tx1"/>
              </a:buClr>
              <a:defRPr/>
            </a:lvl1pPr>
          </a:lstStyle>
          <a:p>
            <a:pPr lvl="0"/>
            <a:r>
              <a:rPr lang="en-US" noProof="0"/>
              <a:t>Drag picture to placeholder or click icon to add</a:t>
            </a:r>
          </a:p>
        </p:txBody>
      </p:sp>
      <p:sp>
        <p:nvSpPr>
          <p:cNvPr id="4" name="Text Placeholder 8"/>
          <p:cNvSpPr>
            <a:spLocks noGrp="1"/>
          </p:cNvSpPr>
          <p:nvPr>
            <p:ph type="body" sz="quarter" idx="11"/>
          </p:nvPr>
        </p:nvSpPr>
        <p:spPr>
          <a:xfrm>
            <a:off x="864297" y="701458"/>
            <a:ext cx="3871499" cy="3746847"/>
          </a:xfrm>
          <a:prstGeom prst="rect">
            <a:avLst/>
          </a:prstGeom>
        </p:spPr>
        <p:txBody>
          <a:bodyPr anchor="ctr" anchorCtr="1"/>
          <a:lstStyle>
            <a:lvl1pPr marL="0" indent="0" algn="ctr">
              <a:buNone/>
              <a:defRPr sz="2800" b="1" baseline="0">
                <a:effectLst/>
                <a:latin typeface="+mj-lt"/>
                <a:cs typeface="Verdana"/>
              </a:defRPr>
            </a:lvl1pPr>
          </a:lstStyle>
          <a:p>
            <a:pPr lvl="0"/>
            <a:r>
              <a:rPr lang="en-AU"/>
              <a:t>Click to edit Master text styles</a:t>
            </a:r>
          </a:p>
        </p:txBody>
      </p:sp>
    </p:spTree>
    <p:extLst>
      <p:ext uri="{BB962C8B-B14F-4D97-AF65-F5344CB8AC3E}">
        <p14:creationId xmlns:p14="http://schemas.microsoft.com/office/powerpoint/2010/main" val="3100796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6" name="Text Placeholder 17"/>
          <p:cNvSpPr>
            <a:spLocks noGrp="1"/>
          </p:cNvSpPr>
          <p:nvPr>
            <p:ph type="body" sz="quarter" idx="13"/>
          </p:nvPr>
        </p:nvSpPr>
        <p:spPr>
          <a:xfrm>
            <a:off x="686500" y="1465008"/>
            <a:ext cx="7536841" cy="495316"/>
          </a:xfrm>
          <a:prstGeom prst="rect">
            <a:avLst/>
          </a:prstGeom>
        </p:spPr>
        <p:txBody>
          <a:bodyPr/>
          <a:lstStyle>
            <a:lvl1pPr marL="457200" indent="-457200" algn="l">
              <a:buClr>
                <a:schemeClr val="tx1"/>
              </a:buClr>
              <a:buFont typeface="Arial" pitchFamily="34" charset="0"/>
              <a:buChar char="•"/>
              <a:defRPr b="0">
                <a:effectLst/>
              </a:defRPr>
            </a:lvl1pPr>
          </a:lstStyle>
          <a:p>
            <a:pPr lvl="0"/>
            <a:r>
              <a:rPr lang="en-AU"/>
              <a:t>Click to edit Master text styles</a:t>
            </a:r>
          </a:p>
        </p:txBody>
      </p:sp>
      <p:sp>
        <p:nvSpPr>
          <p:cNvPr id="7" name="Title 1"/>
          <p:cNvSpPr>
            <a:spLocks noGrp="1"/>
          </p:cNvSpPr>
          <p:nvPr>
            <p:ph type="title"/>
          </p:nvPr>
        </p:nvSpPr>
        <p:spPr>
          <a:xfrm>
            <a:off x="0" y="7938"/>
            <a:ext cx="9144000" cy="1116012"/>
          </a:xfrm>
          <a:prstGeom prst="rect">
            <a:avLst/>
          </a:prstGeom>
        </p:spPr>
        <p:txBody>
          <a:bodyPr anchor="ctr" anchorCtr="1"/>
          <a:lstStyle>
            <a:lvl1pPr>
              <a:defRPr sz="4400">
                <a:effectLst/>
              </a:defRPr>
            </a:lvl1pPr>
          </a:lstStyle>
          <a:p>
            <a:r>
              <a:rPr lang="en-AU"/>
              <a:t>Click to edit Master title style</a:t>
            </a:r>
            <a:endParaRPr/>
          </a:p>
        </p:txBody>
      </p:sp>
      <p:sp>
        <p:nvSpPr>
          <p:cNvPr id="8" name="Text Placeholder 17"/>
          <p:cNvSpPr>
            <a:spLocks noGrp="1"/>
          </p:cNvSpPr>
          <p:nvPr>
            <p:ph type="body" sz="quarter" idx="14"/>
          </p:nvPr>
        </p:nvSpPr>
        <p:spPr>
          <a:xfrm>
            <a:off x="686500" y="2394021"/>
            <a:ext cx="7536841" cy="495316"/>
          </a:xfrm>
          <a:prstGeom prst="rect">
            <a:avLst/>
          </a:prstGeom>
        </p:spPr>
        <p:txBody>
          <a:bodyPr/>
          <a:lstStyle>
            <a:lvl1pPr marL="457200" indent="-457200" algn="l">
              <a:buClr>
                <a:schemeClr val="tx1"/>
              </a:buClr>
              <a:buFont typeface="Arial" pitchFamily="34" charset="0"/>
              <a:buChar char="•"/>
              <a:defRPr b="0">
                <a:effectLst/>
              </a:defRPr>
            </a:lvl1pPr>
          </a:lstStyle>
          <a:p>
            <a:pPr lvl="0"/>
            <a:r>
              <a:rPr lang="en-AU"/>
              <a:t>Click to edit Master text styles</a:t>
            </a:r>
          </a:p>
        </p:txBody>
      </p:sp>
      <p:sp>
        <p:nvSpPr>
          <p:cNvPr id="9" name="Text Placeholder 17"/>
          <p:cNvSpPr>
            <a:spLocks noGrp="1"/>
          </p:cNvSpPr>
          <p:nvPr>
            <p:ph type="body" sz="quarter" idx="15"/>
          </p:nvPr>
        </p:nvSpPr>
        <p:spPr>
          <a:xfrm>
            <a:off x="686500" y="3329298"/>
            <a:ext cx="7536841" cy="495316"/>
          </a:xfrm>
          <a:prstGeom prst="rect">
            <a:avLst/>
          </a:prstGeom>
        </p:spPr>
        <p:txBody>
          <a:bodyPr/>
          <a:lstStyle>
            <a:lvl1pPr marL="457200" indent="-457200" algn="l">
              <a:buClr>
                <a:schemeClr val="tx1"/>
              </a:buClr>
              <a:buFont typeface="Arial" pitchFamily="34" charset="0"/>
              <a:buChar char="•"/>
              <a:defRPr b="0">
                <a:effectLst/>
              </a:defRPr>
            </a:lvl1pPr>
          </a:lstStyle>
          <a:p>
            <a:pPr lvl="0"/>
            <a:r>
              <a:rPr lang="en-AU"/>
              <a:t>Click to edit Master text styles</a:t>
            </a:r>
          </a:p>
        </p:txBody>
      </p:sp>
    </p:spTree>
    <p:extLst>
      <p:ext uri="{BB962C8B-B14F-4D97-AF65-F5344CB8AC3E}">
        <p14:creationId xmlns:p14="http://schemas.microsoft.com/office/powerpoint/2010/main" val="1956515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13" name="Straight Connector 12"/>
          <p:cNvCxnSpPr/>
          <p:nvPr userDrawn="1"/>
        </p:nvCxnSpPr>
        <p:spPr>
          <a:xfrm>
            <a:off x="0" y="144780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0" y="1860550"/>
            <a:ext cx="9144000" cy="0"/>
          </a:xfrm>
          <a:prstGeom prst="line">
            <a:avLst/>
          </a:prstGeom>
          <a:ln>
            <a:solidFill>
              <a:srgbClr val="FFFFFF"/>
            </a:solidFill>
          </a:ln>
        </p:spPr>
        <p:style>
          <a:lnRef idx="2">
            <a:schemeClr val="accent1"/>
          </a:lnRef>
          <a:fillRef idx="0">
            <a:schemeClr val="accent1"/>
          </a:fillRef>
          <a:effectRef idx="1">
            <a:schemeClr val="accent1"/>
          </a:effectRef>
          <a:fontRef idx="minor">
            <a:schemeClr val="tx1"/>
          </a:fontRef>
        </p:style>
      </p:cxnSp>
      <p:sp>
        <p:nvSpPr>
          <p:cNvPr id="17" name="Oval 16"/>
          <p:cNvSpPr/>
          <p:nvPr userDrawn="1"/>
        </p:nvSpPr>
        <p:spPr>
          <a:xfrm>
            <a:off x="3556000" y="723900"/>
            <a:ext cx="1962150" cy="1962150"/>
          </a:xfrm>
          <a:prstGeom prst="ellipse">
            <a:avLst/>
          </a:prstGeom>
          <a:solidFill>
            <a:srgbClr val="407EC9"/>
          </a:solidFill>
          <a:ln w="317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18" name="Oval 17"/>
          <p:cNvSpPr/>
          <p:nvPr userDrawn="1"/>
        </p:nvSpPr>
        <p:spPr>
          <a:xfrm>
            <a:off x="6413500" y="723900"/>
            <a:ext cx="1962150" cy="1962150"/>
          </a:xfrm>
          <a:prstGeom prst="ellipse">
            <a:avLst/>
          </a:prstGeom>
          <a:solidFill>
            <a:srgbClr val="407EC9"/>
          </a:solidFill>
          <a:ln w="317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19" name="Text Placeholder 33"/>
          <p:cNvSpPr>
            <a:spLocks noGrp="1"/>
          </p:cNvSpPr>
          <p:nvPr>
            <p:ph type="body" sz="quarter" idx="12" hasCustomPrompt="1"/>
          </p:nvPr>
        </p:nvSpPr>
        <p:spPr>
          <a:xfrm>
            <a:off x="6794065" y="2924825"/>
            <a:ext cx="1301228" cy="1444496"/>
          </a:xfrm>
          <a:prstGeom prst="rect">
            <a:avLst/>
          </a:prstGeom>
        </p:spPr>
        <p:txBody>
          <a:bodyPr>
            <a:noAutofit/>
          </a:bodyPr>
          <a:lstStyle>
            <a:lvl1pPr marL="0" indent="0" algn="ctr">
              <a:buNone/>
              <a:defRPr sz="2800" baseline="0">
                <a:effectLst/>
                <a:latin typeface="+mj-lt"/>
              </a:defRPr>
            </a:lvl1pPr>
          </a:lstStyle>
          <a:p>
            <a:pPr lvl="0"/>
            <a:r>
              <a:rPr lang="en-US"/>
              <a:t>PART THREE TOPIC</a:t>
            </a:r>
          </a:p>
        </p:txBody>
      </p:sp>
      <p:sp>
        <p:nvSpPr>
          <p:cNvPr id="20" name="Text Placeholder 14"/>
          <p:cNvSpPr>
            <a:spLocks noGrp="1" noChangeAspect="1"/>
          </p:cNvSpPr>
          <p:nvPr>
            <p:ph type="body" sz="quarter" idx="14" hasCustomPrompt="1"/>
          </p:nvPr>
        </p:nvSpPr>
        <p:spPr>
          <a:xfrm>
            <a:off x="3879415" y="837004"/>
            <a:ext cx="1301228" cy="1485421"/>
          </a:xfrm>
          <a:prstGeom prst="rect">
            <a:avLst/>
          </a:prstGeom>
        </p:spPr>
        <p:txBody>
          <a:bodyPr anchor="ctr" anchorCtr="0">
            <a:noAutofit/>
          </a:bodyPr>
          <a:lstStyle>
            <a:lvl1pPr marL="0" indent="0" algn="ctr">
              <a:buNone/>
              <a:defRPr sz="10000">
                <a:solidFill>
                  <a:schemeClr val="tx1"/>
                </a:solidFill>
                <a:effectLst/>
              </a:defRPr>
            </a:lvl1pPr>
          </a:lstStyle>
          <a:p>
            <a:pPr lvl="0"/>
            <a:r>
              <a:rPr lang="en-US"/>
              <a:t>2</a:t>
            </a:r>
          </a:p>
        </p:txBody>
      </p:sp>
      <p:sp>
        <p:nvSpPr>
          <p:cNvPr id="21" name="Text Placeholder 14"/>
          <p:cNvSpPr>
            <a:spLocks noGrp="1" noChangeAspect="1"/>
          </p:cNvSpPr>
          <p:nvPr>
            <p:ph type="body" sz="quarter" idx="15" hasCustomPrompt="1"/>
          </p:nvPr>
        </p:nvSpPr>
        <p:spPr>
          <a:xfrm>
            <a:off x="6794065" y="838004"/>
            <a:ext cx="1301228" cy="1370385"/>
          </a:xfrm>
          <a:prstGeom prst="rect">
            <a:avLst/>
          </a:prstGeom>
        </p:spPr>
        <p:txBody>
          <a:bodyPr anchor="ctr" anchorCtr="0">
            <a:noAutofit/>
          </a:bodyPr>
          <a:lstStyle>
            <a:lvl1pPr marL="0" indent="0" algn="ctr">
              <a:buNone/>
              <a:defRPr sz="10000">
                <a:solidFill>
                  <a:schemeClr val="tx1"/>
                </a:solidFill>
                <a:effectLst/>
              </a:defRPr>
            </a:lvl1pPr>
          </a:lstStyle>
          <a:p>
            <a:pPr lvl="0"/>
            <a:r>
              <a:rPr lang="en-US"/>
              <a:t>3</a:t>
            </a:r>
          </a:p>
        </p:txBody>
      </p:sp>
      <p:sp>
        <p:nvSpPr>
          <p:cNvPr id="22" name="Oval 21"/>
          <p:cNvSpPr/>
          <p:nvPr userDrawn="1"/>
        </p:nvSpPr>
        <p:spPr>
          <a:xfrm>
            <a:off x="704850" y="723900"/>
            <a:ext cx="1962150" cy="1962150"/>
          </a:xfrm>
          <a:prstGeom prst="ellipse">
            <a:avLst/>
          </a:prstGeom>
          <a:solidFill>
            <a:srgbClr val="407EC9"/>
          </a:solidFill>
          <a:ln w="317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24" name="Text Placeholder 14"/>
          <p:cNvSpPr>
            <a:spLocks noGrp="1" noChangeAspect="1"/>
          </p:cNvSpPr>
          <p:nvPr>
            <p:ph type="body" sz="quarter" idx="13" hasCustomPrompt="1"/>
          </p:nvPr>
        </p:nvSpPr>
        <p:spPr>
          <a:xfrm>
            <a:off x="1022350" y="838156"/>
            <a:ext cx="1301228" cy="1485421"/>
          </a:xfrm>
          <a:prstGeom prst="rect">
            <a:avLst/>
          </a:prstGeom>
        </p:spPr>
        <p:txBody>
          <a:bodyPr anchor="ctr" anchorCtr="0">
            <a:noAutofit/>
          </a:bodyPr>
          <a:lstStyle>
            <a:lvl1pPr marL="0" indent="0" algn="ctr">
              <a:buNone/>
              <a:defRPr sz="10000">
                <a:solidFill>
                  <a:schemeClr val="tx1"/>
                </a:solidFill>
                <a:effectLst/>
              </a:defRPr>
            </a:lvl1pPr>
          </a:lstStyle>
          <a:p>
            <a:pPr lvl="0"/>
            <a:r>
              <a:rPr lang="en-US"/>
              <a:t>1</a:t>
            </a:r>
          </a:p>
        </p:txBody>
      </p:sp>
      <p:sp>
        <p:nvSpPr>
          <p:cNvPr id="25" name="Text Placeholder 33"/>
          <p:cNvSpPr>
            <a:spLocks noGrp="1"/>
          </p:cNvSpPr>
          <p:nvPr>
            <p:ph type="body" sz="quarter" idx="16" hasCustomPrompt="1"/>
          </p:nvPr>
        </p:nvSpPr>
        <p:spPr>
          <a:xfrm>
            <a:off x="3886461" y="2924825"/>
            <a:ext cx="1301228" cy="1444496"/>
          </a:xfrm>
          <a:prstGeom prst="rect">
            <a:avLst/>
          </a:prstGeom>
        </p:spPr>
        <p:txBody>
          <a:bodyPr>
            <a:noAutofit/>
          </a:bodyPr>
          <a:lstStyle>
            <a:lvl1pPr marL="0" indent="0" algn="ctr">
              <a:buNone/>
              <a:defRPr sz="2800" baseline="0">
                <a:effectLst/>
                <a:latin typeface="+mj-lt"/>
              </a:defRPr>
            </a:lvl1pPr>
          </a:lstStyle>
          <a:p>
            <a:pPr lvl="0"/>
            <a:r>
              <a:rPr lang="en-US"/>
              <a:t>PART TWO TOPIC</a:t>
            </a:r>
          </a:p>
        </p:txBody>
      </p:sp>
      <p:sp>
        <p:nvSpPr>
          <p:cNvPr id="26" name="Text Placeholder 33"/>
          <p:cNvSpPr>
            <a:spLocks noGrp="1"/>
          </p:cNvSpPr>
          <p:nvPr>
            <p:ph type="body" sz="quarter" idx="17" hasCustomPrompt="1"/>
          </p:nvPr>
        </p:nvSpPr>
        <p:spPr>
          <a:xfrm>
            <a:off x="977813" y="2939614"/>
            <a:ext cx="1301228" cy="1444496"/>
          </a:xfrm>
          <a:prstGeom prst="rect">
            <a:avLst/>
          </a:prstGeom>
        </p:spPr>
        <p:txBody>
          <a:bodyPr>
            <a:noAutofit/>
          </a:bodyPr>
          <a:lstStyle>
            <a:lvl1pPr marL="0" indent="0" algn="ctr">
              <a:buNone/>
              <a:defRPr sz="2800" baseline="0">
                <a:effectLst/>
                <a:latin typeface="+mj-lt"/>
              </a:defRPr>
            </a:lvl1pPr>
          </a:lstStyle>
          <a:p>
            <a:pPr lvl="0"/>
            <a:r>
              <a:rPr lang="en-US"/>
              <a:t>PART ONE TOPIC</a:t>
            </a:r>
          </a:p>
        </p:txBody>
      </p:sp>
      <p:pic>
        <p:nvPicPr>
          <p:cNvPr id="23" name="Picture 22"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0" y="1682751"/>
            <a:ext cx="9144000" cy="820738"/>
          </a:xfrm>
          <a:prstGeom prst="rect">
            <a:avLst/>
          </a:prstGeom>
          <a:solidFill>
            <a:schemeClr val="tx1"/>
          </a:solidFill>
          <a:ln>
            <a:noFill/>
          </a:ln>
        </p:spPr>
        <p:txBody>
          <a:bodyPr/>
          <a:lstStyle>
            <a:lvl1pPr>
              <a:defRPr>
                <a:solidFill>
                  <a:srgbClr val="002B52"/>
                </a:solidFill>
                <a:effectLst/>
              </a:defRPr>
            </a:lvl1pPr>
          </a:lstStyle>
          <a:p>
            <a:r>
              <a:rPr lang="en-AU"/>
              <a:t>Click to edit Master title style</a:t>
            </a:r>
            <a:endParaRPr/>
          </a:p>
        </p:txBody>
      </p:sp>
      <p:sp>
        <p:nvSpPr>
          <p:cNvPr id="9" name="Text Placeholder 8"/>
          <p:cNvSpPr>
            <a:spLocks noGrp="1"/>
          </p:cNvSpPr>
          <p:nvPr>
            <p:ph type="body" sz="quarter" idx="10"/>
          </p:nvPr>
        </p:nvSpPr>
        <p:spPr>
          <a:xfrm>
            <a:off x="2089150" y="2838451"/>
            <a:ext cx="4724400" cy="673100"/>
          </a:xfrm>
          <a:prstGeom prst="rect">
            <a:avLst/>
          </a:prstGeom>
        </p:spPr>
        <p:txBody>
          <a:bodyPr/>
          <a:lstStyle>
            <a:lvl1pPr marL="0" indent="0" algn="ctr">
              <a:buNone/>
              <a:defRPr>
                <a:latin typeface="Verdana"/>
                <a:cs typeface="Verdana"/>
              </a:defRPr>
            </a:lvl1pPr>
            <a:lvl2pPr marL="403225" indent="0" algn="l">
              <a:buNone/>
              <a:defRPr>
                <a:latin typeface="Verdana"/>
                <a:cs typeface="Verdana"/>
              </a:defRPr>
            </a:lvl2pPr>
            <a:lvl3pPr marL="806450" indent="0" algn="l">
              <a:buNone/>
              <a:defRPr>
                <a:latin typeface="Verdana"/>
                <a:cs typeface="Verdana"/>
              </a:defRPr>
            </a:lvl3pPr>
            <a:lvl4pPr marL="1143000" indent="0" algn="l">
              <a:buNone/>
              <a:defRPr>
                <a:latin typeface="Verdana"/>
                <a:cs typeface="Verdana"/>
              </a:defRPr>
            </a:lvl4pPr>
            <a:lvl5pPr marL="1492250" indent="0" algn="l">
              <a:buNone/>
              <a:defRPr>
                <a:latin typeface="Verdana"/>
                <a:cs typeface="Verdana"/>
              </a:defRPr>
            </a:lvl5pPr>
          </a:lstStyle>
          <a:p>
            <a:pPr lvl="0"/>
            <a:r>
              <a:rPr lang="en-AU"/>
              <a:t>Click to edit Master text styles</a:t>
            </a:r>
          </a:p>
        </p:txBody>
      </p:sp>
      <p:sp>
        <p:nvSpPr>
          <p:cNvPr id="11" name="Text Placeholder 10"/>
          <p:cNvSpPr>
            <a:spLocks noGrp="1"/>
          </p:cNvSpPr>
          <p:nvPr>
            <p:ph type="body" sz="quarter" idx="11"/>
          </p:nvPr>
        </p:nvSpPr>
        <p:spPr>
          <a:xfrm>
            <a:off x="2565400" y="3860800"/>
            <a:ext cx="3549650" cy="647700"/>
          </a:xfrm>
          <a:prstGeom prst="rect">
            <a:avLst/>
          </a:prstGeom>
        </p:spPr>
        <p:txBody>
          <a:bodyPr/>
          <a:lstStyle>
            <a:lvl1pPr marL="0" indent="0" algn="ctr">
              <a:buNone/>
              <a:defRPr>
                <a:latin typeface="Verdana"/>
                <a:cs typeface="Verdana"/>
              </a:defRPr>
            </a:lvl1pPr>
            <a:lvl2pPr marL="403225" indent="0" algn="ctr">
              <a:buNone/>
              <a:defRPr>
                <a:latin typeface="Verdana"/>
                <a:cs typeface="Verdana"/>
              </a:defRPr>
            </a:lvl2pPr>
            <a:lvl3pPr marL="806450" indent="0" algn="ctr">
              <a:buNone/>
              <a:defRPr>
                <a:latin typeface="Verdana"/>
                <a:cs typeface="Verdana"/>
              </a:defRPr>
            </a:lvl3pPr>
            <a:lvl4pPr marL="1143000" indent="0" algn="ctr">
              <a:buNone/>
              <a:defRPr>
                <a:latin typeface="Verdana"/>
                <a:cs typeface="Verdana"/>
              </a:defRPr>
            </a:lvl4pPr>
            <a:lvl5pPr marL="1492250" indent="0" algn="ctr">
              <a:buNone/>
              <a:defRPr>
                <a:latin typeface="Verdana"/>
                <a:cs typeface="Verdana"/>
              </a:defRPr>
            </a:lvl5pPr>
          </a:lstStyle>
          <a:p>
            <a:pPr lvl="0"/>
            <a:r>
              <a:rPr lang="en-AU"/>
              <a:t>Click to edit Master text styles</a:t>
            </a:r>
          </a:p>
        </p:txBody>
      </p:sp>
    </p:spTree>
    <p:extLst>
      <p:ext uri="{BB962C8B-B14F-4D97-AF65-F5344CB8AC3E}">
        <p14:creationId xmlns:p14="http://schemas.microsoft.com/office/powerpoint/2010/main" val="149786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20" y="260354"/>
            <a:ext cx="7780976" cy="4158835"/>
          </a:xfrm>
          <a:prstGeom prst="rect">
            <a:avLst/>
          </a:prstGeom>
        </p:spPr>
        <p:txBody>
          <a:bodyPr lIns="68577" tIns="34289" rIns="68577" bIns="34289"/>
          <a:lstStyle>
            <a:lvl1pPr>
              <a:buClr>
                <a:schemeClr val="tx1"/>
              </a:buClr>
              <a:defRPr/>
            </a:lvl1pPr>
          </a:lstStyle>
          <a:p>
            <a:r>
              <a:rPr lang="en-US"/>
              <a:t>Click icon to add picture</a:t>
            </a:r>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lIns="68577" tIns="34289" rIns="68577" bIns="34289">
            <a:normAutofit/>
          </a:bodyPr>
          <a:lstStyle>
            <a:lvl1pPr marL="0" indent="0" algn="ctr">
              <a:buNone/>
              <a:defRPr sz="4400"/>
            </a:lvl1pPr>
          </a:lstStyle>
          <a:p>
            <a:pPr lvl="0"/>
            <a:r>
              <a:rPr lang="en-US"/>
              <a:t>Your Message</a:t>
            </a:r>
          </a:p>
        </p:txBody>
      </p:sp>
      <p:pic>
        <p:nvPicPr>
          <p:cNvPr id="9" name="Picture 8" descr="Sydney-stacked-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49424" y="4158332"/>
            <a:ext cx="859228" cy="852021"/>
          </a:xfrm>
          <a:prstGeom prst="rect">
            <a:avLst/>
          </a:prstGeom>
        </p:spPr>
      </p:pic>
      <p:pic>
        <p:nvPicPr>
          <p:cNvPr id="7" name="Picture 6" descr="ACN Logo_Whit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19500" y="4556815"/>
            <a:ext cx="811436" cy="203887"/>
          </a:xfrm>
          <a:prstGeom prst="rect">
            <a:avLst/>
          </a:prstGeom>
        </p:spPr>
      </p:pic>
      <p:pic>
        <p:nvPicPr>
          <p:cNvPr id="8" name="Picture 7" descr="WeAreACN-Logo_White.png"/>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30760" y="4849429"/>
            <a:ext cx="1043768" cy="152369"/>
          </a:xfrm>
          <a:prstGeom prst="rect">
            <a:avLst/>
          </a:prstGeom>
        </p:spPr>
      </p:pic>
    </p:spTree>
    <p:extLst>
      <p:ext uri="{BB962C8B-B14F-4D97-AF65-F5344CB8AC3E}">
        <p14:creationId xmlns:p14="http://schemas.microsoft.com/office/powerpoint/2010/main" val="42572552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fontAlgn="base">
              <a:spcBef>
                <a:spcPct val="0"/>
              </a:spcBef>
              <a:spcAft>
                <a:spcPct val="0"/>
              </a:spcAft>
            </a:pPr>
            <a:fld id="{90DE1613-4DD6-429E-812D-5CD4E6ED2903}" type="datetimeFigureOut">
              <a:rPr lang="en-US" smtClean="0">
                <a:solidFill>
                  <a:prstClr val="white"/>
                </a:solidFill>
                <a:ea typeface="MS PGothic" pitchFamily="34" charset="-128"/>
              </a:rPr>
              <a:pPr defTabSz="387350" fontAlgn="base">
                <a:spcBef>
                  <a:spcPct val="0"/>
                </a:spcBef>
                <a:spcAft>
                  <a:spcPct val="0"/>
                </a:spcAft>
              </a:pPr>
              <a:t>2/1/21</a:t>
            </a:fld>
            <a:endParaRPr lang="en-US">
              <a:solidFill>
                <a:prstClr val="white"/>
              </a:solidFill>
              <a:ea typeface="MS PGothic" pitchFamily="34" charset="-128"/>
            </a:endParaRPr>
          </a:p>
        </p:txBody>
      </p:sp>
    </p:spTree>
    <p:extLst>
      <p:ext uri="{BB962C8B-B14F-4D97-AF65-F5344CB8AC3E}">
        <p14:creationId xmlns:p14="http://schemas.microsoft.com/office/powerpoint/2010/main" val="3037630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8"/>
            <a:ext cx="8229600" cy="587375"/>
          </a:xfrm>
          <a:prstGeom prst="rect">
            <a:avLst/>
          </a:prstGeom>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4767266"/>
            <a:ext cx="2133600" cy="274637"/>
          </a:xfrm>
          <a:prstGeom prst="rect">
            <a:avLst/>
          </a:prstGeom>
        </p:spPr>
        <p:txBody>
          <a:bodyPr vert="horz" wrap="square" lIns="207536" tIns="103768" rIns="207536" bIns="103768"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6991" fontAlgn="base">
              <a:spcBef>
                <a:spcPct val="0"/>
              </a:spcBef>
              <a:spcAft>
                <a:spcPct val="0"/>
              </a:spcAft>
            </a:pPr>
            <a:fld id="{90DE1613-4DD6-429E-812D-5CD4E6ED2903}" type="datetimeFigureOut">
              <a:rPr lang="en-US" smtClean="0">
                <a:solidFill>
                  <a:prstClr val="white"/>
                </a:solidFill>
                <a:ea typeface="MS PGothic" pitchFamily="34" charset="-128"/>
              </a:rPr>
              <a:pPr defTabSz="386991" fontAlgn="base">
                <a:spcBef>
                  <a:spcPct val="0"/>
                </a:spcBef>
                <a:spcAft>
                  <a:spcPct val="0"/>
                </a:spcAft>
              </a:pPr>
              <a:t>2/1/21</a:t>
            </a:fld>
            <a:endParaRPr lang="en-US">
              <a:solidFill>
                <a:prstClr val="white"/>
              </a:solidFill>
              <a:ea typeface="MS PGothic" pitchFamily="34" charset="-128"/>
            </a:endParaRPr>
          </a:p>
        </p:txBody>
      </p:sp>
    </p:spTree>
    <p:extLst>
      <p:ext uri="{BB962C8B-B14F-4D97-AF65-F5344CB8AC3E}">
        <p14:creationId xmlns:p14="http://schemas.microsoft.com/office/powerpoint/2010/main" val="1517470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503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6" descr="ACN Logo_White.ai"/>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521579" y="4284666"/>
            <a:ext cx="1736725" cy="1227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2469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247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6" descr="ACN Logo_White.ai"/>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21577" y="4284664"/>
            <a:ext cx="1736725" cy="1227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54158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9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169333" y="1007533"/>
            <a:ext cx="8805334" cy="363219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p>
        </p:txBody>
      </p:sp>
    </p:spTree>
    <p:extLst>
      <p:ext uri="{BB962C8B-B14F-4D97-AF65-F5344CB8AC3E}">
        <p14:creationId xmlns:p14="http://schemas.microsoft.com/office/powerpoint/2010/main" val="1301713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Oval 3"/>
          <p:cNvSpPr/>
          <p:nvPr userDrawn="1"/>
        </p:nvSpPr>
        <p:spPr>
          <a:xfrm>
            <a:off x="2190750" y="222250"/>
            <a:ext cx="4667250" cy="4667250"/>
          </a:xfrm>
          <a:prstGeom prst="ellipse">
            <a:avLst/>
          </a:prstGeom>
          <a:solidFill>
            <a:srgbClr val="407EC9"/>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1"/>
          <p:cNvSpPr>
            <a:spLocks noGrp="1"/>
          </p:cNvSpPr>
          <p:nvPr>
            <p:ph type="ctrTitle"/>
          </p:nvPr>
        </p:nvSpPr>
        <p:spPr>
          <a:xfrm>
            <a:off x="1390650" y="3114546"/>
            <a:ext cx="6616700" cy="806822"/>
          </a:xfrm>
          <a:prstGeom prst="rect">
            <a:avLst/>
          </a:prstGeom>
          <a:solidFill>
            <a:schemeClr val="bg1"/>
          </a:solidFill>
        </p:spPr>
        <p:txBody>
          <a:bodyPr/>
          <a:lstStyle>
            <a:lvl1pPr>
              <a:defRPr sz="3200" baseline="0">
                <a:latin typeface="Verdana"/>
                <a:cs typeface="Verdana"/>
              </a:defRPr>
            </a:lvl1pPr>
          </a:lstStyle>
          <a:p>
            <a:r>
              <a:rPr lang="en-AU"/>
              <a:t>Click to edit Master title style</a:t>
            </a:r>
            <a:endParaRPr/>
          </a:p>
        </p:txBody>
      </p:sp>
      <p:sp>
        <p:nvSpPr>
          <p:cNvPr id="12" name="Subtitle 2"/>
          <p:cNvSpPr>
            <a:spLocks noGrp="1"/>
          </p:cNvSpPr>
          <p:nvPr>
            <p:ph type="subTitle" idx="1"/>
          </p:nvPr>
        </p:nvSpPr>
        <p:spPr>
          <a:xfrm>
            <a:off x="1" y="933450"/>
            <a:ext cx="9144000" cy="2019300"/>
          </a:xfrm>
          <a:prstGeom prst="rect">
            <a:avLst/>
          </a:prstGeom>
        </p:spPr>
        <p:txBody>
          <a:bodyPr>
            <a:noAutofit/>
          </a:bodyPr>
          <a:lstStyle>
            <a:lvl1pPr marL="0" indent="0" algn="ctr">
              <a:spcBef>
                <a:spcPct val="300"/>
              </a:spcBef>
              <a:buNone/>
              <a:defRPr sz="4400" baseline="0">
                <a:solidFill>
                  <a:srgbClr val="002B52"/>
                </a:solidFill>
                <a:effectLst/>
                <a:latin typeface="Verdana"/>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Tree>
    <p:extLst>
      <p:ext uri="{BB962C8B-B14F-4D97-AF65-F5344CB8AC3E}">
        <p14:creationId xmlns:p14="http://schemas.microsoft.com/office/powerpoint/2010/main" val="3880210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19" y="260350"/>
            <a:ext cx="7780976" cy="4158835"/>
          </a:xfrm>
          <a:prstGeom prst="rect">
            <a:avLst/>
          </a:prstGeom>
        </p:spPr>
        <p:txBody>
          <a:bodyPr/>
          <a:lstStyle>
            <a:lvl1pPr>
              <a:buClr>
                <a:schemeClr val="tx1"/>
              </a:buClr>
              <a:defRPr/>
            </a:lvl1pPr>
          </a:lstStyle>
          <a:p>
            <a:r>
              <a:rPr lang="en-US"/>
              <a:t>Drag picture to placeholder or click icon to add</a:t>
            </a:r>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a:normAutofit/>
          </a:bodyPr>
          <a:lstStyle>
            <a:lvl1pPr marL="0" indent="0" algn="ctr">
              <a:buNone/>
              <a:defRPr sz="4400">
                <a:solidFill>
                  <a:schemeClr val="accent3">
                    <a:lumMod val="60000"/>
                    <a:lumOff val="40000"/>
                  </a:schemeClr>
                </a:solidFill>
              </a:defRPr>
            </a:lvl1pPr>
          </a:lstStyle>
          <a:p>
            <a:pPr lvl="0"/>
            <a:r>
              <a:rPr lang="en-US"/>
              <a:t>Your Message</a:t>
            </a:r>
          </a:p>
        </p:txBody>
      </p:sp>
      <p:pic>
        <p:nvPicPr>
          <p:cNvPr id="6" name="Picture 5"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2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6"/>
            <a:ext cx="2133600" cy="274637"/>
          </a:xfrm>
          <a:prstGeom prst="rect">
            <a:avLst/>
          </a:prstGeom>
        </p:spPr>
        <p:txBody>
          <a:bodyPr vert="horz" wrap="square" lIns="207536" tIns="103768" rIns="207536" bIns="103768" numCol="1" anchor="t" anchorCtr="0" compatLnSpc="1">
            <a:prstTxWarp prst="textNoShape">
              <a:avLst/>
            </a:prstTxWarp>
          </a:bodyPr>
          <a:lstStyle>
            <a:lvl1pPr>
              <a:defRPr sz="1800"/>
            </a:lvl1pPr>
          </a:lstStyle>
          <a:p>
            <a:pPr defTabSz="386991" fontAlgn="base">
              <a:spcBef>
                <a:spcPct val="0"/>
              </a:spcBef>
              <a:spcAft>
                <a:spcPct val="0"/>
              </a:spcAft>
            </a:pPr>
            <a:fld id="{90DA5C3B-4EA1-43B5-935D-53F2C6B09B60}" type="datetimeFigureOut">
              <a:rPr lang="en-US" smtClean="0">
                <a:solidFill>
                  <a:prstClr val="black"/>
                </a:solidFill>
                <a:ea typeface="MS PGothic" pitchFamily="34" charset="-128"/>
              </a:rPr>
              <a:pPr defTabSz="386991" fontAlgn="base">
                <a:spcBef>
                  <a:spcPct val="0"/>
                </a:spcBef>
                <a:spcAft>
                  <a:spcPct val="0"/>
                </a:spcAft>
              </a:pPr>
              <a:t>2/1/21</a:t>
            </a:fld>
            <a:endParaRPr lang="en-US">
              <a:solidFill>
                <a:prstClr val="black"/>
              </a:solidFill>
              <a:ea typeface="MS PGothic" pitchFamily="34" charset="-128"/>
            </a:endParaRPr>
          </a:p>
        </p:txBody>
      </p:sp>
      <p:sp>
        <p:nvSpPr>
          <p:cNvPr id="3" name="Footer Placeholder 2"/>
          <p:cNvSpPr>
            <a:spLocks noGrp="1"/>
          </p:cNvSpPr>
          <p:nvPr>
            <p:ph type="ftr" sz="quarter" idx="11"/>
          </p:nvPr>
        </p:nvSpPr>
        <p:spPr>
          <a:xfrm>
            <a:off x="3124200" y="4767266"/>
            <a:ext cx="2895600" cy="274637"/>
          </a:xfrm>
          <a:prstGeom prst="rect">
            <a:avLst/>
          </a:prstGeom>
        </p:spPr>
        <p:txBody>
          <a:bodyPr lIns="207536" tIns="103768" rIns="207536" bIns="103768"/>
          <a:lstStyle>
            <a:lvl1pPr defTabSz="389133"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a:xfrm>
            <a:off x="6553200" y="4767266"/>
            <a:ext cx="2133600" cy="274637"/>
          </a:xfrm>
          <a:prstGeom prst="rect">
            <a:avLst/>
          </a:prstGeom>
        </p:spPr>
        <p:txBody>
          <a:bodyPr vert="horz" wrap="square" lIns="207536" tIns="103768" rIns="207536" bIns="103768" numCol="1" anchor="t" anchorCtr="0" compatLnSpc="1">
            <a:prstTxWarp prst="textNoShape">
              <a:avLst/>
            </a:prstTxWarp>
          </a:bodyPr>
          <a:lstStyle>
            <a:lvl1pPr>
              <a:defRPr sz="1800"/>
            </a:lvl1pPr>
          </a:lstStyle>
          <a:p>
            <a:pPr defTabSz="386991" fontAlgn="base">
              <a:spcBef>
                <a:spcPct val="0"/>
              </a:spcBef>
              <a:spcAft>
                <a:spcPct val="0"/>
              </a:spcAft>
            </a:pPr>
            <a:fld id="{E43FDC8C-4F4B-4774-B9FD-780770EB00B8}" type="slidenum">
              <a:rPr lang="en-US" smtClean="0">
                <a:solidFill>
                  <a:prstClr val="black"/>
                </a:solidFill>
                <a:ea typeface="MS PGothic" pitchFamily="34" charset="-128"/>
              </a:rPr>
              <a:pPr defTabSz="386991" fontAlgn="base">
                <a:spcBef>
                  <a:spcPct val="0"/>
                </a:spcBef>
                <a:spcAft>
                  <a:spcPct val="0"/>
                </a:spcAft>
              </a:pPr>
              <a:t>‹#›</a:t>
            </a:fld>
            <a:endParaRPr lang="en-US">
              <a:solidFill>
                <a:prstClr val="black"/>
              </a:solidFill>
              <a:ea typeface="MS PGothic" pitchFamily="34" charset="-128"/>
            </a:endParaRPr>
          </a:p>
        </p:txBody>
      </p:sp>
    </p:spTree>
    <p:extLst>
      <p:ext uri="{BB962C8B-B14F-4D97-AF65-F5344CB8AC3E}">
        <p14:creationId xmlns:p14="http://schemas.microsoft.com/office/powerpoint/2010/main" val="5677514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AU"/>
          </a:p>
        </p:txBody>
      </p:sp>
      <p:sp>
        <p:nvSpPr>
          <p:cNvPr id="3" name="Content Placeholder 2"/>
          <p:cNvSpPr>
            <a:spLocks noGrp="1"/>
          </p:cNvSpPr>
          <p:nvPr>
            <p:ph idx="1"/>
          </p:nvPr>
        </p:nvSpPr>
        <p:spPr>
          <a:xfrm>
            <a:off x="628650" y="1369220"/>
            <a:ext cx="7886700" cy="32635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a:xfrm>
            <a:off x="628650" y="4767264"/>
            <a:ext cx="2057400" cy="273844"/>
          </a:xfrm>
          <a:prstGeom prst="rect">
            <a:avLst/>
          </a:prstGeom>
        </p:spPr>
        <p:txBody>
          <a:bodyPr/>
          <a:lstStyle/>
          <a:p>
            <a:pPr fontAlgn="base">
              <a:spcBef>
                <a:spcPct val="0"/>
              </a:spcBef>
              <a:spcAft>
                <a:spcPct val="0"/>
              </a:spcAft>
            </a:pPr>
            <a:fld id="{898770BE-AFF7-4B5C-8AF8-FC6EC171C1D2}" type="datetimeFigureOut">
              <a:rPr lang="en-AU" sz="2400">
                <a:solidFill>
                  <a:prstClr val="black">
                    <a:tint val="75000"/>
                  </a:prstClr>
                </a:solidFill>
                <a:ea typeface="ＭＳ Ｐゴシック" charset="0"/>
              </a:rPr>
              <a:pPr fontAlgn="base">
                <a:spcBef>
                  <a:spcPct val="0"/>
                </a:spcBef>
                <a:spcAft>
                  <a:spcPct val="0"/>
                </a:spcAft>
              </a:pPr>
              <a:t>1/2/21</a:t>
            </a:fld>
            <a:endParaRPr lang="en-AU" sz="2400">
              <a:solidFill>
                <a:prstClr val="black">
                  <a:tint val="75000"/>
                </a:prstClr>
              </a:solidFill>
              <a:ea typeface="ＭＳ Ｐゴシック" charset="0"/>
            </a:endParaRPr>
          </a:p>
        </p:txBody>
      </p:sp>
      <p:sp>
        <p:nvSpPr>
          <p:cNvPr id="5" name="Footer Placeholder 4"/>
          <p:cNvSpPr>
            <a:spLocks noGrp="1"/>
          </p:cNvSpPr>
          <p:nvPr>
            <p:ph type="ftr" sz="quarter" idx="11"/>
          </p:nvPr>
        </p:nvSpPr>
        <p:spPr>
          <a:xfrm>
            <a:off x="3028950" y="4767264"/>
            <a:ext cx="3086100" cy="273844"/>
          </a:xfrm>
          <a:prstGeom prst="rect">
            <a:avLst/>
          </a:prstGeom>
        </p:spPr>
        <p:txBody>
          <a:bodyPr/>
          <a:lstStyle/>
          <a:p>
            <a:pPr fontAlgn="base">
              <a:spcBef>
                <a:spcPct val="0"/>
              </a:spcBef>
              <a:spcAft>
                <a:spcPct val="0"/>
              </a:spcAft>
            </a:pPr>
            <a:endParaRPr lang="en-AU" sz="2400">
              <a:solidFill>
                <a:prstClr val="black">
                  <a:tint val="75000"/>
                </a:prstClr>
              </a:solidFill>
              <a:ea typeface="ＭＳ Ｐゴシック" charset="0"/>
            </a:endParaRPr>
          </a:p>
        </p:txBody>
      </p:sp>
      <p:sp>
        <p:nvSpPr>
          <p:cNvPr id="6" name="Slide Number Placeholder 5"/>
          <p:cNvSpPr>
            <a:spLocks noGrp="1"/>
          </p:cNvSpPr>
          <p:nvPr>
            <p:ph type="sldNum" sz="quarter" idx="12"/>
          </p:nvPr>
        </p:nvSpPr>
        <p:spPr>
          <a:xfrm>
            <a:off x="6457950" y="4767264"/>
            <a:ext cx="2057400" cy="273844"/>
          </a:xfrm>
          <a:prstGeom prst="rect">
            <a:avLst/>
          </a:prstGeom>
        </p:spPr>
        <p:txBody>
          <a:bodyPr/>
          <a:lstStyle/>
          <a:p>
            <a:pPr fontAlgn="base">
              <a:spcBef>
                <a:spcPct val="0"/>
              </a:spcBef>
              <a:spcAft>
                <a:spcPct val="0"/>
              </a:spcAft>
            </a:pPr>
            <a:fld id="{38D8306E-D814-4C83-9612-4F557988D09D}" type="slidenum">
              <a:rPr lang="en-AU" sz="2400">
                <a:solidFill>
                  <a:prstClr val="black">
                    <a:tint val="75000"/>
                  </a:prstClr>
                </a:solidFill>
                <a:ea typeface="ＭＳ Ｐゴシック" charset="0"/>
              </a:rPr>
              <a:pPr fontAlgn="base">
                <a:spcBef>
                  <a:spcPct val="0"/>
                </a:spcBef>
                <a:spcAft>
                  <a:spcPct val="0"/>
                </a:spcAft>
              </a:pPr>
              <a:t>‹#›</a:t>
            </a:fld>
            <a:endParaRPr lang="en-AU" sz="2400">
              <a:solidFill>
                <a:prstClr val="black">
                  <a:tint val="75000"/>
                </a:prstClr>
              </a:solidFill>
              <a:ea typeface="ＭＳ Ｐゴシック" charset="0"/>
            </a:endParaRPr>
          </a:p>
        </p:txBody>
      </p:sp>
    </p:spTree>
    <p:extLst>
      <p:ext uri="{BB962C8B-B14F-4D97-AF65-F5344CB8AC3E}">
        <p14:creationId xmlns:p14="http://schemas.microsoft.com/office/powerpoint/2010/main" val="21084684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p>
        </p:txBody>
      </p:sp>
    </p:spTree>
    <p:extLst>
      <p:ext uri="{BB962C8B-B14F-4D97-AF65-F5344CB8AC3E}">
        <p14:creationId xmlns:p14="http://schemas.microsoft.com/office/powerpoint/2010/main" val="18677801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81314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fontAlgn="base">
              <a:spcBef>
                <a:spcPct val="0"/>
              </a:spcBef>
              <a:spcAft>
                <a:spcPct val="0"/>
              </a:spcAft>
            </a:pPr>
            <a:fld id="{90DE1613-4DD6-429E-812D-5CD4E6ED2903}" type="datetimeFigureOut">
              <a:rPr lang="en-US" smtClean="0">
                <a:solidFill>
                  <a:prstClr val="white"/>
                </a:solidFill>
                <a:ea typeface="MS PGothic" pitchFamily="34" charset="-128"/>
              </a:rPr>
              <a:pPr defTabSz="387350" fontAlgn="base">
                <a:spcBef>
                  <a:spcPct val="0"/>
                </a:spcBef>
                <a:spcAft>
                  <a:spcPct val="0"/>
                </a:spcAft>
              </a:pPr>
              <a:t>2/1/21</a:t>
            </a:fld>
            <a:endParaRPr lang="en-US">
              <a:solidFill>
                <a:prstClr val="white"/>
              </a:solidFill>
              <a:ea typeface="MS PGothic" pitchFamily="34" charset="-128"/>
            </a:endParaRPr>
          </a:p>
        </p:txBody>
      </p:sp>
    </p:spTree>
    <p:extLst>
      <p:ext uri="{BB962C8B-B14F-4D97-AF65-F5344CB8AC3E}">
        <p14:creationId xmlns:p14="http://schemas.microsoft.com/office/powerpoint/2010/main" val="39280464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sz="half" idx="1"/>
          </p:nvPr>
        </p:nvSpPr>
        <p:spPr>
          <a:xfrm>
            <a:off x="457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4648200" y="1200155"/>
            <a:ext cx="4038600" cy="3394472"/>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1259873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457202" y="1151338"/>
            <a:ext cx="4040188"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4645027" y="1151338"/>
            <a:ext cx="4041776" cy="479822"/>
          </a:xfrm>
        </p:spPr>
        <p:txBody>
          <a:bodyPr anchor="b"/>
          <a:lstStyle>
            <a:lvl1pPr marL="0" indent="0">
              <a:buNone/>
              <a:defRPr sz="2000" b="1"/>
            </a:lvl1pPr>
            <a:lvl2pPr marL="389494" indent="0">
              <a:buNone/>
              <a:defRPr sz="1700" b="1"/>
            </a:lvl2pPr>
            <a:lvl3pPr marL="778986" indent="0">
              <a:buNone/>
              <a:defRPr sz="1500" b="1"/>
            </a:lvl3pPr>
            <a:lvl4pPr marL="1168479" indent="0">
              <a:buNone/>
              <a:defRPr sz="1400" b="1"/>
            </a:lvl4pPr>
            <a:lvl5pPr marL="1557972" indent="0">
              <a:buNone/>
              <a:defRPr sz="1400" b="1"/>
            </a:lvl5pPr>
            <a:lvl6pPr marL="1947464" indent="0">
              <a:buNone/>
              <a:defRPr sz="1400" b="1"/>
            </a:lvl6pPr>
            <a:lvl7pPr marL="2336957" indent="0">
              <a:buNone/>
              <a:defRPr sz="1400" b="1"/>
            </a:lvl7pPr>
            <a:lvl8pPr marL="2726450" indent="0">
              <a:buNone/>
              <a:defRPr sz="1400" b="1"/>
            </a:lvl8pPr>
            <a:lvl9pPr marL="3115943" indent="0">
              <a:buNone/>
              <a:defRPr sz="1400" b="1"/>
            </a:lvl9pPr>
          </a:lstStyle>
          <a:p>
            <a:pPr lvl="0"/>
            <a:r>
              <a:rPr lang="en-AU"/>
              <a:t>Click to edit Master text styles</a:t>
            </a:r>
          </a:p>
        </p:txBody>
      </p:sp>
      <p:sp>
        <p:nvSpPr>
          <p:cNvPr id="6" name="Content Placeholder 5"/>
          <p:cNvSpPr>
            <a:spLocks noGrp="1"/>
          </p:cNvSpPr>
          <p:nvPr>
            <p:ph sz="quarter" idx="4"/>
          </p:nvPr>
        </p:nvSpPr>
        <p:spPr>
          <a:xfrm>
            <a:off x="4645027" y="1631156"/>
            <a:ext cx="4041776" cy="2963466"/>
          </a:xfrm>
        </p:spPr>
        <p:txBody>
          <a:bodyPr/>
          <a:lstStyle>
            <a:lvl1pPr>
              <a:defRPr sz="2000"/>
            </a:lvl1pPr>
            <a:lvl2pPr>
              <a:defRPr sz="17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7054567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6"/>
          </a:xfrm>
        </p:spPr>
        <p:txBody>
          <a:bodyPr anchor="t"/>
          <a:lstStyle>
            <a:lvl1pPr algn="l">
              <a:defRPr sz="3400" b="1" cap="all"/>
            </a:lvl1pPr>
          </a:lstStyle>
          <a:p>
            <a:r>
              <a:rPr lang="en-AU"/>
              <a:t>Click to edit Master title style</a:t>
            </a:r>
            <a:endParaRPr lang="en-US"/>
          </a:p>
        </p:txBody>
      </p:sp>
      <p:sp>
        <p:nvSpPr>
          <p:cNvPr id="3" name="Text Placeholder 2"/>
          <p:cNvSpPr>
            <a:spLocks noGrp="1"/>
          </p:cNvSpPr>
          <p:nvPr>
            <p:ph type="body" idx="1"/>
          </p:nvPr>
        </p:nvSpPr>
        <p:spPr>
          <a:xfrm>
            <a:off x="722313" y="2180042"/>
            <a:ext cx="7772400" cy="1125140"/>
          </a:xfrm>
        </p:spPr>
        <p:txBody>
          <a:bodyPr anchor="b"/>
          <a:lstStyle>
            <a:lvl1pPr marL="0" indent="0">
              <a:buNone/>
              <a:defRPr sz="1700">
                <a:solidFill>
                  <a:schemeClr val="tx1">
                    <a:tint val="75000"/>
                  </a:schemeClr>
                </a:solidFill>
              </a:defRPr>
            </a:lvl1pPr>
            <a:lvl2pPr marL="389494" indent="0">
              <a:buNone/>
              <a:defRPr sz="1500">
                <a:solidFill>
                  <a:schemeClr val="tx1">
                    <a:tint val="75000"/>
                  </a:schemeClr>
                </a:solidFill>
              </a:defRPr>
            </a:lvl2pPr>
            <a:lvl3pPr marL="778986" indent="0">
              <a:buNone/>
              <a:defRPr sz="1400">
                <a:solidFill>
                  <a:schemeClr val="tx1">
                    <a:tint val="75000"/>
                  </a:schemeClr>
                </a:solidFill>
              </a:defRPr>
            </a:lvl3pPr>
            <a:lvl4pPr marL="1168479" indent="0">
              <a:buNone/>
              <a:defRPr sz="1200">
                <a:solidFill>
                  <a:schemeClr val="tx1">
                    <a:tint val="75000"/>
                  </a:schemeClr>
                </a:solidFill>
              </a:defRPr>
            </a:lvl4pPr>
            <a:lvl5pPr marL="1557972" indent="0">
              <a:buNone/>
              <a:defRPr sz="1200">
                <a:solidFill>
                  <a:schemeClr val="tx1">
                    <a:tint val="75000"/>
                  </a:schemeClr>
                </a:solidFill>
              </a:defRPr>
            </a:lvl5pPr>
            <a:lvl6pPr marL="1947464" indent="0">
              <a:buNone/>
              <a:defRPr sz="1200">
                <a:solidFill>
                  <a:schemeClr val="tx1">
                    <a:tint val="75000"/>
                  </a:schemeClr>
                </a:solidFill>
              </a:defRPr>
            </a:lvl6pPr>
            <a:lvl7pPr marL="2336957" indent="0">
              <a:buNone/>
              <a:defRPr sz="1200">
                <a:solidFill>
                  <a:schemeClr val="tx1">
                    <a:tint val="75000"/>
                  </a:schemeClr>
                </a:solidFill>
              </a:defRPr>
            </a:lvl7pPr>
            <a:lvl8pPr marL="2726450" indent="0">
              <a:buNone/>
              <a:defRPr sz="1200">
                <a:solidFill>
                  <a:schemeClr val="tx1">
                    <a:tint val="75000"/>
                  </a:schemeClr>
                </a:solidFill>
              </a:defRPr>
            </a:lvl8pPr>
            <a:lvl9pPr marL="3115943" indent="0">
              <a:buNone/>
              <a:defRPr sz="1200">
                <a:solidFill>
                  <a:schemeClr val="tx1">
                    <a:tint val="75000"/>
                  </a:schemeClr>
                </a:solidFill>
              </a:defRPr>
            </a:lvl9pPr>
          </a:lstStyle>
          <a:p>
            <a:pPr lvl="0"/>
            <a:r>
              <a:rPr lang="en-AU"/>
              <a:t>Click to edit Master text styles</a:t>
            </a:r>
          </a:p>
        </p:txBody>
      </p:sp>
      <p:sp>
        <p:nvSpPr>
          <p:cNvPr id="4" name="Date Placeholder 3"/>
          <p:cNvSpPr>
            <a:spLocks noGrp="1"/>
          </p:cNvSpPr>
          <p:nvPr>
            <p:ph type="dt" sz="half" idx="10"/>
          </p:nvPr>
        </p:nvSpPr>
        <p:spPr>
          <a:xfrm>
            <a:off x="457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DF275096-184A-4610-8F99-5673DB6A627A}" type="datetimeFigureOut">
              <a:rPr lang="en-US" smtClean="0">
                <a:solidFill>
                  <a:prstClr val="black"/>
                </a:solidFill>
                <a:ea typeface="MS PGothic" pitchFamily="34" charset="-128"/>
              </a:rPr>
              <a:pPr defTabSz="387350" fontAlgn="base">
                <a:spcBef>
                  <a:spcPct val="0"/>
                </a:spcBef>
                <a:spcAft>
                  <a:spcPct val="0"/>
                </a:spcAft>
              </a:pPr>
              <a:t>2/1/21</a:t>
            </a:fld>
            <a:endParaRPr lang="en-US">
              <a:solidFill>
                <a:prstClr val="black"/>
              </a:solidFill>
              <a:ea typeface="MS PGothic" pitchFamily="34" charset="-128"/>
            </a:endParaRPr>
          </a:p>
        </p:txBody>
      </p:sp>
      <p:sp>
        <p:nvSpPr>
          <p:cNvPr id="5" name="Footer Placeholder 4"/>
          <p:cNvSpPr>
            <a:spLocks noGrp="1"/>
          </p:cNvSpPr>
          <p:nvPr>
            <p:ph type="ftr" sz="quarter" idx="11"/>
          </p:nvPr>
        </p:nvSpPr>
        <p:spPr>
          <a:xfrm>
            <a:off x="3124200" y="4767266"/>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a:xfrm>
            <a:off x="6553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28466176-92F4-4019-957B-948EABAE2E83}" type="slidenum">
              <a:rPr lang="en-US" smtClean="0">
                <a:solidFill>
                  <a:prstClr val="black"/>
                </a:solidFill>
                <a:ea typeface="MS PGothic" pitchFamily="34" charset="-128"/>
              </a:rPr>
              <a:pPr defTabSz="387350" fontAlgn="base">
                <a:spcBef>
                  <a:spcPct val="0"/>
                </a:spcBef>
                <a:spcAft>
                  <a:spcPct val="0"/>
                </a:spcAft>
              </a:pPr>
              <a:t>‹#›</a:t>
            </a:fld>
            <a:endParaRPr lang="en-US">
              <a:solidFill>
                <a:prstClr val="black"/>
              </a:solidFill>
              <a:ea typeface="MS PGothic" pitchFamily="34" charset="-128"/>
            </a:endParaRPr>
          </a:p>
        </p:txBody>
      </p:sp>
    </p:spTree>
    <p:extLst>
      <p:ext uri="{BB962C8B-B14F-4D97-AF65-F5344CB8AC3E}">
        <p14:creationId xmlns:p14="http://schemas.microsoft.com/office/powerpoint/2010/main" val="38009589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Tree>
    <p:extLst>
      <p:ext uri="{BB962C8B-B14F-4D97-AF65-F5344CB8AC3E}">
        <p14:creationId xmlns:p14="http://schemas.microsoft.com/office/powerpoint/2010/main" val="9745250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90DA5C3B-4EA1-43B5-935D-53F2C6B09B60}" type="datetimeFigureOut">
              <a:rPr lang="en-US" smtClean="0">
                <a:solidFill>
                  <a:prstClr val="black"/>
                </a:solidFill>
                <a:ea typeface="MS PGothic" pitchFamily="34" charset="-128"/>
              </a:rPr>
              <a:pPr defTabSz="387350" fontAlgn="base">
                <a:spcBef>
                  <a:spcPct val="0"/>
                </a:spcBef>
                <a:spcAft>
                  <a:spcPct val="0"/>
                </a:spcAft>
              </a:pPr>
              <a:t>2/1/21</a:t>
            </a:fld>
            <a:endParaRPr lang="en-US">
              <a:solidFill>
                <a:prstClr val="black"/>
              </a:solidFill>
              <a:ea typeface="MS PGothic" pitchFamily="34" charset="-128"/>
            </a:endParaRPr>
          </a:p>
        </p:txBody>
      </p:sp>
      <p:sp>
        <p:nvSpPr>
          <p:cNvPr id="3" name="Footer Placeholder 2"/>
          <p:cNvSpPr>
            <a:spLocks noGrp="1"/>
          </p:cNvSpPr>
          <p:nvPr>
            <p:ph type="ftr" sz="quarter" idx="11"/>
          </p:nvPr>
        </p:nvSpPr>
        <p:spPr>
          <a:xfrm>
            <a:off x="3124200" y="4767266"/>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a:xfrm>
            <a:off x="6553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E43FDC8C-4F4B-4774-B9FD-780770EB00B8}" type="slidenum">
              <a:rPr lang="en-US" smtClean="0">
                <a:solidFill>
                  <a:prstClr val="black"/>
                </a:solidFill>
                <a:ea typeface="MS PGothic" pitchFamily="34" charset="-128"/>
              </a:rPr>
              <a:pPr defTabSz="387350" fontAlgn="base">
                <a:spcBef>
                  <a:spcPct val="0"/>
                </a:spcBef>
                <a:spcAft>
                  <a:spcPct val="0"/>
                </a:spcAft>
              </a:pPr>
              <a:t>‹#›</a:t>
            </a:fld>
            <a:endParaRPr lang="en-US">
              <a:solidFill>
                <a:prstClr val="black"/>
              </a:solidFill>
              <a:ea typeface="MS PGothic" pitchFamily="34" charset="-128"/>
            </a:endParaRPr>
          </a:p>
        </p:txBody>
      </p:sp>
    </p:spTree>
    <p:extLst>
      <p:ext uri="{BB962C8B-B14F-4D97-AF65-F5344CB8AC3E}">
        <p14:creationId xmlns:p14="http://schemas.microsoft.com/office/powerpoint/2010/main" val="54651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Rectangle 1"/>
          <p:cNvSpPr/>
          <p:nvPr userDrawn="1"/>
        </p:nvSpPr>
        <p:spPr>
          <a:xfrm>
            <a:off x="1152394" y="2523"/>
            <a:ext cx="373692" cy="5140977"/>
          </a:xfrm>
          <a:prstGeom prst="rect">
            <a:avLst/>
          </a:prstGeom>
          <a:solidFill>
            <a:schemeClr val="tx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effectLst/>
            </a:endParaRPr>
          </a:p>
        </p:txBody>
      </p:sp>
      <p:sp>
        <p:nvSpPr>
          <p:cNvPr id="17" name="Text Placeholder 16"/>
          <p:cNvSpPr>
            <a:spLocks noGrp="1"/>
          </p:cNvSpPr>
          <p:nvPr>
            <p:ph type="body" sz="quarter" idx="13" hasCustomPrompt="1"/>
          </p:nvPr>
        </p:nvSpPr>
        <p:spPr>
          <a:xfrm>
            <a:off x="2411244" y="1422094"/>
            <a:ext cx="4318000" cy="2162175"/>
          </a:xfrm>
          <a:prstGeom prst="rect">
            <a:avLst/>
          </a:prstGeom>
        </p:spPr>
        <p:txBody>
          <a:bodyPr>
            <a:normAutofit/>
          </a:bodyPr>
          <a:lstStyle>
            <a:lvl1pPr marL="0" indent="0" algn="ctr">
              <a:lnSpc>
                <a:spcPct val="70000"/>
              </a:lnSpc>
              <a:buNone/>
              <a:defRPr sz="9600">
                <a:solidFill>
                  <a:srgbClr val="FFFFFF"/>
                </a:solidFill>
              </a:defRPr>
            </a:lvl1pPr>
          </a:lstStyle>
          <a:p>
            <a:pPr lvl="0"/>
            <a:r>
              <a:rPr lang="en-US"/>
              <a:t>Part ONE</a:t>
            </a:r>
          </a:p>
        </p:txBody>
      </p:sp>
      <p:sp>
        <p:nvSpPr>
          <p:cNvPr id="12" name="Oval 11"/>
          <p:cNvSpPr/>
          <p:nvPr userDrawn="1"/>
        </p:nvSpPr>
        <p:spPr>
          <a:xfrm>
            <a:off x="376259" y="629954"/>
            <a:ext cx="1962150" cy="1962150"/>
          </a:xfrm>
          <a:prstGeom prst="ellipse">
            <a:avLst/>
          </a:prstGeom>
          <a:solidFill>
            <a:srgbClr val="407EC9"/>
          </a:solidFill>
          <a:ln w="317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14" name="Text Placeholder 14"/>
          <p:cNvSpPr>
            <a:spLocks noGrp="1"/>
          </p:cNvSpPr>
          <p:nvPr>
            <p:ph type="body" sz="quarter" idx="12" hasCustomPrompt="1"/>
          </p:nvPr>
        </p:nvSpPr>
        <p:spPr>
          <a:xfrm>
            <a:off x="706807" y="856946"/>
            <a:ext cx="1250950" cy="1125666"/>
          </a:xfrm>
          <a:prstGeom prst="rect">
            <a:avLst/>
          </a:prstGeom>
        </p:spPr>
        <p:txBody>
          <a:bodyPr anchor="ctr" anchorCtr="0">
            <a:noAutofit/>
          </a:bodyPr>
          <a:lstStyle>
            <a:lvl1pPr marL="0" indent="0" algn="ctr">
              <a:buNone/>
              <a:defRPr sz="10000">
                <a:solidFill>
                  <a:schemeClr val="tx1"/>
                </a:solidFill>
                <a:effectLst/>
              </a:defRPr>
            </a:lvl1pPr>
          </a:lstStyle>
          <a:p>
            <a:pPr lvl="0"/>
            <a:r>
              <a:rPr lang="en-US"/>
              <a:t>1</a:t>
            </a:r>
          </a:p>
        </p:txBody>
      </p:sp>
      <p:pic>
        <p:nvPicPr>
          <p:cNvPr id="8" name="Picture 7"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4" y="204790"/>
            <a:ext cx="3008313" cy="871538"/>
          </a:xfrm>
        </p:spPr>
        <p:txBody>
          <a:bodyPr anchor="b"/>
          <a:lstStyle>
            <a:lvl1pPr algn="l">
              <a:defRPr sz="1700" b="1"/>
            </a:lvl1pPr>
          </a:lstStyle>
          <a:p>
            <a:r>
              <a:rPr lang="en-AU"/>
              <a:t>Click to edit Master title style</a:t>
            </a:r>
            <a:endParaRPr lang="en-US"/>
          </a:p>
        </p:txBody>
      </p:sp>
      <p:sp>
        <p:nvSpPr>
          <p:cNvPr id="3" name="Content Placeholder 2"/>
          <p:cNvSpPr>
            <a:spLocks noGrp="1"/>
          </p:cNvSpPr>
          <p:nvPr>
            <p:ph idx="1"/>
          </p:nvPr>
        </p:nvSpPr>
        <p:spPr>
          <a:xfrm>
            <a:off x="3575063" y="204799"/>
            <a:ext cx="5111751" cy="4389835"/>
          </a:xfrm>
        </p:spPr>
        <p:txBody>
          <a:bodyPr/>
          <a:lstStyle>
            <a:lvl1pPr>
              <a:defRPr sz="27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Text Placeholder 3"/>
          <p:cNvSpPr>
            <a:spLocks noGrp="1"/>
          </p:cNvSpPr>
          <p:nvPr>
            <p:ph type="body" sz="half" idx="2"/>
          </p:nvPr>
        </p:nvSpPr>
        <p:spPr>
          <a:xfrm>
            <a:off x="457214" y="1076336"/>
            <a:ext cx="3008313" cy="351829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a:t>Click to edit Master text styles</a:t>
            </a:r>
          </a:p>
        </p:txBody>
      </p:sp>
      <p:sp>
        <p:nvSpPr>
          <p:cNvPr id="5" name="Date Placeholder 4"/>
          <p:cNvSpPr>
            <a:spLocks noGrp="1"/>
          </p:cNvSpPr>
          <p:nvPr>
            <p:ph type="dt" sz="half" idx="10"/>
          </p:nvPr>
        </p:nvSpPr>
        <p:spPr>
          <a:xfrm>
            <a:off x="457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0AAD49F0-D532-4171-A284-8A1E1054D2A5}" type="datetimeFigureOut">
              <a:rPr lang="en-US" smtClean="0">
                <a:solidFill>
                  <a:prstClr val="black"/>
                </a:solidFill>
                <a:ea typeface="MS PGothic" pitchFamily="34" charset="-128"/>
              </a:rPr>
              <a:pPr defTabSz="387350" fontAlgn="base">
                <a:spcBef>
                  <a:spcPct val="0"/>
                </a:spcBef>
                <a:spcAft>
                  <a:spcPct val="0"/>
                </a:spcAft>
              </a:pPr>
              <a:t>2/1/21</a:t>
            </a:fld>
            <a:endParaRPr lang="en-US">
              <a:solidFill>
                <a:prstClr val="black"/>
              </a:solidFill>
              <a:ea typeface="MS PGothic" pitchFamily="34" charset="-128"/>
            </a:endParaRPr>
          </a:p>
        </p:txBody>
      </p:sp>
      <p:sp>
        <p:nvSpPr>
          <p:cNvPr id="6" name="Footer Placeholder 5"/>
          <p:cNvSpPr>
            <a:spLocks noGrp="1"/>
          </p:cNvSpPr>
          <p:nvPr>
            <p:ph type="ftr" sz="quarter" idx="11"/>
          </p:nvPr>
        </p:nvSpPr>
        <p:spPr>
          <a:xfrm>
            <a:off x="3124200" y="4767266"/>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a:xfrm>
            <a:off x="6553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08603EDF-9842-4A3B-83F4-9B2A06EA0B08}" type="slidenum">
              <a:rPr lang="en-US" smtClean="0">
                <a:solidFill>
                  <a:prstClr val="black"/>
                </a:solidFill>
                <a:ea typeface="MS PGothic" pitchFamily="34" charset="-128"/>
              </a:rPr>
              <a:pPr defTabSz="387350" fontAlgn="base">
                <a:spcBef>
                  <a:spcPct val="0"/>
                </a:spcBef>
                <a:spcAft>
                  <a:spcPct val="0"/>
                </a:spcAft>
              </a:pPr>
              <a:t>‹#›</a:t>
            </a:fld>
            <a:endParaRPr lang="en-US">
              <a:solidFill>
                <a:prstClr val="black"/>
              </a:solidFill>
              <a:ea typeface="MS PGothic" pitchFamily="34" charset="-128"/>
            </a:endParaRPr>
          </a:p>
        </p:txBody>
      </p:sp>
    </p:spTree>
    <p:extLst>
      <p:ext uri="{BB962C8B-B14F-4D97-AF65-F5344CB8AC3E}">
        <p14:creationId xmlns:p14="http://schemas.microsoft.com/office/powerpoint/2010/main" val="1092705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7"/>
            <a:ext cx="5486400" cy="425054"/>
          </a:xfrm>
        </p:spPr>
        <p:txBody>
          <a:bodyPr anchor="b"/>
          <a:lstStyle>
            <a:lvl1pPr algn="l">
              <a:defRPr sz="1700" b="1"/>
            </a:lvl1pPr>
          </a:lstStyle>
          <a:p>
            <a:r>
              <a:rPr lang="en-AU"/>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700"/>
            </a:lvl1pPr>
            <a:lvl2pPr marL="389494" indent="0">
              <a:buNone/>
              <a:defRPr sz="2400"/>
            </a:lvl2pPr>
            <a:lvl3pPr marL="778986" indent="0">
              <a:buNone/>
              <a:defRPr sz="2000"/>
            </a:lvl3pPr>
            <a:lvl4pPr marL="1168479" indent="0">
              <a:buNone/>
              <a:defRPr sz="1700"/>
            </a:lvl4pPr>
            <a:lvl5pPr marL="1557972" indent="0">
              <a:buNone/>
              <a:defRPr sz="1700"/>
            </a:lvl5pPr>
            <a:lvl6pPr marL="1947464" indent="0">
              <a:buNone/>
              <a:defRPr sz="1700"/>
            </a:lvl6pPr>
            <a:lvl7pPr marL="2336957" indent="0">
              <a:buNone/>
              <a:defRPr sz="1700"/>
            </a:lvl7pPr>
            <a:lvl8pPr marL="2726450" indent="0">
              <a:buNone/>
              <a:defRPr sz="1700"/>
            </a:lvl8pPr>
            <a:lvl9pPr marL="3115943" indent="0">
              <a:buNone/>
              <a:defRPr sz="1700"/>
            </a:lvl9pPr>
          </a:lstStyle>
          <a:p>
            <a:pPr lvl="0"/>
            <a:endParaRPr lang="en-US" noProof="0"/>
          </a:p>
        </p:txBody>
      </p:sp>
      <p:sp>
        <p:nvSpPr>
          <p:cNvPr id="4" name="Text Placeholder 3"/>
          <p:cNvSpPr>
            <a:spLocks noGrp="1"/>
          </p:cNvSpPr>
          <p:nvPr>
            <p:ph type="body" sz="half" idx="2"/>
          </p:nvPr>
        </p:nvSpPr>
        <p:spPr>
          <a:xfrm>
            <a:off x="1792288" y="4025513"/>
            <a:ext cx="5486400" cy="603647"/>
          </a:xfrm>
        </p:spPr>
        <p:txBody>
          <a:bodyPr/>
          <a:lstStyle>
            <a:lvl1pPr marL="0" indent="0">
              <a:buNone/>
              <a:defRPr sz="1200"/>
            </a:lvl1pPr>
            <a:lvl2pPr marL="389494" indent="0">
              <a:buNone/>
              <a:defRPr sz="1000"/>
            </a:lvl2pPr>
            <a:lvl3pPr marL="778986" indent="0">
              <a:buNone/>
              <a:defRPr sz="900"/>
            </a:lvl3pPr>
            <a:lvl4pPr marL="1168479" indent="0">
              <a:buNone/>
              <a:defRPr sz="800"/>
            </a:lvl4pPr>
            <a:lvl5pPr marL="1557972" indent="0">
              <a:buNone/>
              <a:defRPr sz="800"/>
            </a:lvl5pPr>
            <a:lvl6pPr marL="1947464" indent="0">
              <a:buNone/>
              <a:defRPr sz="800"/>
            </a:lvl6pPr>
            <a:lvl7pPr marL="2336957" indent="0">
              <a:buNone/>
              <a:defRPr sz="800"/>
            </a:lvl7pPr>
            <a:lvl8pPr marL="2726450" indent="0">
              <a:buNone/>
              <a:defRPr sz="800"/>
            </a:lvl8pPr>
            <a:lvl9pPr marL="3115943" indent="0">
              <a:buNone/>
              <a:defRPr sz="800"/>
            </a:lvl9pPr>
          </a:lstStyle>
          <a:p>
            <a:pPr lvl="0"/>
            <a:r>
              <a:rPr lang="en-AU"/>
              <a:t>Click to edit Master text styles</a:t>
            </a:r>
          </a:p>
        </p:txBody>
      </p:sp>
      <p:sp>
        <p:nvSpPr>
          <p:cNvPr id="5" name="Date Placeholder 4"/>
          <p:cNvSpPr>
            <a:spLocks noGrp="1"/>
          </p:cNvSpPr>
          <p:nvPr>
            <p:ph type="dt" sz="half" idx="10"/>
          </p:nvPr>
        </p:nvSpPr>
        <p:spPr>
          <a:xfrm>
            <a:off x="457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31B38E4F-B916-4EBB-AD14-A46062FDF4CB}" type="datetimeFigureOut">
              <a:rPr lang="en-US" smtClean="0">
                <a:solidFill>
                  <a:prstClr val="black"/>
                </a:solidFill>
                <a:ea typeface="MS PGothic" pitchFamily="34" charset="-128"/>
              </a:rPr>
              <a:pPr defTabSz="387350" fontAlgn="base">
                <a:spcBef>
                  <a:spcPct val="0"/>
                </a:spcBef>
                <a:spcAft>
                  <a:spcPct val="0"/>
                </a:spcAft>
              </a:pPr>
              <a:t>2/1/21</a:t>
            </a:fld>
            <a:endParaRPr lang="en-US">
              <a:solidFill>
                <a:prstClr val="black"/>
              </a:solidFill>
              <a:ea typeface="MS PGothic" pitchFamily="34" charset="-128"/>
            </a:endParaRPr>
          </a:p>
        </p:txBody>
      </p:sp>
      <p:sp>
        <p:nvSpPr>
          <p:cNvPr id="6" name="Footer Placeholder 5"/>
          <p:cNvSpPr>
            <a:spLocks noGrp="1"/>
          </p:cNvSpPr>
          <p:nvPr>
            <p:ph type="ftr" sz="quarter" idx="11"/>
          </p:nvPr>
        </p:nvSpPr>
        <p:spPr>
          <a:xfrm>
            <a:off x="3124200" y="4767266"/>
            <a:ext cx="2895600" cy="274637"/>
          </a:xfrm>
          <a:prstGeom prst="rect">
            <a:avLst/>
          </a:prstGeom>
        </p:spPr>
        <p:txBody>
          <a:bodyPr lIns="77898" tIns="38949" rIns="77898" bIns="38949"/>
          <a:lstStyle>
            <a:lvl1pPr defTabSz="389494" fontAlgn="auto">
              <a:spcBef>
                <a:spcPts val="0"/>
              </a:spcBef>
              <a:spcAft>
                <a:spcPts val="0"/>
              </a:spcAft>
              <a:defRPr sz="1800">
                <a:latin typeface="+mn-lt"/>
                <a:ea typeface="+mn-ea"/>
                <a:cs typeface="+mn-cs"/>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a:xfrm>
            <a:off x="6553200" y="4767266"/>
            <a:ext cx="2133600" cy="274637"/>
          </a:xfrm>
          <a:prstGeom prst="rect">
            <a:avLst/>
          </a:prstGeom>
        </p:spPr>
        <p:txBody>
          <a:bodyPr vert="horz" wrap="square" lIns="77898" tIns="38949" rIns="77898" bIns="38949" numCol="1" anchor="t" anchorCtr="0" compatLnSpc="1">
            <a:prstTxWarp prst="textNoShape">
              <a:avLst/>
            </a:prstTxWarp>
          </a:bodyPr>
          <a:lstStyle>
            <a:lvl1pPr>
              <a:defRPr sz="1800"/>
            </a:lvl1pPr>
          </a:lstStyle>
          <a:p>
            <a:pPr defTabSz="387350" fontAlgn="base">
              <a:spcBef>
                <a:spcPct val="0"/>
              </a:spcBef>
              <a:spcAft>
                <a:spcPct val="0"/>
              </a:spcAft>
            </a:pPr>
            <a:fld id="{C7ACCFD9-9D87-4619-B224-F73AFC95C4B6}" type="slidenum">
              <a:rPr lang="en-US" smtClean="0">
                <a:solidFill>
                  <a:prstClr val="black"/>
                </a:solidFill>
                <a:ea typeface="MS PGothic" pitchFamily="34" charset="-128"/>
              </a:rPr>
              <a:pPr defTabSz="387350" fontAlgn="base">
                <a:spcBef>
                  <a:spcPct val="0"/>
                </a:spcBef>
                <a:spcAft>
                  <a:spcPct val="0"/>
                </a:spcAft>
              </a:pPr>
              <a:t>‹#›</a:t>
            </a:fld>
            <a:endParaRPr lang="en-US">
              <a:solidFill>
                <a:prstClr val="black"/>
              </a:solidFill>
              <a:ea typeface="MS PGothic" pitchFamily="34" charset="-128"/>
            </a:endParaRPr>
          </a:p>
        </p:txBody>
      </p:sp>
    </p:spTree>
    <p:extLst>
      <p:ext uri="{BB962C8B-B14F-4D97-AF65-F5344CB8AC3E}">
        <p14:creationId xmlns:p14="http://schemas.microsoft.com/office/powerpoint/2010/main" val="41167119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4248521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30960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06491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20" y="260356"/>
            <a:ext cx="7780976" cy="4158835"/>
          </a:xfrm>
          <a:prstGeom prst="rect">
            <a:avLst/>
          </a:prstGeom>
        </p:spPr>
        <p:txBody>
          <a:bodyPr lIns="68577" tIns="34289" rIns="68577" bIns="34289"/>
          <a:lstStyle>
            <a:lvl1pPr>
              <a:buClr>
                <a:schemeClr val="tx1"/>
              </a:buClr>
              <a:defRPr/>
            </a:lvl1pPr>
          </a:lstStyle>
          <a:p>
            <a:r>
              <a:rPr lang="en-US"/>
              <a:t>Click icon to add picture</a:t>
            </a:r>
          </a:p>
        </p:txBody>
      </p:sp>
      <p:sp>
        <p:nvSpPr>
          <p:cNvPr id="13" name="Text Placeholder 12"/>
          <p:cNvSpPr>
            <a:spLocks noGrp="1"/>
          </p:cNvSpPr>
          <p:nvPr>
            <p:ph type="body" sz="quarter" idx="11" hasCustomPrompt="1"/>
          </p:nvPr>
        </p:nvSpPr>
        <p:spPr>
          <a:xfrm>
            <a:off x="0" y="2184400"/>
            <a:ext cx="9144000" cy="977900"/>
          </a:xfrm>
          <a:prstGeom prst="rect">
            <a:avLst/>
          </a:prstGeom>
        </p:spPr>
        <p:txBody>
          <a:bodyPr lIns="68577" tIns="34289" rIns="68577" bIns="34289">
            <a:normAutofit/>
          </a:bodyPr>
          <a:lstStyle>
            <a:lvl1pPr marL="0" indent="0" algn="ctr">
              <a:buNone/>
              <a:defRPr sz="4400"/>
            </a:lvl1pPr>
          </a:lstStyle>
          <a:p>
            <a:pPr lvl="0"/>
            <a:r>
              <a:rPr lang="en-US"/>
              <a:t>Your Message</a:t>
            </a:r>
          </a:p>
        </p:txBody>
      </p:sp>
      <p:pic>
        <p:nvPicPr>
          <p:cNvPr id="7" name="Picture 6" descr="ACN Logo_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9500" y="4556817"/>
            <a:ext cx="811436" cy="203887"/>
          </a:xfrm>
          <a:prstGeom prst="rect">
            <a:avLst/>
          </a:prstGeom>
        </p:spPr>
      </p:pic>
      <p:pic>
        <p:nvPicPr>
          <p:cNvPr id="8" name="Picture 7" descr="WeAreACN-Logo_Whit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30760" y="4849431"/>
            <a:ext cx="1043768" cy="152369"/>
          </a:xfrm>
          <a:prstGeom prst="rect">
            <a:avLst/>
          </a:prstGeom>
        </p:spPr>
      </p:pic>
    </p:spTree>
    <p:extLst>
      <p:ext uri="{BB962C8B-B14F-4D97-AF65-F5344CB8AC3E}">
        <p14:creationId xmlns:p14="http://schemas.microsoft.com/office/powerpoint/2010/main" val="33070413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68419" y="260353"/>
            <a:ext cx="7780976" cy="4158835"/>
          </a:xfrm>
          <a:prstGeom prst="rect">
            <a:avLst/>
          </a:prstGeom>
        </p:spPr>
        <p:txBody>
          <a:bodyPr/>
          <a:lstStyle/>
          <a:p>
            <a:pPr lvl="0"/>
            <a:r>
              <a:rPr lang="en-US" noProof="0"/>
              <a:t>Click icon to add picture</a:t>
            </a:r>
          </a:p>
        </p:txBody>
      </p:sp>
      <p:sp>
        <p:nvSpPr>
          <p:cNvPr id="13"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lvl1pPr>
          </a:lstStyle>
          <a:p>
            <a:pPr lvl="0"/>
            <a:r>
              <a:rPr lang="en-AU"/>
              <a:t>Click to edit Master text styles</a:t>
            </a:r>
          </a:p>
        </p:txBody>
      </p:sp>
    </p:spTree>
    <p:extLst>
      <p:ext uri="{BB962C8B-B14F-4D97-AF65-F5344CB8AC3E}">
        <p14:creationId xmlns:p14="http://schemas.microsoft.com/office/powerpoint/2010/main" val="3199945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Picture Placeholder 10"/>
          <p:cNvSpPr>
            <a:spLocks noGrp="1"/>
          </p:cNvSpPr>
          <p:nvPr>
            <p:ph type="pic" sz="quarter" idx="10"/>
          </p:nvPr>
        </p:nvSpPr>
        <p:spPr>
          <a:xfrm>
            <a:off x="883085" y="260351"/>
            <a:ext cx="7390356" cy="4267809"/>
          </a:xfrm>
          <a:prstGeom prst="rect">
            <a:avLst/>
          </a:prstGeom>
        </p:spPr>
        <p:txBody>
          <a:bodyPr/>
          <a:lstStyle>
            <a:lvl1pPr marL="342900" indent="-342900">
              <a:buClr>
                <a:schemeClr val="tx1"/>
              </a:buClr>
              <a:buFont typeface="Arial" pitchFamily="34" charset="0"/>
              <a:buChar char="•"/>
              <a:defRPr/>
            </a:lvl1pPr>
          </a:lstStyle>
          <a:p>
            <a:pPr lvl="0"/>
            <a:r>
              <a:rPr lang="en-US" noProof="0"/>
              <a:t>Drag picture to placeholder or click icon to add</a:t>
            </a:r>
          </a:p>
        </p:txBody>
      </p:sp>
      <p:sp>
        <p:nvSpPr>
          <p:cNvPr id="10" name="Text Placeholder 12"/>
          <p:cNvSpPr>
            <a:spLocks noGrp="1"/>
          </p:cNvSpPr>
          <p:nvPr>
            <p:ph type="body" sz="quarter" idx="11"/>
          </p:nvPr>
        </p:nvSpPr>
        <p:spPr>
          <a:xfrm>
            <a:off x="0" y="2184400"/>
            <a:ext cx="9144000" cy="977900"/>
          </a:xfrm>
          <a:prstGeom prst="rect">
            <a:avLst/>
          </a:prstGeom>
        </p:spPr>
        <p:txBody>
          <a:bodyPr>
            <a:normAutofit/>
          </a:bodyPr>
          <a:lstStyle>
            <a:lvl1pPr marL="0" indent="0" algn="ctr">
              <a:buNone/>
              <a:defRPr sz="4400">
                <a:effectLst/>
                <a:latin typeface="Candara"/>
                <a:cs typeface="Candara"/>
              </a:defRPr>
            </a:lvl1pPr>
          </a:lstStyle>
          <a:p>
            <a:pPr lvl="0"/>
            <a:r>
              <a:rPr lang="en-AU"/>
              <a:t>Click to edit Master text styles</a:t>
            </a:r>
          </a:p>
        </p:txBody>
      </p:sp>
    </p:spTree>
    <p:extLst>
      <p:ext uri="{BB962C8B-B14F-4D97-AF65-F5344CB8AC3E}">
        <p14:creationId xmlns:p14="http://schemas.microsoft.com/office/powerpoint/2010/main" val="119477645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273311" y="1759037"/>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8" name="Picture Placeholder 7"/>
          <p:cNvSpPr>
            <a:spLocks noGrp="1"/>
          </p:cNvSpPr>
          <p:nvPr>
            <p:ph type="pic" sz="quarter" idx="11"/>
          </p:nvPr>
        </p:nvSpPr>
        <p:spPr>
          <a:xfrm>
            <a:off x="3235716" y="1759037"/>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10" name="Picture Placeholder 7"/>
          <p:cNvSpPr>
            <a:spLocks noGrp="1"/>
          </p:cNvSpPr>
          <p:nvPr>
            <p:ph type="pic" sz="quarter" idx="12"/>
          </p:nvPr>
        </p:nvSpPr>
        <p:spPr>
          <a:xfrm>
            <a:off x="6181812" y="1742553"/>
            <a:ext cx="2673350" cy="1619250"/>
          </a:xfrm>
          <a:prstGeom prst="rect">
            <a:avLst/>
          </a:prstGeom>
        </p:spPr>
        <p:txBody>
          <a:bodyPr/>
          <a:lstStyle>
            <a:lvl1pPr>
              <a:buClr>
                <a:schemeClr val="tx1"/>
              </a:buClr>
              <a:defRPr/>
            </a:lvl1pPr>
          </a:lstStyle>
          <a:p>
            <a:pPr lvl="0"/>
            <a:r>
              <a:rPr lang="en-US" noProof="0"/>
              <a:t>Drag picture to placeholder or click icon to add</a:t>
            </a:r>
          </a:p>
        </p:txBody>
      </p:sp>
      <p:sp>
        <p:nvSpPr>
          <p:cNvPr id="11" name="Text Placeholder 15"/>
          <p:cNvSpPr>
            <a:spLocks noGrp="1"/>
          </p:cNvSpPr>
          <p:nvPr>
            <p:ph type="body" sz="quarter" idx="13"/>
          </p:nvPr>
        </p:nvSpPr>
        <p:spPr>
          <a:xfrm>
            <a:off x="273316" y="3460750"/>
            <a:ext cx="2679613"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
        <p:nvSpPr>
          <p:cNvPr id="12" name="Text Placeholder 15"/>
          <p:cNvSpPr>
            <a:spLocks noGrp="1"/>
          </p:cNvSpPr>
          <p:nvPr>
            <p:ph type="body" sz="quarter" idx="14"/>
          </p:nvPr>
        </p:nvSpPr>
        <p:spPr>
          <a:xfrm>
            <a:off x="3235716" y="3460750"/>
            <a:ext cx="2673350"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
        <p:nvSpPr>
          <p:cNvPr id="13" name="Text Placeholder 15"/>
          <p:cNvSpPr>
            <a:spLocks noGrp="1"/>
          </p:cNvSpPr>
          <p:nvPr>
            <p:ph type="body" sz="quarter" idx="15"/>
          </p:nvPr>
        </p:nvSpPr>
        <p:spPr>
          <a:xfrm>
            <a:off x="6194344" y="3460750"/>
            <a:ext cx="2667087" cy="495300"/>
          </a:xfrm>
          <a:prstGeom prst="rect">
            <a:avLst/>
          </a:prstGeom>
        </p:spPr>
        <p:txBody>
          <a:bodyPr>
            <a:normAutofit/>
          </a:bodyPr>
          <a:lstStyle>
            <a:lvl1pPr marL="0" indent="0" algn="ctr">
              <a:buNone/>
              <a:defRPr sz="2400" b="0" baseline="0">
                <a:effectLst/>
                <a:latin typeface="+mn-lt"/>
                <a:cs typeface="Verdana"/>
              </a:defRPr>
            </a:lvl1pPr>
          </a:lstStyle>
          <a:p>
            <a:pPr lvl="0"/>
            <a:r>
              <a:rPr lang="en-AU"/>
              <a:t>Click to edit Master text styles</a:t>
            </a:r>
          </a:p>
        </p:txBody>
      </p:sp>
      <p:sp>
        <p:nvSpPr>
          <p:cNvPr id="16" name="Title 1"/>
          <p:cNvSpPr>
            <a:spLocks noGrp="1"/>
          </p:cNvSpPr>
          <p:nvPr>
            <p:ph type="title"/>
          </p:nvPr>
        </p:nvSpPr>
        <p:spPr>
          <a:xfrm>
            <a:off x="371475" y="206378"/>
            <a:ext cx="8229600" cy="587375"/>
          </a:xfrm>
        </p:spPr>
        <p:txBody>
          <a:bodyPr/>
          <a:lstStyle/>
          <a:p>
            <a:r>
              <a:rPr lang="en-US"/>
              <a:t>Click to edit Master title style</a:t>
            </a:r>
          </a:p>
        </p:txBody>
      </p:sp>
    </p:spTree>
    <p:extLst>
      <p:ext uri="{BB962C8B-B14F-4D97-AF65-F5344CB8AC3E}">
        <p14:creationId xmlns:p14="http://schemas.microsoft.com/office/powerpoint/2010/main" val="27943763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4825043" y="701458"/>
            <a:ext cx="3460924" cy="3746847"/>
          </a:xfrm>
          <a:prstGeom prst="rect">
            <a:avLst/>
          </a:prstGeom>
        </p:spPr>
        <p:txBody>
          <a:bodyPr/>
          <a:lstStyle>
            <a:lvl1pPr>
              <a:buClr>
                <a:schemeClr val="tx1"/>
              </a:buClr>
              <a:defRPr/>
            </a:lvl1pPr>
          </a:lstStyle>
          <a:p>
            <a:pPr lvl="0"/>
            <a:r>
              <a:rPr lang="en-US" noProof="0"/>
              <a:t>Drag picture to placeholder or click icon to add</a:t>
            </a:r>
          </a:p>
        </p:txBody>
      </p:sp>
      <p:sp>
        <p:nvSpPr>
          <p:cNvPr id="4" name="Text Placeholder 8"/>
          <p:cNvSpPr>
            <a:spLocks noGrp="1"/>
          </p:cNvSpPr>
          <p:nvPr>
            <p:ph type="body" sz="quarter" idx="11"/>
          </p:nvPr>
        </p:nvSpPr>
        <p:spPr>
          <a:xfrm>
            <a:off x="864301" y="701458"/>
            <a:ext cx="3871499" cy="3746847"/>
          </a:xfrm>
          <a:prstGeom prst="rect">
            <a:avLst/>
          </a:prstGeom>
        </p:spPr>
        <p:txBody>
          <a:bodyPr anchor="ctr" anchorCtr="1"/>
          <a:lstStyle>
            <a:lvl1pPr marL="0" indent="0" algn="ctr">
              <a:buNone/>
              <a:defRPr sz="2800" b="1" baseline="0">
                <a:effectLst/>
                <a:latin typeface="Candara"/>
                <a:cs typeface="Candara"/>
              </a:defRPr>
            </a:lvl1pPr>
          </a:lstStyle>
          <a:p>
            <a:pPr lvl="0"/>
            <a:r>
              <a:rPr lang="en-AU"/>
              <a:t>Click to edit Master text styles</a:t>
            </a:r>
          </a:p>
        </p:txBody>
      </p:sp>
    </p:spTree>
    <p:extLst>
      <p:ext uri="{BB962C8B-B14F-4D97-AF65-F5344CB8AC3E}">
        <p14:creationId xmlns:p14="http://schemas.microsoft.com/office/powerpoint/2010/main" val="104705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Picture Placeholder 10"/>
          <p:cNvSpPr>
            <a:spLocks noGrp="1"/>
          </p:cNvSpPr>
          <p:nvPr>
            <p:ph type="pic" sz="quarter" idx="10"/>
          </p:nvPr>
        </p:nvSpPr>
        <p:spPr>
          <a:xfrm>
            <a:off x="883085" y="260350"/>
            <a:ext cx="7390356" cy="4267809"/>
          </a:xfrm>
          <a:prstGeom prst="rect">
            <a:avLst/>
          </a:prstGeom>
        </p:spPr>
        <p:txBody>
          <a:bodyPr/>
          <a:lstStyle>
            <a:lvl1pPr marL="342900" indent="-342900">
              <a:buClr>
                <a:schemeClr val="tx1"/>
              </a:buClr>
              <a:buFont typeface="Arial" pitchFamily="34" charset="0"/>
              <a:buChar char="•"/>
              <a:defRPr/>
            </a:lvl1pPr>
          </a:lstStyle>
          <a:p>
            <a:r>
              <a:rPr lang="en-US"/>
              <a:t>Drag picture to placeholder or click icon to add</a:t>
            </a:r>
          </a:p>
        </p:txBody>
      </p:sp>
      <p:sp>
        <p:nvSpPr>
          <p:cNvPr id="10" name="Text Placeholder 12"/>
          <p:cNvSpPr>
            <a:spLocks noGrp="1"/>
          </p:cNvSpPr>
          <p:nvPr>
            <p:ph type="body" sz="quarter" idx="11" hasCustomPrompt="1"/>
          </p:nvPr>
        </p:nvSpPr>
        <p:spPr>
          <a:xfrm>
            <a:off x="0" y="2184400"/>
            <a:ext cx="9144000" cy="977900"/>
          </a:xfrm>
          <a:prstGeom prst="rect">
            <a:avLst/>
          </a:prstGeom>
        </p:spPr>
        <p:txBody>
          <a:bodyPr>
            <a:normAutofit/>
          </a:bodyPr>
          <a:lstStyle>
            <a:lvl1pPr marL="0" indent="0" algn="ctr">
              <a:buNone/>
              <a:defRPr sz="4400">
                <a:solidFill>
                  <a:schemeClr val="accent3">
                    <a:lumMod val="60000"/>
                    <a:lumOff val="40000"/>
                  </a:schemeClr>
                </a:solidFill>
                <a:effectLst>
                  <a:outerShdw blurRad="50800" dist="38100" dir="2700000" algn="tl" rotWithShape="0">
                    <a:srgbClr val="000000">
                      <a:alpha val="43000"/>
                    </a:srgbClr>
                  </a:outerShdw>
                </a:effectLst>
                <a:latin typeface="+mj-lt"/>
              </a:defRPr>
            </a:lvl1pPr>
          </a:lstStyle>
          <a:p>
            <a:pPr lvl="0"/>
            <a:r>
              <a:rPr lang="en-US"/>
              <a:t>Your Message</a:t>
            </a:r>
          </a:p>
        </p:txBody>
      </p:sp>
      <p:pic>
        <p:nvPicPr>
          <p:cNvPr id="6" name="Picture 5"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0551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Oval 3"/>
          <p:cNvSpPr/>
          <p:nvPr userDrawn="1"/>
        </p:nvSpPr>
        <p:spPr>
          <a:xfrm>
            <a:off x="2190750" y="222250"/>
            <a:ext cx="4667250" cy="4667250"/>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1"/>
          <p:cNvSpPr>
            <a:spLocks noGrp="1"/>
          </p:cNvSpPr>
          <p:nvPr>
            <p:ph type="ctrTitle"/>
          </p:nvPr>
        </p:nvSpPr>
        <p:spPr>
          <a:xfrm>
            <a:off x="1390650" y="3114546"/>
            <a:ext cx="6616700" cy="806822"/>
          </a:xfrm>
          <a:prstGeom prst="rect">
            <a:avLst/>
          </a:prstGeom>
          <a:solidFill>
            <a:schemeClr val="bg1"/>
          </a:solidFill>
        </p:spPr>
        <p:txBody>
          <a:bodyPr/>
          <a:lstStyle>
            <a:lvl1pPr>
              <a:defRPr sz="3200" baseline="0">
                <a:latin typeface="Verdana"/>
                <a:cs typeface="Verdana"/>
              </a:defRPr>
            </a:lvl1pPr>
          </a:lstStyle>
          <a:p>
            <a:r>
              <a:rPr lang="en-AU"/>
              <a:t>Click to edit Master title style</a:t>
            </a:r>
            <a:endParaRPr/>
          </a:p>
        </p:txBody>
      </p:sp>
      <p:sp>
        <p:nvSpPr>
          <p:cNvPr id="12" name="Subtitle 2"/>
          <p:cNvSpPr>
            <a:spLocks noGrp="1"/>
          </p:cNvSpPr>
          <p:nvPr>
            <p:ph type="subTitle" idx="1"/>
          </p:nvPr>
        </p:nvSpPr>
        <p:spPr>
          <a:xfrm>
            <a:off x="1" y="933450"/>
            <a:ext cx="9144000" cy="2019300"/>
          </a:xfrm>
          <a:prstGeom prst="rect">
            <a:avLst/>
          </a:prstGeom>
        </p:spPr>
        <p:txBody>
          <a:bodyPr>
            <a:noAutofit/>
          </a:bodyPr>
          <a:lstStyle>
            <a:lvl1pPr marL="0" indent="0" algn="ctr">
              <a:spcBef>
                <a:spcPct val="300"/>
              </a:spcBef>
              <a:buNone/>
              <a:defRPr sz="4400" baseline="0">
                <a:solidFill>
                  <a:srgbClr val="002B52"/>
                </a:solidFill>
                <a:effectLst/>
                <a:latin typeface="Verdana"/>
                <a:cs typeface="Verdan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a:t>Click to edit Master subtitle style</a:t>
            </a:r>
            <a:endParaRPr lang="en-US"/>
          </a:p>
        </p:txBody>
      </p:sp>
    </p:spTree>
    <p:extLst>
      <p:ext uri="{BB962C8B-B14F-4D97-AF65-F5344CB8AC3E}">
        <p14:creationId xmlns:p14="http://schemas.microsoft.com/office/powerpoint/2010/main" val="10399797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4825043" y="701458"/>
            <a:ext cx="3460924" cy="3746847"/>
          </a:xfrm>
          <a:prstGeom prst="rect">
            <a:avLst/>
          </a:prstGeom>
        </p:spPr>
        <p:txBody>
          <a:bodyPr/>
          <a:lstStyle>
            <a:lvl1pPr>
              <a:buClr>
                <a:schemeClr val="tx1"/>
              </a:buClr>
              <a:defRPr/>
            </a:lvl1pPr>
          </a:lstStyle>
          <a:p>
            <a:r>
              <a:rPr lang="en-US"/>
              <a:t>Drag picture to placeholder or click icon to add</a:t>
            </a:r>
          </a:p>
        </p:txBody>
      </p:sp>
      <p:sp>
        <p:nvSpPr>
          <p:cNvPr id="4" name="Text Placeholder 8"/>
          <p:cNvSpPr>
            <a:spLocks noGrp="1"/>
          </p:cNvSpPr>
          <p:nvPr>
            <p:ph type="body" sz="quarter" idx="11" hasCustomPrompt="1"/>
          </p:nvPr>
        </p:nvSpPr>
        <p:spPr>
          <a:xfrm>
            <a:off x="864295" y="701458"/>
            <a:ext cx="3871499" cy="3746847"/>
          </a:xfrm>
          <a:prstGeom prst="rect">
            <a:avLst/>
          </a:prstGeom>
        </p:spPr>
        <p:txBody>
          <a:bodyPr anchor="ctr" anchorCtr="1"/>
          <a:lstStyle>
            <a:lvl1pPr marL="0" indent="0" algn="ctr">
              <a:buNone/>
              <a:defRPr sz="2800" b="1" baseline="0">
                <a:effectLst/>
                <a:latin typeface="+mj-lt"/>
                <a:cs typeface="Verdana"/>
              </a:defRPr>
            </a:lvl1pPr>
          </a:lstStyle>
          <a:p>
            <a:pPr lvl="0"/>
            <a:r>
              <a:rPr lang="en-US"/>
              <a:t>Insert important message here</a:t>
            </a:r>
          </a:p>
        </p:txBody>
      </p:sp>
      <p:pic>
        <p:nvPicPr>
          <p:cNvPr id="7" name="Picture 6"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extLst>
      <p:ext uri="{BB962C8B-B14F-4D97-AF65-F5344CB8AC3E}">
        <p14:creationId xmlns:p14="http://schemas.microsoft.com/office/powerpoint/2010/main" val="5701880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Date Placeholder 3"/>
          <p:cNvSpPr>
            <a:spLocks noGrp="1"/>
          </p:cNvSpPr>
          <p:nvPr>
            <p:ph type="dt" sz="half" idx="10"/>
          </p:nvPr>
        </p:nvSpPr>
        <p:spPr>
          <a:xfrm>
            <a:off x="243840" y="4594628"/>
            <a:ext cx="2133600" cy="274637"/>
          </a:xfrm>
          <a:prstGeom prst="rect">
            <a:avLst/>
          </a:prstGeom>
        </p:spPr>
        <p:txBody>
          <a:bodyPr vert="horz" wrap="square" lIns="77898" tIns="38949" rIns="77898" bIns="38949" numCol="1" anchor="t" anchorCtr="0" compatLnSpc="1">
            <a:prstTxWarp prst="textNoShape">
              <a:avLst/>
            </a:prstTxWarp>
          </a:bodyPr>
          <a:lstStyle>
            <a:lvl1pPr defTabSz="387350">
              <a:defRPr sz="1200" smtClean="0">
                <a:solidFill>
                  <a:prstClr val="white"/>
                </a:solidFill>
                <a:latin typeface="Arial" pitchFamily="34" charset="0"/>
                <a:ea typeface="MS PGothic" pitchFamily="34" charset="-128"/>
                <a:cs typeface="Arial" pitchFamily="34" charset="0"/>
              </a:defRPr>
            </a:lvl1pPr>
          </a:lstStyle>
          <a:p>
            <a:pPr fontAlgn="base">
              <a:spcBef>
                <a:spcPct val="0"/>
              </a:spcBef>
              <a:spcAft>
                <a:spcPct val="0"/>
              </a:spcAft>
              <a:defRPr/>
            </a:pPr>
            <a:fld id="{A5066C42-B663-004D-A2F8-BA5E022B01D2}" type="datetimeFigureOut">
              <a:rPr lang="en-US"/>
              <a:pPr fontAlgn="base">
                <a:spcBef>
                  <a:spcPct val="0"/>
                </a:spcBef>
                <a:spcAft>
                  <a:spcPct val="0"/>
                </a:spcAft>
                <a:defRPr/>
              </a:pPr>
              <a:t>2/1/21</a:t>
            </a:fld>
            <a:endParaRPr lang="en-US"/>
          </a:p>
        </p:txBody>
      </p:sp>
    </p:spTree>
    <p:extLst>
      <p:ext uri="{BB962C8B-B14F-4D97-AF65-F5344CB8AC3E}">
        <p14:creationId xmlns:p14="http://schemas.microsoft.com/office/powerpoint/2010/main" val="107917890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169333" y="1007533"/>
            <a:ext cx="8805334" cy="36321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a:spLocks noGrp="1"/>
          </p:cNvSpPr>
          <p:nvPr>
            <p:ph type="title"/>
          </p:nvPr>
        </p:nvSpPr>
        <p:spPr>
          <a:xfrm>
            <a:off x="169333" y="50800"/>
            <a:ext cx="8805334" cy="762000"/>
          </a:xfrm>
          <a:prstGeom prst="rect">
            <a:avLst/>
          </a:prstGeom>
        </p:spPr>
        <p:txBody>
          <a:bodyPr vert="horz" lIns="91440" tIns="45720" rIns="91440" bIns="45720" rtlCol="0" anchor="t" anchorCtr="1">
            <a:noAutofit/>
          </a:bodyPr>
          <a:lstStyle/>
          <a:p>
            <a:r>
              <a:rPr lang="en-US"/>
              <a:t>Click to edit Master title style</a:t>
            </a:r>
          </a:p>
        </p:txBody>
      </p:sp>
    </p:spTree>
    <p:extLst>
      <p:ext uri="{BB962C8B-B14F-4D97-AF65-F5344CB8AC3E}">
        <p14:creationId xmlns:p14="http://schemas.microsoft.com/office/powerpoint/2010/main" val="15045598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169335" y="50800"/>
            <a:ext cx="8805334" cy="762000"/>
          </a:xfrm>
          <a:prstGeom prst="rect">
            <a:avLst/>
          </a:prstGeom>
        </p:spPr>
        <p:txBody>
          <a:bodyPr vert="horz" lIns="91422" tIns="45711" rIns="91422" bIns="45711" rtlCol="0" anchor="t" anchorCtr="1">
            <a:noAutofit/>
          </a:bodyPr>
          <a:lstStyle/>
          <a:p>
            <a:r>
              <a:rPr lang="en-US"/>
              <a:t>Click to edit Master title style</a:t>
            </a:r>
          </a:p>
        </p:txBody>
      </p:sp>
    </p:spTree>
    <p:extLst>
      <p:ext uri="{BB962C8B-B14F-4D97-AF65-F5344CB8AC3E}">
        <p14:creationId xmlns:p14="http://schemas.microsoft.com/office/powerpoint/2010/main" val="5176067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6"/>
            <a:ext cx="8229600" cy="587375"/>
          </a:xfrm>
          <a:prstGeom prst="rect">
            <a:avLst/>
          </a:prstGeom>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4767264"/>
            <a:ext cx="2133600" cy="274637"/>
          </a:xfrm>
          <a:prstGeom prst="rect">
            <a:avLst/>
          </a:prstGeom>
        </p:spPr>
        <p:txBody>
          <a:bodyPr vert="horz" wrap="square" lIns="77898" tIns="38949" rIns="77898" bIns="38949"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7350" fontAlgn="base">
              <a:spcBef>
                <a:spcPct val="0"/>
              </a:spcBef>
              <a:spcAft>
                <a:spcPct val="0"/>
              </a:spcAft>
            </a:pPr>
            <a:fld id="{90DE1613-4DD6-429E-812D-5CD4E6ED2903}" type="datetimeFigureOut">
              <a:rPr lang="en-US" smtClean="0">
                <a:solidFill>
                  <a:prstClr val="white"/>
                </a:solidFill>
                <a:ea typeface="MS PGothic" pitchFamily="34" charset="-128"/>
              </a:rPr>
              <a:pPr defTabSz="387350" fontAlgn="base">
                <a:spcBef>
                  <a:spcPct val="0"/>
                </a:spcBef>
                <a:spcAft>
                  <a:spcPct val="0"/>
                </a:spcAft>
              </a:pPr>
              <a:t>2/1/21</a:t>
            </a:fld>
            <a:endParaRPr lang="en-US">
              <a:solidFill>
                <a:prstClr val="white"/>
              </a:solidFill>
              <a:ea typeface="MS PGothic" pitchFamily="34" charset="-128"/>
            </a:endParaRPr>
          </a:p>
        </p:txBody>
      </p:sp>
    </p:spTree>
    <p:extLst>
      <p:ext uri="{BB962C8B-B14F-4D97-AF65-F5344CB8AC3E}">
        <p14:creationId xmlns:p14="http://schemas.microsoft.com/office/powerpoint/2010/main" val="459749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en-US"/>
              <a:t>Click to edit Master title style</a:t>
            </a:r>
            <a:endParaRPr lang="en-AU"/>
          </a:p>
        </p:txBody>
      </p:sp>
      <p:sp>
        <p:nvSpPr>
          <p:cNvPr id="3" name="Content Placeholder 2"/>
          <p:cNvSpPr>
            <a:spLocks noGrp="1"/>
          </p:cNvSpPr>
          <p:nvPr>
            <p:ph idx="1"/>
          </p:nvPr>
        </p:nvSpPr>
        <p:spPr>
          <a:xfrm>
            <a:off x="628650" y="1369220"/>
            <a:ext cx="7886700" cy="32635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a:xfrm>
            <a:off x="628650" y="4767264"/>
            <a:ext cx="2057400" cy="273844"/>
          </a:xfrm>
          <a:prstGeom prst="rect">
            <a:avLst/>
          </a:prstGeom>
        </p:spPr>
        <p:txBody>
          <a:bodyPr/>
          <a:lstStyle/>
          <a:p>
            <a:pPr fontAlgn="base">
              <a:spcBef>
                <a:spcPct val="0"/>
              </a:spcBef>
              <a:spcAft>
                <a:spcPct val="0"/>
              </a:spcAft>
            </a:pPr>
            <a:fld id="{898770BE-AFF7-4B5C-8AF8-FC6EC171C1D2}" type="datetimeFigureOut">
              <a:rPr lang="en-AU" sz="2400">
                <a:solidFill>
                  <a:prstClr val="black">
                    <a:tint val="75000"/>
                  </a:prstClr>
                </a:solidFill>
                <a:ea typeface="ＭＳ Ｐゴシック" charset="0"/>
              </a:rPr>
              <a:pPr fontAlgn="base">
                <a:spcBef>
                  <a:spcPct val="0"/>
                </a:spcBef>
                <a:spcAft>
                  <a:spcPct val="0"/>
                </a:spcAft>
              </a:pPr>
              <a:t>1/2/21</a:t>
            </a:fld>
            <a:endParaRPr lang="en-AU" sz="2400">
              <a:solidFill>
                <a:prstClr val="black">
                  <a:tint val="75000"/>
                </a:prstClr>
              </a:solidFill>
              <a:ea typeface="ＭＳ Ｐゴシック" charset="0"/>
            </a:endParaRPr>
          </a:p>
        </p:txBody>
      </p:sp>
      <p:sp>
        <p:nvSpPr>
          <p:cNvPr id="5" name="Footer Placeholder 4"/>
          <p:cNvSpPr>
            <a:spLocks noGrp="1"/>
          </p:cNvSpPr>
          <p:nvPr>
            <p:ph type="ftr" sz="quarter" idx="11"/>
          </p:nvPr>
        </p:nvSpPr>
        <p:spPr>
          <a:xfrm>
            <a:off x="3028950" y="4767264"/>
            <a:ext cx="3086100" cy="273844"/>
          </a:xfrm>
          <a:prstGeom prst="rect">
            <a:avLst/>
          </a:prstGeom>
        </p:spPr>
        <p:txBody>
          <a:bodyPr/>
          <a:lstStyle/>
          <a:p>
            <a:pPr fontAlgn="base">
              <a:spcBef>
                <a:spcPct val="0"/>
              </a:spcBef>
              <a:spcAft>
                <a:spcPct val="0"/>
              </a:spcAft>
            </a:pPr>
            <a:endParaRPr lang="en-AU" sz="2400">
              <a:solidFill>
                <a:prstClr val="black">
                  <a:tint val="75000"/>
                </a:prstClr>
              </a:solidFill>
              <a:ea typeface="ＭＳ Ｐゴシック" charset="0"/>
            </a:endParaRPr>
          </a:p>
        </p:txBody>
      </p:sp>
      <p:sp>
        <p:nvSpPr>
          <p:cNvPr id="6" name="Slide Number Placeholder 5"/>
          <p:cNvSpPr>
            <a:spLocks noGrp="1"/>
          </p:cNvSpPr>
          <p:nvPr>
            <p:ph type="sldNum" sz="quarter" idx="12"/>
          </p:nvPr>
        </p:nvSpPr>
        <p:spPr>
          <a:xfrm>
            <a:off x="6457950" y="4767264"/>
            <a:ext cx="2057400" cy="273844"/>
          </a:xfrm>
          <a:prstGeom prst="rect">
            <a:avLst/>
          </a:prstGeom>
        </p:spPr>
        <p:txBody>
          <a:bodyPr/>
          <a:lstStyle/>
          <a:p>
            <a:pPr fontAlgn="base">
              <a:spcBef>
                <a:spcPct val="0"/>
              </a:spcBef>
              <a:spcAft>
                <a:spcPct val="0"/>
              </a:spcAft>
            </a:pPr>
            <a:fld id="{38D8306E-D814-4C83-9612-4F557988D09D}" type="slidenum">
              <a:rPr lang="en-AU" sz="2400">
                <a:solidFill>
                  <a:prstClr val="black">
                    <a:tint val="75000"/>
                  </a:prstClr>
                </a:solidFill>
                <a:ea typeface="ＭＳ Ｐゴシック" charset="0"/>
              </a:rPr>
              <a:pPr fontAlgn="base">
                <a:spcBef>
                  <a:spcPct val="0"/>
                </a:spcBef>
                <a:spcAft>
                  <a:spcPct val="0"/>
                </a:spcAft>
              </a:pPr>
              <a:t>‹#›</a:t>
            </a:fld>
            <a:endParaRPr lang="en-AU" sz="2400">
              <a:solidFill>
                <a:prstClr val="black">
                  <a:tint val="75000"/>
                </a:prstClr>
              </a:solidFill>
              <a:ea typeface="ＭＳ Ｐゴシック" charset="0"/>
            </a:endParaRPr>
          </a:p>
        </p:txBody>
      </p:sp>
    </p:spTree>
    <p:extLst>
      <p:ext uri="{BB962C8B-B14F-4D97-AF65-F5344CB8AC3E}">
        <p14:creationId xmlns:p14="http://schemas.microsoft.com/office/powerpoint/2010/main" val="10920949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1475" y="206378"/>
            <a:ext cx="8229600" cy="587375"/>
          </a:xfrm>
          <a:prstGeom prst="rect">
            <a:avLst/>
          </a:prstGeom>
        </p:spPr>
        <p:txBody>
          <a:bodyPr/>
          <a:lstStyle/>
          <a:p>
            <a:r>
              <a:rPr lang="en-AU"/>
              <a:t>Click to edit Master title style</a:t>
            </a:r>
            <a:endParaRPr lang="en-US"/>
          </a:p>
        </p:txBody>
      </p:sp>
      <p:sp>
        <p:nvSpPr>
          <p:cNvPr id="8" name="Text Placeholder 2"/>
          <p:cNvSpPr>
            <a:spLocks noGrp="1"/>
          </p:cNvSpPr>
          <p:nvPr>
            <p:ph idx="1"/>
          </p:nvPr>
        </p:nvSpPr>
        <p:spPr>
          <a:xfrm>
            <a:off x="457200" y="1200155"/>
            <a:ext cx="8229600" cy="3394472"/>
          </a:xfrm>
          <a:prstGeom prst="rect">
            <a:avLst/>
          </a:prstGeom>
        </p:spPr>
        <p:txBody>
          <a:bodyPr rtlCol="0">
            <a:normAutofit/>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457200" y="4767266"/>
            <a:ext cx="2133600" cy="274637"/>
          </a:xfrm>
          <a:prstGeom prst="rect">
            <a:avLst/>
          </a:prstGeom>
        </p:spPr>
        <p:txBody>
          <a:bodyPr vert="horz" wrap="square" lIns="207536" tIns="103768" rIns="207536" bIns="103768" numCol="1" anchor="t" anchorCtr="0" compatLnSpc="1">
            <a:prstTxWarp prst="textNoShape">
              <a:avLst/>
            </a:prstTxWarp>
          </a:bodyPr>
          <a:lstStyle>
            <a:lvl1pPr>
              <a:defRPr sz="1200">
                <a:solidFill>
                  <a:schemeClr val="bg1"/>
                </a:solidFill>
                <a:latin typeface="Arial" pitchFamily="34" charset="0"/>
                <a:cs typeface="Arial" pitchFamily="34" charset="0"/>
              </a:defRPr>
            </a:lvl1pPr>
          </a:lstStyle>
          <a:p>
            <a:pPr defTabSz="386991" fontAlgn="base">
              <a:spcBef>
                <a:spcPct val="0"/>
              </a:spcBef>
              <a:spcAft>
                <a:spcPct val="0"/>
              </a:spcAft>
            </a:pPr>
            <a:fld id="{90DE1613-4DD6-429E-812D-5CD4E6ED2903}" type="datetimeFigureOut">
              <a:rPr lang="en-US" smtClean="0">
                <a:solidFill>
                  <a:prstClr val="white"/>
                </a:solidFill>
                <a:ea typeface="MS PGothic" pitchFamily="34" charset="-128"/>
              </a:rPr>
              <a:pPr defTabSz="386991" fontAlgn="base">
                <a:spcBef>
                  <a:spcPct val="0"/>
                </a:spcBef>
                <a:spcAft>
                  <a:spcPct val="0"/>
                </a:spcAft>
              </a:pPr>
              <a:t>2/1/21</a:t>
            </a:fld>
            <a:endParaRPr lang="en-US">
              <a:solidFill>
                <a:prstClr val="white"/>
              </a:solidFill>
              <a:ea typeface="MS PGothic" pitchFamily="34" charset="-128"/>
            </a:endParaRPr>
          </a:p>
        </p:txBody>
      </p:sp>
    </p:spTree>
    <p:extLst>
      <p:ext uri="{BB962C8B-B14F-4D97-AF65-F5344CB8AC3E}">
        <p14:creationId xmlns:p14="http://schemas.microsoft.com/office/powerpoint/2010/main" val="297160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Text Placeholder 17"/>
          <p:cNvSpPr>
            <a:spLocks noGrp="1"/>
          </p:cNvSpPr>
          <p:nvPr>
            <p:ph type="body" sz="quarter" idx="13" hasCustomPrompt="1"/>
          </p:nvPr>
        </p:nvSpPr>
        <p:spPr>
          <a:xfrm>
            <a:off x="3705270" y="1078805"/>
            <a:ext cx="4663968" cy="486950"/>
          </a:xfrm>
          <a:prstGeom prst="rect">
            <a:avLst/>
          </a:prstGeom>
        </p:spPr>
        <p:txBody>
          <a:bodyPr/>
          <a:lstStyle>
            <a:lvl1pPr marL="0" indent="0" algn="ctr">
              <a:buNone/>
              <a:defRPr b="0">
                <a:effectLst/>
              </a:defRPr>
            </a:lvl1pPr>
          </a:lstStyle>
          <a:p>
            <a:pPr lvl="0"/>
            <a:r>
              <a:rPr lang="en-US"/>
              <a:t>Text one</a:t>
            </a:r>
          </a:p>
        </p:txBody>
      </p:sp>
      <p:sp>
        <p:nvSpPr>
          <p:cNvPr id="12" name="Text Placeholder 17"/>
          <p:cNvSpPr>
            <a:spLocks noGrp="1"/>
          </p:cNvSpPr>
          <p:nvPr>
            <p:ph type="body" sz="quarter" idx="14" hasCustomPrompt="1"/>
          </p:nvPr>
        </p:nvSpPr>
        <p:spPr>
          <a:xfrm>
            <a:off x="3705269" y="2110636"/>
            <a:ext cx="4663969" cy="507305"/>
          </a:xfrm>
          <a:prstGeom prst="rect">
            <a:avLst/>
          </a:prstGeom>
        </p:spPr>
        <p:txBody>
          <a:bodyPr/>
          <a:lstStyle>
            <a:lvl1pPr marL="0" indent="0" algn="ctr">
              <a:buNone/>
              <a:defRPr b="0">
                <a:effectLst/>
              </a:defRPr>
            </a:lvl1pPr>
          </a:lstStyle>
          <a:p>
            <a:pPr lvl="0"/>
            <a:r>
              <a:rPr lang="en-US"/>
              <a:t>Text two</a:t>
            </a:r>
          </a:p>
        </p:txBody>
      </p:sp>
      <p:sp>
        <p:nvSpPr>
          <p:cNvPr id="13" name="Text Placeholder 17"/>
          <p:cNvSpPr>
            <a:spLocks noGrp="1"/>
          </p:cNvSpPr>
          <p:nvPr>
            <p:ph type="body" sz="quarter" idx="15" hasCustomPrompt="1"/>
          </p:nvPr>
        </p:nvSpPr>
        <p:spPr>
          <a:xfrm>
            <a:off x="3705268" y="3162823"/>
            <a:ext cx="4651463" cy="469725"/>
          </a:xfrm>
          <a:prstGeom prst="rect">
            <a:avLst/>
          </a:prstGeom>
        </p:spPr>
        <p:txBody>
          <a:bodyPr/>
          <a:lstStyle>
            <a:lvl1pPr marL="0" indent="0" algn="ctr">
              <a:buNone/>
              <a:defRPr b="0">
                <a:effectLst/>
              </a:defRPr>
            </a:lvl1pPr>
          </a:lstStyle>
          <a:p>
            <a:pPr lvl="0"/>
            <a:r>
              <a:rPr lang="en-US"/>
              <a:t>Text three</a:t>
            </a:r>
          </a:p>
        </p:txBody>
      </p:sp>
      <p:sp>
        <p:nvSpPr>
          <p:cNvPr id="14" name="Picture Placeholder 2"/>
          <p:cNvSpPr>
            <a:spLocks noGrp="1"/>
          </p:cNvSpPr>
          <p:nvPr>
            <p:ph type="pic" sz="quarter" idx="16"/>
          </p:nvPr>
        </p:nvSpPr>
        <p:spPr>
          <a:xfrm>
            <a:off x="764088" y="670142"/>
            <a:ext cx="2639599" cy="3701441"/>
          </a:xfrm>
          <a:prstGeom prst="rect">
            <a:avLst/>
          </a:prstGeom>
        </p:spPr>
        <p:txBody>
          <a:bodyPr vert="horz"/>
          <a:lstStyle>
            <a:lvl1pPr>
              <a:buClr>
                <a:schemeClr val="tx1"/>
              </a:buClr>
              <a:defRPr/>
            </a:lvl1pPr>
          </a:lstStyle>
          <a:p>
            <a:r>
              <a:rPr lang="en-US"/>
              <a:t>Drag picture to placeholder or click icon to add</a:t>
            </a:r>
          </a:p>
        </p:txBody>
      </p:sp>
      <p:pic>
        <p:nvPicPr>
          <p:cNvPr id="8" name="Picture 7"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0" y="7938"/>
            <a:ext cx="9144000" cy="1116012"/>
          </a:xfrm>
          <a:prstGeom prst="rect">
            <a:avLst/>
          </a:prstGeom>
        </p:spPr>
        <p:txBody>
          <a:bodyPr anchor="ctr" anchorCtr="1"/>
          <a:lstStyle>
            <a:lvl1pPr>
              <a:defRPr sz="4400">
                <a:solidFill>
                  <a:schemeClr val="accent3">
                    <a:lumMod val="60000"/>
                    <a:lumOff val="40000"/>
                  </a:schemeClr>
                </a:solidFill>
                <a:effectLst/>
              </a:defRPr>
            </a:lvl1pPr>
          </a:lstStyle>
          <a:p>
            <a:r>
              <a:rPr lang="en-US"/>
              <a:t>Your Heading</a:t>
            </a:r>
            <a:endParaRPr/>
          </a:p>
        </p:txBody>
      </p:sp>
      <p:sp>
        <p:nvSpPr>
          <p:cNvPr id="6" name="Picture Placeholder 7"/>
          <p:cNvSpPr>
            <a:spLocks noGrp="1"/>
          </p:cNvSpPr>
          <p:nvPr>
            <p:ph type="pic" sz="quarter" idx="10"/>
          </p:nvPr>
        </p:nvSpPr>
        <p:spPr>
          <a:xfrm>
            <a:off x="273311" y="1759037"/>
            <a:ext cx="2673350" cy="1619250"/>
          </a:xfrm>
          <a:prstGeom prst="rect">
            <a:avLst/>
          </a:prstGeom>
        </p:spPr>
        <p:txBody>
          <a:bodyPr/>
          <a:lstStyle>
            <a:lvl1pPr>
              <a:buClr>
                <a:schemeClr val="tx1"/>
              </a:buClr>
              <a:defRPr/>
            </a:lvl1pPr>
          </a:lstStyle>
          <a:p>
            <a:r>
              <a:rPr lang="en-US"/>
              <a:t>Drag picture to placeholder or click icon to add</a:t>
            </a:r>
          </a:p>
        </p:txBody>
      </p:sp>
      <p:sp>
        <p:nvSpPr>
          <p:cNvPr id="8" name="Picture Placeholder 7"/>
          <p:cNvSpPr>
            <a:spLocks noGrp="1"/>
          </p:cNvSpPr>
          <p:nvPr>
            <p:ph type="pic" sz="quarter" idx="11"/>
          </p:nvPr>
        </p:nvSpPr>
        <p:spPr>
          <a:xfrm>
            <a:off x="3235716" y="1759037"/>
            <a:ext cx="2673350" cy="1619250"/>
          </a:xfrm>
          <a:prstGeom prst="rect">
            <a:avLst/>
          </a:prstGeom>
        </p:spPr>
        <p:txBody>
          <a:bodyPr/>
          <a:lstStyle>
            <a:lvl1pPr>
              <a:buClr>
                <a:schemeClr val="tx1"/>
              </a:buClr>
              <a:defRPr/>
            </a:lvl1pPr>
          </a:lstStyle>
          <a:p>
            <a:r>
              <a:rPr lang="en-US"/>
              <a:t>Drag picture to placeholder or click icon to add</a:t>
            </a:r>
          </a:p>
        </p:txBody>
      </p:sp>
      <p:sp>
        <p:nvSpPr>
          <p:cNvPr id="10" name="Picture Placeholder 7"/>
          <p:cNvSpPr>
            <a:spLocks noGrp="1"/>
          </p:cNvSpPr>
          <p:nvPr>
            <p:ph type="pic" sz="quarter" idx="12"/>
          </p:nvPr>
        </p:nvSpPr>
        <p:spPr>
          <a:xfrm>
            <a:off x="6181812" y="1742553"/>
            <a:ext cx="2673350" cy="1619250"/>
          </a:xfrm>
          <a:prstGeom prst="rect">
            <a:avLst/>
          </a:prstGeom>
        </p:spPr>
        <p:txBody>
          <a:bodyPr/>
          <a:lstStyle>
            <a:lvl1pPr>
              <a:buClr>
                <a:schemeClr val="tx1"/>
              </a:buClr>
              <a:defRPr/>
            </a:lvl1pPr>
          </a:lstStyle>
          <a:p>
            <a:r>
              <a:rPr lang="en-US"/>
              <a:t>Drag picture to placeholder or click icon to add</a:t>
            </a:r>
          </a:p>
        </p:txBody>
      </p:sp>
      <p:sp>
        <p:nvSpPr>
          <p:cNvPr id="11" name="Text Placeholder 15"/>
          <p:cNvSpPr>
            <a:spLocks noGrp="1"/>
          </p:cNvSpPr>
          <p:nvPr>
            <p:ph type="body" sz="quarter" idx="13" hasCustomPrompt="1"/>
          </p:nvPr>
        </p:nvSpPr>
        <p:spPr>
          <a:xfrm>
            <a:off x="273310" y="3460750"/>
            <a:ext cx="2679613" cy="495300"/>
          </a:xfrm>
          <a:prstGeom prst="rect">
            <a:avLst/>
          </a:prstGeom>
        </p:spPr>
        <p:txBody>
          <a:bodyPr>
            <a:normAutofit/>
          </a:bodyPr>
          <a:lstStyle>
            <a:lvl1pPr marL="0" indent="0" algn="ctr">
              <a:buNone/>
              <a:defRPr sz="2400" b="0" baseline="0">
                <a:effectLst/>
                <a:latin typeface="+mn-lt"/>
                <a:cs typeface="Verdana"/>
              </a:defRPr>
            </a:lvl1pPr>
          </a:lstStyle>
          <a:p>
            <a:pPr lvl="0"/>
            <a:r>
              <a:rPr lang="en-US"/>
              <a:t>Text one</a:t>
            </a:r>
          </a:p>
        </p:txBody>
      </p:sp>
      <p:sp>
        <p:nvSpPr>
          <p:cNvPr id="12" name="Text Placeholder 15"/>
          <p:cNvSpPr>
            <a:spLocks noGrp="1"/>
          </p:cNvSpPr>
          <p:nvPr>
            <p:ph type="body" sz="quarter" idx="14" hasCustomPrompt="1"/>
          </p:nvPr>
        </p:nvSpPr>
        <p:spPr>
          <a:xfrm>
            <a:off x="3235716" y="3460750"/>
            <a:ext cx="2673350" cy="495300"/>
          </a:xfrm>
          <a:prstGeom prst="rect">
            <a:avLst/>
          </a:prstGeom>
        </p:spPr>
        <p:txBody>
          <a:bodyPr>
            <a:normAutofit/>
          </a:bodyPr>
          <a:lstStyle>
            <a:lvl1pPr marL="0" indent="0" algn="ctr">
              <a:buNone/>
              <a:defRPr sz="2400" b="0" baseline="0">
                <a:effectLst/>
                <a:latin typeface="+mn-lt"/>
                <a:cs typeface="Verdana"/>
              </a:defRPr>
            </a:lvl1pPr>
          </a:lstStyle>
          <a:p>
            <a:pPr lvl="0"/>
            <a:r>
              <a:rPr lang="en-US"/>
              <a:t>Text two</a:t>
            </a:r>
          </a:p>
        </p:txBody>
      </p:sp>
      <p:sp>
        <p:nvSpPr>
          <p:cNvPr id="13" name="Text Placeholder 15"/>
          <p:cNvSpPr>
            <a:spLocks noGrp="1"/>
          </p:cNvSpPr>
          <p:nvPr>
            <p:ph type="body" sz="quarter" idx="15" hasCustomPrompt="1"/>
          </p:nvPr>
        </p:nvSpPr>
        <p:spPr>
          <a:xfrm>
            <a:off x="6194338" y="3460750"/>
            <a:ext cx="2667087" cy="495300"/>
          </a:xfrm>
          <a:prstGeom prst="rect">
            <a:avLst/>
          </a:prstGeom>
        </p:spPr>
        <p:txBody>
          <a:bodyPr>
            <a:normAutofit/>
          </a:bodyPr>
          <a:lstStyle>
            <a:lvl1pPr marL="0" indent="0" algn="ctr">
              <a:buNone/>
              <a:defRPr sz="2400" b="0" baseline="0">
                <a:effectLst/>
                <a:latin typeface="+mn-lt"/>
                <a:cs typeface="Verdana"/>
              </a:defRPr>
            </a:lvl1pPr>
          </a:lstStyle>
          <a:p>
            <a:pPr lvl="0"/>
            <a:r>
              <a:rPr lang="en-US"/>
              <a:t>Text three</a:t>
            </a:r>
          </a:p>
        </p:txBody>
      </p:sp>
      <p:pic>
        <p:nvPicPr>
          <p:cNvPr id="16" name="Picture 15"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6"/>
          <p:cNvSpPr>
            <a:spLocks noGrp="1"/>
          </p:cNvSpPr>
          <p:nvPr>
            <p:ph type="pic" sz="quarter" idx="10"/>
          </p:nvPr>
        </p:nvSpPr>
        <p:spPr>
          <a:xfrm>
            <a:off x="4825043" y="701458"/>
            <a:ext cx="3460924" cy="3746847"/>
          </a:xfrm>
          <a:prstGeom prst="rect">
            <a:avLst/>
          </a:prstGeom>
        </p:spPr>
        <p:txBody>
          <a:bodyPr/>
          <a:lstStyle>
            <a:lvl1pPr>
              <a:buClr>
                <a:schemeClr val="tx1"/>
              </a:buClr>
              <a:defRPr/>
            </a:lvl1pPr>
          </a:lstStyle>
          <a:p>
            <a:r>
              <a:rPr lang="en-US"/>
              <a:t>Drag picture to placeholder or click icon to add</a:t>
            </a:r>
          </a:p>
        </p:txBody>
      </p:sp>
      <p:sp>
        <p:nvSpPr>
          <p:cNvPr id="4" name="Text Placeholder 8"/>
          <p:cNvSpPr>
            <a:spLocks noGrp="1"/>
          </p:cNvSpPr>
          <p:nvPr>
            <p:ph type="body" sz="quarter" idx="11" hasCustomPrompt="1"/>
          </p:nvPr>
        </p:nvSpPr>
        <p:spPr>
          <a:xfrm>
            <a:off x="864295" y="701458"/>
            <a:ext cx="3871499" cy="3746847"/>
          </a:xfrm>
          <a:prstGeom prst="rect">
            <a:avLst/>
          </a:prstGeom>
        </p:spPr>
        <p:txBody>
          <a:bodyPr anchor="ctr" anchorCtr="1"/>
          <a:lstStyle>
            <a:lvl1pPr marL="0" indent="0" algn="ctr">
              <a:buNone/>
              <a:defRPr sz="2800" b="1" baseline="0">
                <a:effectLst/>
                <a:latin typeface="+mj-lt"/>
                <a:cs typeface="Verdana"/>
              </a:defRPr>
            </a:lvl1pPr>
          </a:lstStyle>
          <a:p>
            <a:pPr lvl="0"/>
            <a:r>
              <a:rPr lang="en-US"/>
              <a:t>Insert important message here</a:t>
            </a:r>
          </a:p>
        </p:txBody>
      </p:sp>
      <p:pic>
        <p:nvPicPr>
          <p:cNvPr id="7" name="Picture 6" descr="ACN Logo_white_CMYK.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75650" y="4867716"/>
            <a:ext cx="665138" cy="16811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image" Target="../media/image9.png"/><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2719000"/>
      </p:ext>
    </p:extLst>
  </p:cSld>
  <p:clrMap bg1="dk1" tx1="lt1" bg2="dk2" tx2="lt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8" r:id="rId21"/>
    <p:sldLayoutId id="2147483679" r:id="rId22"/>
    <p:sldLayoutId id="2147483762" r:id="rId23"/>
    <p:sldLayoutId id="2147483686" r:id="rId24"/>
    <p:sldLayoutId id="2147483687" r:id="rId25"/>
    <p:sldLayoutId id="2147483698" r:id="rId26"/>
    <p:sldLayoutId id="2147483726" r:id="rId27"/>
    <p:sldLayoutId id="2147483772" r:id="rId28"/>
    <p:sldLayoutId id="2147483805" r:id="rId29"/>
    <p:sldLayoutId id="2147483806" r:id="rId30"/>
    <p:sldLayoutId id="2147483807" r:id="rId31"/>
    <p:sldLayoutId id="2147483808" r:id="rId32"/>
  </p:sldLayoutIdLst>
  <p:txStyles>
    <p:titleStyle>
      <a:lvl1pPr algn="ctr" rtl="0" eaLnBrk="1" fontAlgn="base" hangingPunct="1">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p:titleStyle>
    <p:bodyStyle>
      <a:lvl1pPr marL="403225" indent="-403225" algn="l" rtl="0" eaLnBrk="1" fontAlgn="base" hangingPunct="1">
        <a:spcBef>
          <a:spcPts val="2000"/>
        </a:spcBef>
        <a:spcAft>
          <a:spcPct val="0"/>
        </a:spcAft>
        <a:buClr>
          <a:schemeClr val="accent2"/>
        </a:buClr>
        <a:buFont typeface="Arial" charset="0"/>
        <a:buChar char="•"/>
        <a:defRPr sz="2400" b="1" kern="1200">
          <a:solidFill>
            <a:schemeClr val="tx1"/>
          </a:solidFill>
          <a:effectLst>
            <a:outerShdw blurRad="101600" dist="63500" dir="2700000" algn="tl" rotWithShape="0">
              <a:prstClr val="black">
                <a:alpha val="75000"/>
              </a:prstClr>
            </a:outerShdw>
          </a:effectLst>
          <a:latin typeface="+mn-lt"/>
          <a:ea typeface="ＭＳ Ｐゴシック" charset="0"/>
          <a:cs typeface="ＭＳ Ｐゴシック" charset="0"/>
        </a:defRPr>
      </a:lvl1pPr>
      <a:lvl2pPr marL="806450" indent="-403225" algn="l" rtl="0" eaLnBrk="1" fontAlgn="base" hangingPunct="1">
        <a:spcBef>
          <a:spcPts val="600"/>
        </a:spcBef>
        <a:spcAft>
          <a:spcPct val="0"/>
        </a:spcAft>
        <a:buClr>
          <a:schemeClr val="accent2"/>
        </a:buClr>
        <a:buSzPct val="90000"/>
        <a:buFont typeface="Courier New" charset="0"/>
        <a:buChar char="o"/>
        <a:defRPr sz="22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2pPr>
      <a:lvl3pPr marL="1143000" indent="-336550" algn="l" rtl="0" eaLnBrk="1" fontAlgn="base" hangingPunct="1">
        <a:spcBef>
          <a:spcPts val="600"/>
        </a:spcBef>
        <a:spcAft>
          <a:spcPct val="0"/>
        </a:spcAft>
        <a:buClr>
          <a:schemeClr val="accent2"/>
        </a:buClr>
        <a:buSzPct val="90000"/>
        <a:buFont typeface="Courier New" charset="0"/>
        <a:buChar char="o"/>
        <a:defRPr sz="20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3pPr>
      <a:lvl4pPr marL="1492250" indent="-3492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3365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5pPr>
      <a:lvl6pPr marL="21732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Clr>
          <a:schemeClr val="accent2"/>
        </a:buClr>
        <a:buSzPct val="90000"/>
        <a:buFont typeface="Courier New"/>
        <a:buChar char="o"/>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0193C"/>
            </a:gs>
            <a:gs pos="0">
              <a:srgbClr val="00447C"/>
            </a:gs>
            <a:gs pos="100000">
              <a:srgbClr val="00193C"/>
            </a:gs>
          </a:gsLst>
          <a:lin ang="0" scaled="1"/>
          <a:tileRect/>
        </a:gra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3"/>
            <a:ext cx="8229600" cy="3394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7898" tIns="38949" rIns="77898" bIns="38949"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1027" name="Title Placeholder 1"/>
          <p:cNvSpPr>
            <a:spLocks noGrp="1"/>
          </p:cNvSpPr>
          <p:nvPr>
            <p:ph type="title"/>
          </p:nvPr>
        </p:nvSpPr>
        <p:spPr bwMode="auto">
          <a:xfrm>
            <a:off x="371475" y="206378"/>
            <a:ext cx="8229600" cy="587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7898" tIns="38949" rIns="77898" bIns="38949" numCol="1" anchor="ctr" anchorCtr="0" compatLnSpc="1">
            <a:prstTxWarp prst="textNoShape">
              <a:avLst/>
            </a:prstTxWarp>
          </a:bodyPr>
          <a:lstStyle/>
          <a:p>
            <a:pPr lvl="0"/>
            <a:r>
              <a:rPr lang="en-AU"/>
              <a:t>Click to edit Master title style</a:t>
            </a:r>
            <a:endParaRPr lang="en-US"/>
          </a:p>
        </p:txBody>
      </p:sp>
      <p:pic>
        <p:nvPicPr>
          <p:cNvPr id="6" name="Picture 5">
            <a:extLst>
              <a:ext uri="{FF2B5EF4-FFF2-40B4-BE49-F238E27FC236}">
                <a16:creationId xmlns:a16="http://schemas.microsoft.com/office/drawing/2014/main" id="{F8F5DBC2-852E-4560-8389-8D79F4403FE1}"/>
              </a:ext>
            </a:extLst>
          </p:cNvPr>
          <p:cNvPicPr>
            <a:picLocks noChangeAspect="1"/>
          </p:cNvPicPr>
          <p:nvPr userDrawn="1"/>
        </p:nvPicPr>
        <p:blipFill>
          <a:blip r:embed="rId28" cstate="screen">
            <a:extLst>
              <a:ext uri="{28A0092B-C50C-407E-A947-70E740481C1C}">
                <a14:useLocalDpi xmlns:a14="http://schemas.microsoft.com/office/drawing/2010/main"/>
              </a:ext>
            </a:extLst>
          </a:blip>
          <a:stretch>
            <a:fillRect/>
          </a:stretch>
        </p:blipFill>
        <p:spPr>
          <a:xfrm>
            <a:off x="7662786" y="4587974"/>
            <a:ext cx="1224136" cy="307585"/>
          </a:xfrm>
          <a:prstGeom prst="rect">
            <a:avLst/>
          </a:prstGeom>
        </p:spPr>
      </p:pic>
    </p:spTree>
    <p:extLst>
      <p:ext uri="{BB962C8B-B14F-4D97-AF65-F5344CB8AC3E}">
        <p14:creationId xmlns:p14="http://schemas.microsoft.com/office/powerpoint/2010/main" val="29182075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89" r:id="rId19"/>
    <p:sldLayoutId id="2147483790" r:id="rId20"/>
    <p:sldLayoutId id="2147483791" r:id="rId21"/>
    <p:sldLayoutId id="2147483793" r:id="rId22"/>
    <p:sldLayoutId id="2147483794" r:id="rId23"/>
    <p:sldLayoutId id="2147483796" r:id="rId24"/>
    <p:sldLayoutId id="2147483799" r:id="rId25"/>
    <p:sldLayoutId id="2147483800" r:id="rId26"/>
  </p:sldLayoutIdLst>
  <p:txStyles>
    <p:titleStyle>
      <a:lvl1pPr algn="l" defTabSz="387350" rtl="0" eaLnBrk="0" fontAlgn="base" hangingPunct="0">
        <a:spcBef>
          <a:spcPct val="0"/>
        </a:spcBef>
        <a:spcAft>
          <a:spcPct val="0"/>
        </a:spcAft>
        <a:defRPr sz="3700" b="1" kern="1200">
          <a:solidFill>
            <a:schemeClr val="bg1"/>
          </a:solidFill>
          <a:latin typeface="Candara"/>
          <a:ea typeface="MS PGothic" pitchFamily="34" charset="-128"/>
          <a:cs typeface="Candara"/>
        </a:defRPr>
      </a:lvl1pPr>
      <a:lvl2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2pPr>
      <a:lvl3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3pPr>
      <a:lvl4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4pPr>
      <a:lvl5pPr algn="l" defTabSz="387350" rtl="0" eaLnBrk="0" fontAlgn="base" hangingPunct="0">
        <a:spcBef>
          <a:spcPct val="0"/>
        </a:spcBef>
        <a:spcAft>
          <a:spcPct val="0"/>
        </a:spcAft>
        <a:defRPr sz="3700" b="1">
          <a:solidFill>
            <a:schemeClr val="bg1"/>
          </a:solidFill>
          <a:latin typeface="Arial" charset="0"/>
          <a:ea typeface="MS PGothic" pitchFamily="34" charset="-128"/>
          <a:cs typeface="Arial" charset="0"/>
        </a:defRPr>
      </a:lvl5pPr>
      <a:lvl6pPr marL="389494" algn="l" defTabSz="389494" rtl="0" fontAlgn="base">
        <a:spcBef>
          <a:spcPct val="0"/>
        </a:spcBef>
        <a:spcAft>
          <a:spcPct val="0"/>
        </a:spcAft>
        <a:defRPr sz="3700" b="1">
          <a:solidFill>
            <a:srgbClr val="00447C"/>
          </a:solidFill>
          <a:latin typeface="Arial" charset="0"/>
          <a:ea typeface="ＭＳ Ｐゴシック" charset="0"/>
        </a:defRPr>
      </a:lvl6pPr>
      <a:lvl7pPr marL="778986" algn="l" defTabSz="389494" rtl="0" fontAlgn="base">
        <a:spcBef>
          <a:spcPct val="0"/>
        </a:spcBef>
        <a:spcAft>
          <a:spcPct val="0"/>
        </a:spcAft>
        <a:defRPr sz="3700" b="1">
          <a:solidFill>
            <a:srgbClr val="00447C"/>
          </a:solidFill>
          <a:latin typeface="Arial" charset="0"/>
          <a:ea typeface="ＭＳ Ｐゴシック" charset="0"/>
        </a:defRPr>
      </a:lvl7pPr>
      <a:lvl8pPr marL="1168479" algn="l" defTabSz="389494" rtl="0" fontAlgn="base">
        <a:spcBef>
          <a:spcPct val="0"/>
        </a:spcBef>
        <a:spcAft>
          <a:spcPct val="0"/>
        </a:spcAft>
        <a:defRPr sz="3700" b="1">
          <a:solidFill>
            <a:srgbClr val="00447C"/>
          </a:solidFill>
          <a:latin typeface="Arial" charset="0"/>
          <a:ea typeface="ＭＳ Ｐゴシック" charset="0"/>
        </a:defRPr>
      </a:lvl8pPr>
      <a:lvl9pPr marL="1557972" algn="l" defTabSz="389494" rtl="0" fontAlgn="base">
        <a:spcBef>
          <a:spcPct val="0"/>
        </a:spcBef>
        <a:spcAft>
          <a:spcPct val="0"/>
        </a:spcAft>
        <a:defRPr sz="3700" b="1">
          <a:solidFill>
            <a:srgbClr val="00447C"/>
          </a:solidFill>
          <a:latin typeface="Arial" charset="0"/>
          <a:ea typeface="ＭＳ Ｐゴシック" charset="0"/>
        </a:defRPr>
      </a:lvl9pPr>
    </p:titleStyle>
    <p:bodyStyle>
      <a:lvl1pPr marL="290513" indent="-290513"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1pPr>
      <a:lvl2pPr marL="630238" indent="-241300"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2pPr>
      <a:lvl3pPr marL="971550"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3pPr>
      <a:lvl4pPr marL="1360488"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4pPr>
      <a:lvl5pPr marL="1751013" indent="-192088" algn="l" defTabSz="387350" rtl="0" eaLnBrk="0" fontAlgn="base" hangingPunct="0">
        <a:spcBef>
          <a:spcPct val="20000"/>
        </a:spcBef>
        <a:spcAft>
          <a:spcPct val="0"/>
        </a:spcAft>
        <a:buFont typeface="Arial" pitchFamily="34" charset="0"/>
        <a:buChar char="»"/>
        <a:defRPr sz="2000" kern="1200">
          <a:solidFill>
            <a:srgbClr val="FFFFFF"/>
          </a:solidFill>
          <a:latin typeface="Candara"/>
          <a:ea typeface="MS PGothic" pitchFamily="34" charset="-128"/>
          <a:cs typeface="Candara"/>
        </a:defRPr>
      </a:lvl5pPr>
      <a:lvl6pPr marL="2142211" indent="-194746" algn="l" defTabSz="389494" rtl="0" eaLnBrk="1" latinLnBrk="0" hangingPunct="1">
        <a:spcBef>
          <a:spcPct val="20000"/>
        </a:spcBef>
        <a:buFont typeface="Arial"/>
        <a:buChar char="•"/>
        <a:defRPr sz="1700" kern="1200">
          <a:solidFill>
            <a:schemeClr val="tx1"/>
          </a:solidFill>
          <a:latin typeface="+mn-lt"/>
          <a:ea typeface="+mn-ea"/>
          <a:cs typeface="+mn-cs"/>
        </a:defRPr>
      </a:lvl6pPr>
      <a:lvl7pPr marL="2531704" indent="-194746" algn="l" defTabSz="389494" rtl="0" eaLnBrk="1" latinLnBrk="0" hangingPunct="1">
        <a:spcBef>
          <a:spcPct val="20000"/>
        </a:spcBef>
        <a:buFont typeface="Arial"/>
        <a:buChar char="•"/>
        <a:defRPr sz="1700" kern="1200">
          <a:solidFill>
            <a:schemeClr val="tx1"/>
          </a:solidFill>
          <a:latin typeface="+mn-lt"/>
          <a:ea typeface="+mn-ea"/>
          <a:cs typeface="+mn-cs"/>
        </a:defRPr>
      </a:lvl7pPr>
      <a:lvl8pPr marL="2921197" indent="-194746" algn="l" defTabSz="389494" rtl="0" eaLnBrk="1" latinLnBrk="0" hangingPunct="1">
        <a:spcBef>
          <a:spcPct val="20000"/>
        </a:spcBef>
        <a:buFont typeface="Arial"/>
        <a:buChar char="•"/>
        <a:defRPr sz="1700" kern="1200">
          <a:solidFill>
            <a:schemeClr val="tx1"/>
          </a:solidFill>
          <a:latin typeface="+mn-lt"/>
          <a:ea typeface="+mn-ea"/>
          <a:cs typeface="+mn-cs"/>
        </a:defRPr>
      </a:lvl8pPr>
      <a:lvl9pPr marL="3310690" indent="-194746" algn="l" defTabSz="389494"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494" rtl="0" eaLnBrk="1" latinLnBrk="0" hangingPunct="1">
        <a:defRPr sz="1500" kern="1200">
          <a:solidFill>
            <a:schemeClr val="tx1"/>
          </a:solidFill>
          <a:latin typeface="+mn-lt"/>
          <a:ea typeface="+mn-ea"/>
          <a:cs typeface="+mn-cs"/>
        </a:defRPr>
      </a:lvl1pPr>
      <a:lvl2pPr marL="389494" algn="l" defTabSz="389494" rtl="0" eaLnBrk="1" latinLnBrk="0" hangingPunct="1">
        <a:defRPr sz="1500" kern="1200">
          <a:solidFill>
            <a:schemeClr val="tx1"/>
          </a:solidFill>
          <a:latin typeface="+mn-lt"/>
          <a:ea typeface="+mn-ea"/>
          <a:cs typeface="+mn-cs"/>
        </a:defRPr>
      </a:lvl2pPr>
      <a:lvl3pPr marL="778986" algn="l" defTabSz="389494" rtl="0" eaLnBrk="1" latinLnBrk="0" hangingPunct="1">
        <a:defRPr sz="1500" kern="1200">
          <a:solidFill>
            <a:schemeClr val="tx1"/>
          </a:solidFill>
          <a:latin typeface="+mn-lt"/>
          <a:ea typeface="+mn-ea"/>
          <a:cs typeface="+mn-cs"/>
        </a:defRPr>
      </a:lvl3pPr>
      <a:lvl4pPr marL="1168479" algn="l" defTabSz="389494" rtl="0" eaLnBrk="1" latinLnBrk="0" hangingPunct="1">
        <a:defRPr sz="1500" kern="1200">
          <a:solidFill>
            <a:schemeClr val="tx1"/>
          </a:solidFill>
          <a:latin typeface="+mn-lt"/>
          <a:ea typeface="+mn-ea"/>
          <a:cs typeface="+mn-cs"/>
        </a:defRPr>
      </a:lvl4pPr>
      <a:lvl5pPr marL="1557972" algn="l" defTabSz="389494" rtl="0" eaLnBrk="1" latinLnBrk="0" hangingPunct="1">
        <a:defRPr sz="1500" kern="1200">
          <a:solidFill>
            <a:schemeClr val="tx1"/>
          </a:solidFill>
          <a:latin typeface="+mn-lt"/>
          <a:ea typeface="+mn-ea"/>
          <a:cs typeface="+mn-cs"/>
        </a:defRPr>
      </a:lvl5pPr>
      <a:lvl6pPr marL="1947464" algn="l" defTabSz="389494" rtl="0" eaLnBrk="1" latinLnBrk="0" hangingPunct="1">
        <a:defRPr sz="1500" kern="1200">
          <a:solidFill>
            <a:schemeClr val="tx1"/>
          </a:solidFill>
          <a:latin typeface="+mn-lt"/>
          <a:ea typeface="+mn-ea"/>
          <a:cs typeface="+mn-cs"/>
        </a:defRPr>
      </a:lvl6pPr>
      <a:lvl7pPr marL="2336957" algn="l" defTabSz="389494" rtl="0" eaLnBrk="1" latinLnBrk="0" hangingPunct="1">
        <a:defRPr sz="1500" kern="1200">
          <a:solidFill>
            <a:schemeClr val="tx1"/>
          </a:solidFill>
          <a:latin typeface="+mn-lt"/>
          <a:ea typeface="+mn-ea"/>
          <a:cs typeface="+mn-cs"/>
        </a:defRPr>
      </a:lvl7pPr>
      <a:lvl8pPr marL="2726450" algn="l" defTabSz="389494" rtl="0" eaLnBrk="1" latinLnBrk="0" hangingPunct="1">
        <a:defRPr sz="1500" kern="1200">
          <a:solidFill>
            <a:schemeClr val="tx1"/>
          </a:solidFill>
          <a:latin typeface="+mn-lt"/>
          <a:ea typeface="+mn-ea"/>
          <a:cs typeface="+mn-cs"/>
        </a:defRPr>
      </a:lvl8pPr>
      <a:lvl9pPr marL="3115943" algn="l" defTabSz="389494"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s://www.productreview.com.au/listings/mate" TargetMode="External"/><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3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0.png"/><Relationship Id="rId1" Type="http://schemas.openxmlformats.org/officeDocument/2006/relationships/slideLayout" Target="../slideLayouts/slideLayout30.xml"/><Relationship Id="rId4" Type="http://schemas.openxmlformats.org/officeDocument/2006/relationships/image" Target="../media/image36.emf"/></Relationships>
</file>

<file path=ppt/slides/_rels/slide14.xml.rels><?xml version="1.0" encoding="UTF-8" standalone="yes"?>
<Relationships xmlns="http://schemas.openxmlformats.org/package/2006/relationships"><Relationship Id="rId3" Type="http://schemas.openxmlformats.org/officeDocument/2006/relationships/hyperlink" Target="https://www.letsbemates.com.au/mobile/?ibo=0907" TargetMode="External"/><Relationship Id="rId2" Type="http://schemas.openxmlformats.org/officeDocument/2006/relationships/image" Target="../media/image37.png"/><Relationship Id="rId1" Type="http://schemas.openxmlformats.org/officeDocument/2006/relationships/slideLayout" Target="../slideLayouts/slideLayout30.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30.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31.xml"/><Relationship Id="rId5" Type="http://schemas.openxmlformats.org/officeDocument/2006/relationships/image" Target="../media/image30.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46.png"/><Relationship Id="rId5" Type="http://schemas.openxmlformats.org/officeDocument/2006/relationships/image" Target="../media/image42.emf"/><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7.xml"/><Relationship Id="rId1" Type="http://schemas.openxmlformats.org/officeDocument/2006/relationships/slideLayout" Target="../slideLayouts/slideLayout30.xml"/><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xml"/><Relationship Id="rId1" Type="http://schemas.openxmlformats.org/officeDocument/2006/relationships/slideLayout" Target="../slideLayouts/slideLayout31.xml"/><Relationship Id="rId5" Type="http://schemas.openxmlformats.org/officeDocument/2006/relationships/image" Target="../media/image49.png"/><Relationship Id="rId4" Type="http://schemas.openxmlformats.org/officeDocument/2006/relationships/image" Target="../media/image42.emf"/></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image" Target="../media/image52.jpeg"/><Relationship Id="rId5" Type="http://schemas.openxmlformats.org/officeDocument/2006/relationships/image" Target="../media/image42.emf"/><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55.jpe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30.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hyperlink" Target="https://www.acnpacific.com/ibo/product-resources-au/amaysim-mobile/" TargetMode="External"/><Relationship Id="rId7"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31.xml"/><Relationship Id="rId6" Type="http://schemas.openxmlformats.org/officeDocument/2006/relationships/hyperlink" Target="https://www.acnpacific.com/ibo/wp-content/uploads/sites/4/2019/11/Social_Media_Guide.pdf" TargetMode="External"/><Relationship Id="rId5" Type="http://schemas.openxmlformats.org/officeDocument/2006/relationships/hyperlink" Target="https://www.facebook.com/acn.asiapacific/" TargetMode="External"/><Relationship Id="rId4" Type="http://schemas.openxmlformats.org/officeDocument/2006/relationships/hyperlink" Target="https://www.acnpacific.com/ibo/wp-content/uploads/sites/4/2020/04/MKTG-690-amaysim-mobile-Social-Media-Guide.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hyperlink" Target="https://au.trustpilot.com/review/www.sumo.com.au"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65.jpg"/></Relationships>
</file>

<file path=ppt/slides/_rels/slide36.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0.xml"/><Relationship Id="rId1" Type="http://schemas.openxmlformats.org/officeDocument/2006/relationships/slideLayout" Target="../slideLayouts/slideLayout28.xml"/><Relationship Id="rId5" Type="http://schemas.openxmlformats.org/officeDocument/2006/relationships/hyperlink" Target="https://www.acnpacific.com/merchant-services/" TargetMode="External"/><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69.tiff"/><Relationship Id="rId2" Type="http://schemas.openxmlformats.org/officeDocument/2006/relationships/notesSlide" Target="../notesSlides/notesSlide22.xml"/><Relationship Id="rId1" Type="http://schemas.openxmlformats.org/officeDocument/2006/relationships/slideLayout" Target="../slideLayouts/slideLayout32.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0.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hyperlink" Target="https://www.acnpacific.com/ibo/wp-content/uploads/sites/4/2019/06/MKTG-537-Security-Plans-Business.pdf" TargetMode="External"/><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30.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1.png"/><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3C436F-FD1B-7D4F-BEEA-BFD4372CF965}"/>
              </a:ext>
            </a:extLst>
          </p:cNvPr>
          <p:cNvSpPr>
            <a:spLocks noGrp="1"/>
          </p:cNvSpPr>
          <p:nvPr>
            <p:ph type="title"/>
          </p:nvPr>
        </p:nvSpPr>
        <p:spPr>
          <a:xfrm>
            <a:off x="0" y="1682751"/>
            <a:ext cx="9144000" cy="820738"/>
          </a:xfrm>
        </p:spPr>
        <p:txBody>
          <a:bodyPr>
            <a:normAutofit/>
          </a:bodyPr>
          <a:lstStyle/>
          <a:p>
            <a:r>
              <a:rPr lang="en-US" dirty="0"/>
              <a:t>ACN Pacific </a:t>
            </a:r>
            <a:r>
              <a:rPr lang="en-US"/>
              <a:t>Product Overview AU</a:t>
            </a:r>
            <a:endParaRPr lang="en-US" dirty="0"/>
          </a:p>
        </p:txBody>
      </p:sp>
      <p:sp>
        <p:nvSpPr>
          <p:cNvPr id="11" name="Text Placeholder 3">
            <a:extLst>
              <a:ext uri="{FF2B5EF4-FFF2-40B4-BE49-F238E27FC236}">
                <a16:creationId xmlns:a16="http://schemas.microsoft.com/office/drawing/2014/main" id="{AAB77917-158A-490B-AAC7-BECD0228C92C}"/>
              </a:ext>
            </a:extLst>
          </p:cNvPr>
          <p:cNvSpPr>
            <a:spLocks noGrp="1"/>
          </p:cNvSpPr>
          <p:nvPr>
            <p:ph type="body" sz="quarter" idx="11"/>
          </p:nvPr>
        </p:nvSpPr>
        <p:spPr>
          <a:xfrm>
            <a:off x="1963364" y="3009059"/>
            <a:ext cx="5217272" cy="1058676"/>
          </a:xfrm>
        </p:spPr>
        <p:txBody>
          <a:bodyPr/>
          <a:lstStyle/>
          <a:p>
            <a:r>
              <a:rPr lang="en-US" sz="1500" b="0" dirty="0">
                <a:effectLst/>
                <a:latin typeface="+mn-lt"/>
              </a:rPr>
              <a:t>Stepping into a meeting with your customer? Read up on our </a:t>
            </a:r>
            <a:r>
              <a:rPr lang="en-US" sz="1500" dirty="0">
                <a:effectLst/>
                <a:latin typeface="+mn-lt"/>
              </a:rPr>
              <a:t>Product Partners’ Unique Selling Points and their plans/products on offer </a:t>
            </a:r>
            <a:r>
              <a:rPr lang="en-US" sz="1500" b="0" dirty="0">
                <a:effectLst/>
                <a:latin typeface="+mn-lt"/>
              </a:rPr>
              <a:t>for a</a:t>
            </a:r>
            <a:r>
              <a:rPr lang="en-US" sz="1500" dirty="0">
                <a:effectLst/>
                <a:latin typeface="+mn-lt"/>
              </a:rPr>
              <a:t> </a:t>
            </a:r>
            <a:r>
              <a:rPr lang="en-US" sz="1500" b="0" dirty="0">
                <a:effectLst/>
                <a:latin typeface="+mn-lt"/>
              </a:rPr>
              <a:t>quick refresher.</a:t>
            </a:r>
          </a:p>
        </p:txBody>
      </p:sp>
    </p:spTree>
    <p:extLst>
      <p:ext uri="{BB962C8B-B14F-4D97-AF65-F5344CB8AC3E}">
        <p14:creationId xmlns:p14="http://schemas.microsoft.com/office/powerpoint/2010/main" val="1272529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575737" y="1347614"/>
            <a:ext cx="6344701" cy="2162175"/>
          </a:xfrm>
        </p:spPr>
        <p:txBody>
          <a:bodyPr>
            <a:normAutofit/>
          </a:bodyPr>
          <a:lstStyle/>
          <a:p>
            <a:pPr algn="l"/>
            <a:r>
              <a:rPr lang="en-US" sz="6000" dirty="0"/>
              <a:t>MATE</a:t>
            </a:r>
          </a:p>
        </p:txBody>
      </p:sp>
      <p:sp>
        <p:nvSpPr>
          <p:cNvPr id="8" name="TextBox 7">
            <a:extLst>
              <a:ext uri="{FF2B5EF4-FFF2-40B4-BE49-F238E27FC236}">
                <a16:creationId xmlns:a16="http://schemas.microsoft.com/office/drawing/2014/main" id="{185D3C6D-7974-D34A-B89D-3B6D85ECB4AB}"/>
              </a:ext>
            </a:extLst>
          </p:cNvPr>
          <p:cNvSpPr txBox="1"/>
          <p:nvPr/>
        </p:nvSpPr>
        <p:spPr>
          <a:xfrm>
            <a:off x="2301411" y="1356189"/>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9" name="TextBox 8">
            <a:extLst>
              <a:ext uri="{FF2B5EF4-FFF2-40B4-BE49-F238E27FC236}">
                <a16:creationId xmlns:a16="http://schemas.microsoft.com/office/drawing/2014/main" id="{50B117F9-3B8F-FF4C-BAA0-2EDF70F9617D}"/>
              </a:ext>
            </a:extLst>
          </p:cNvPr>
          <p:cNvSpPr txBox="1"/>
          <p:nvPr/>
        </p:nvSpPr>
        <p:spPr>
          <a:xfrm>
            <a:off x="1181528" y="1808252"/>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11" name="Oval 10">
            <a:extLst>
              <a:ext uri="{FF2B5EF4-FFF2-40B4-BE49-F238E27FC236}">
                <a16:creationId xmlns:a16="http://schemas.microsoft.com/office/drawing/2014/main" id="{0ABA44A0-BA55-8843-806F-F7F54663C193}"/>
              </a:ext>
            </a:extLst>
          </p:cNvPr>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picture containing drawing, clock&#10;&#10;Description automatically generated">
            <a:extLst>
              <a:ext uri="{FF2B5EF4-FFF2-40B4-BE49-F238E27FC236}">
                <a16:creationId xmlns:a16="http://schemas.microsoft.com/office/drawing/2014/main" id="{3F9724B3-4F56-3A4D-853B-663A78A645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9283" y="1347614"/>
            <a:ext cx="1646453" cy="432048"/>
          </a:xfrm>
          <a:prstGeom prst="rect">
            <a:avLst/>
          </a:prstGeom>
        </p:spPr>
      </p:pic>
    </p:spTree>
    <p:extLst>
      <p:ext uri="{BB962C8B-B14F-4D97-AF65-F5344CB8AC3E}">
        <p14:creationId xmlns:p14="http://schemas.microsoft.com/office/powerpoint/2010/main" val="3471239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a:extLst>
              <a:ext uri="{FF2B5EF4-FFF2-40B4-BE49-F238E27FC236}">
                <a16:creationId xmlns:a16="http://schemas.microsoft.com/office/drawing/2014/main" id="{8C93DD26-EDA4-3A48-9EEF-F3A809B878E3}"/>
              </a:ext>
            </a:extLst>
          </p:cNvPr>
          <p:cNvSpPr/>
          <p:nvPr/>
        </p:nvSpPr>
        <p:spPr>
          <a:xfrm rot="5400000">
            <a:off x="802856" y="-562480"/>
            <a:ext cx="659730" cy="2252771"/>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2" name="Rectangle 1">
            <a:extLst>
              <a:ext uri="{FF2B5EF4-FFF2-40B4-BE49-F238E27FC236}">
                <a16:creationId xmlns:a16="http://schemas.microsoft.com/office/drawing/2014/main" id="{441FC14E-2EFC-4C86-8088-E1786EE7D178}"/>
              </a:ext>
            </a:extLst>
          </p:cNvPr>
          <p:cNvSpPr/>
          <p:nvPr/>
        </p:nvSpPr>
        <p:spPr>
          <a:xfrm>
            <a:off x="67799" y="361828"/>
            <a:ext cx="2191307" cy="451406"/>
          </a:xfrm>
          <a:prstGeom prst="rect">
            <a:avLst/>
          </a:prstGeom>
        </p:spPr>
        <p:txBody>
          <a:bodyPr wrap="square">
            <a:spAutoFit/>
          </a:bodyPr>
          <a:lstStyle/>
          <a:p>
            <a:pPr>
              <a:lnSpc>
                <a:spcPct val="80000"/>
              </a:lnSpc>
            </a:pPr>
            <a:r>
              <a:rPr lang="en-AU" sz="2800" b="1" dirty="0">
                <a:solidFill>
                  <a:srgbClr val="FFFFFF"/>
                </a:solidFill>
                <a:latin typeface="Candara"/>
                <a:cs typeface="Candara"/>
              </a:rPr>
              <a:t>Why MATE?</a:t>
            </a:r>
          </a:p>
        </p:txBody>
      </p:sp>
      <p:pic>
        <p:nvPicPr>
          <p:cNvPr id="23" name="Picture 22" descr="A picture containing drawing, clock&#10;&#10;Description automatically generated">
            <a:extLst>
              <a:ext uri="{FF2B5EF4-FFF2-40B4-BE49-F238E27FC236}">
                <a16:creationId xmlns:a16="http://schemas.microsoft.com/office/drawing/2014/main" id="{FBEEEA6F-A45F-1F47-A4D9-4DD4D9717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4368" y="234041"/>
            <a:ext cx="1097635" cy="288032"/>
          </a:xfrm>
          <a:prstGeom prst="rect">
            <a:avLst/>
          </a:prstGeom>
        </p:spPr>
      </p:pic>
      <p:sp>
        <p:nvSpPr>
          <p:cNvPr id="3" name="Rectangle 2">
            <a:extLst>
              <a:ext uri="{FF2B5EF4-FFF2-40B4-BE49-F238E27FC236}">
                <a16:creationId xmlns:a16="http://schemas.microsoft.com/office/drawing/2014/main" id="{78236660-5519-406F-9406-F813CA63024F}"/>
              </a:ext>
            </a:extLst>
          </p:cNvPr>
          <p:cNvSpPr/>
          <p:nvPr/>
        </p:nvSpPr>
        <p:spPr>
          <a:xfrm>
            <a:off x="417320" y="1132152"/>
            <a:ext cx="4989641" cy="4086632"/>
          </a:xfrm>
          <a:prstGeom prst="rect">
            <a:avLst/>
          </a:prstGeom>
        </p:spPr>
        <p:txBody>
          <a:bodyPr wrap="square">
            <a:spAutoFit/>
          </a:bodyPr>
          <a:lstStyle/>
          <a:p>
            <a:pPr marL="171450" indent="-171450" fontAlgn="base">
              <a:lnSpc>
                <a:spcPct val="80000"/>
              </a:lnSpc>
              <a:spcBef>
                <a:spcPct val="0"/>
              </a:spcBef>
              <a:spcAft>
                <a:spcPct val="0"/>
              </a:spcAft>
              <a:buFont typeface="Arial" panose="020B0604020202020204" pitchFamily="34" charset="0"/>
              <a:buChar char="•"/>
            </a:pPr>
            <a:r>
              <a:rPr lang="en-AU" dirty="0">
                <a:effectLst>
                  <a:outerShdw blurRad="101600" dist="63500" dir="2700000" algn="tl" rotWithShape="0">
                    <a:prstClr val="black">
                      <a:alpha val="75000"/>
                    </a:prstClr>
                  </a:outerShdw>
                </a:effectLst>
                <a:latin typeface="Candara"/>
                <a:cs typeface="Candara"/>
              </a:rPr>
              <a:t>AWARD-WINNING company – </a:t>
            </a:r>
            <a:r>
              <a:rPr lang="en-US" dirty="0">
                <a:effectLst>
                  <a:outerShdw blurRad="101600" dist="63500" dir="2700000" algn="tl" rotWithShape="0">
                    <a:prstClr val="black">
                      <a:alpha val="75000"/>
                    </a:prstClr>
                  </a:outerShdw>
                </a:effectLst>
                <a:latin typeface="Candara"/>
                <a:cs typeface="Candara"/>
              </a:rPr>
              <a:t>O</a:t>
            </a:r>
            <a:r>
              <a:rPr lang="en-US" dirty="0">
                <a:effectLst>
                  <a:outerShdw blurRad="101600" dist="63500" dir="2700000" algn="tl" rotWithShape="0">
                    <a:prstClr val="black">
                      <a:alpha val="75000"/>
                    </a:prstClr>
                  </a:outerShdw>
                </a:effectLst>
                <a:cs typeface="Candara"/>
              </a:rPr>
              <a:t>fficial winner of the 2020 Customer Service Team of the Year</a:t>
            </a:r>
          </a:p>
          <a:p>
            <a:pPr fontAlgn="base">
              <a:lnSpc>
                <a:spcPct val="80000"/>
              </a:lnSpc>
              <a:spcBef>
                <a:spcPct val="0"/>
              </a:spcBef>
              <a:spcAft>
                <a:spcPct val="0"/>
              </a:spcAft>
            </a:pPr>
            <a:endParaRPr lang="en-AU" dirty="0">
              <a:effectLst>
                <a:outerShdw blurRad="101600" dist="63500" dir="2700000" algn="tl" rotWithShape="0">
                  <a:prstClr val="black">
                    <a:alpha val="75000"/>
                  </a:prstClr>
                </a:outerShdw>
              </a:effectLst>
              <a:latin typeface="Candara"/>
              <a:cs typeface="Candara"/>
            </a:endParaRPr>
          </a:p>
          <a:p>
            <a:pPr marL="171450" indent="-171450" fontAlgn="base">
              <a:lnSpc>
                <a:spcPct val="80000"/>
              </a:lnSpc>
              <a:spcBef>
                <a:spcPct val="0"/>
              </a:spcBef>
              <a:spcAft>
                <a:spcPct val="0"/>
              </a:spcAft>
              <a:buFont typeface="Arial" panose="020B0604020202020204" pitchFamily="34" charset="0"/>
              <a:buChar char="•"/>
            </a:pPr>
            <a:r>
              <a:rPr lang="en-AU" dirty="0">
                <a:effectLst>
                  <a:outerShdw blurRad="101600" dist="63500" dir="2700000" algn="tl" rotWithShape="0">
                    <a:prstClr val="black">
                      <a:alpha val="75000"/>
                    </a:prstClr>
                  </a:outerShdw>
                </a:effectLst>
                <a:latin typeface="Candara"/>
                <a:cs typeface="Candara"/>
              </a:rPr>
              <a:t>Best in class process for switching customers – </a:t>
            </a:r>
            <a:r>
              <a:rPr lang="en-AU" dirty="0">
                <a:effectLst>
                  <a:outerShdw blurRad="101600" dist="63500" dir="2700000" algn="tl" rotWithShape="0">
                    <a:prstClr val="black">
                      <a:alpha val="75000"/>
                    </a:prstClr>
                  </a:outerShdw>
                </a:effectLst>
                <a:cs typeface="Candara"/>
                <a:hlinkClick r:id="rId3"/>
              </a:rPr>
              <a:t>check out </a:t>
            </a:r>
            <a:r>
              <a:rPr lang="en-US" dirty="0">
                <a:effectLst>
                  <a:outerShdw blurRad="101600" dist="63500" dir="2700000" algn="tl" rotWithShape="0">
                    <a:prstClr val="black">
                      <a:alpha val="75000"/>
                    </a:prstClr>
                  </a:outerShdw>
                </a:effectLst>
                <a:cs typeface="Candara"/>
                <a:hlinkClick r:id="rId3"/>
              </a:rPr>
              <a:t>what MATE customers are saying here</a:t>
            </a:r>
            <a:endParaRPr lang="en-US" dirty="0">
              <a:effectLst>
                <a:outerShdw blurRad="101600" dist="63500" dir="2700000" algn="tl" rotWithShape="0">
                  <a:prstClr val="black">
                    <a:alpha val="75000"/>
                  </a:prstClr>
                </a:outerShdw>
              </a:effectLst>
              <a:cs typeface="Candara"/>
            </a:endParaRPr>
          </a:p>
          <a:p>
            <a:pPr marL="171450" indent="-171450" fontAlgn="base">
              <a:lnSpc>
                <a:spcPct val="80000"/>
              </a:lnSpc>
              <a:spcBef>
                <a:spcPct val="0"/>
              </a:spcBef>
              <a:spcAft>
                <a:spcPct val="0"/>
              </a:spcAft>
              <a:buFont typeface="Arial" panose="020B0604020202020204" pitchFamily="34" charset="0"/>
              <a:buChar char="•"/>
            </a:pPr>
            <a:endParaRPr lang="en-US" dirty="0">
              <a:effectLst>
                <a:outerShdw blurRad="101600" dist="63500" dir="2700000" algn="tl" rotWithShape="0">
                  <a:prstClr val="black">
                    <a:alpha val="75000"/>
                  </a:prstClr>
                </a:outerShdw>
              </a:effectLst>
              <a:latin typeface="Candara"/>
              <a:cs typeface="Candara"/>
            </a:endParaRPr>
          </a:p>
          <a:p>
            <a:pPr marL="171450" indent="-171450" fontAlgn="base">
              <a:lnSpc>
                <a:spcPct val="8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100% Aussie customer service</a:t>
            </a:r>
            <a:br>
              <a:rPr lang="en-AU" dirty="0">
                <a:effectLst>
                  <a:outerShdw blurRad="101600" dist="63500" dir="2700000" algn="tl" rotWithShape="0">
                    <a:prstClr val="black">
                      <a:alpha val="75000"/>
                    </a:prstClr>
                  </a:outerShdw>
                </a:effectLst>
                <a:latin typeface="Candara"/>
                <a:cs typeface="Candara"/>
              </a:rPr>
            </a:br>
            <a:endParaRPr lang="en-AU" dirty="0">
              <a:effectLst>
                <a:outerShdw blurRad="101600" dist="63500" dir="2700000" algn="tl" rotWithShape="0">
                  <a:prstClr val="black">
                    <a:alpha val="75000"/>
                  </a:prstClr>
                </a:outerShdw>
              </a:effectLst>
              <a:latin typeface="Candara"/>
              <a:cs typeface="Candara"/>
            </a:endParaRPr>
          </a:p>
          <a:p>
            <a:pPr marL="171450" indent="-171450" fontAlgn="base">
              <a:lnSpc>
                <a:spcPct val="80000"/>
              </a:lnSpc>
              <a:spcBef>
                <a:spcPct val="0"/>
              </a:spcBef>
              <a:spcAft>
                <a:spcPct val="0"/>
              </a:spcAft>
              <a:buFont typeface="Arial" panose="020B0604020202020204" pitchFamily="34" charset="0"/>
              <a:buChar char="•"/>
            </a:pPr>
            <a:r>
              <a:rPr lang="en-AU" dirty="0">
                <a:effectLst>
                  <a:outerShdw blurRad="101600" dist="63500" dir="2700000" algn="tl" rotWithShape="0">
                    <a:prstClr val="black">
                      <a:alpha val="75000"/>
                    </a:prstClr>
                  </a:outerShdw>
                </a:effectLst>
                <a:latin typeface="Candara"/>
                <a:cs typeface="Candara"/>
              </a:rPr>
              <a:t>No lock-in contracts</a:t>
            </a:r>
          </a:p>
          <a:p>
            <a:pPr marL="171450" indent="-171450" fontAlgn="base">
              <a:lnSpc>
                <a:spcPct val="80000"/>
              </a:lnSpc>
              <a:spcBef>
                <a:spcPct val="0"/>
              </a:spcBef>
              <a:spcAft>
                <a:spcPct val="0"/>
              </a:spcAft>
              <a:buFont typeface="Arial" panose="020B0604020202020204" pitchFamily="34" charset="0"/>
              <a:buChar char="•"/>
            </a:pPr>
            <a:endParaRPr lang="en-AU" dirty="0">
              <a:effectLst>
                <a:outerShdw blurRad="101600" dist="63500" dir="2700000" algn="tl" rotWithShape="0">
                  <a:prstClr val="black">
                    <a:alpha val="75000"/>
                  </a:prstClr>
                </a:outerShdw>
              </a:effectLst>
              <a:latin typeface="Candara"/>
              <a:cs typeface="Candara"/>
            </a:endParaRPr>
          </a:p>
          <a:p>
            <a:pPr marL="171450" indent="-171450" fontAlgn="base">
              <a:lnSpc>
                <a:spcPct val="80000"/>
              </a:lnSpc>
              <a:spcBef>
                <a:spcPct val="0"/>
              </a:spcBef>
              <a:spcAft>
                <a:spcPct val="0"/>
              </a:spcAft>
              <a:buFont typeface="Arial" panose="020B0604020202020204" pitchFamily="34" charset="0"/>
              <a:buChar char="•"/>
            </a:pPr>
            <a:r>
              <a:rPr lang="en-AU" dirty="0">
                <a:effectLst>
                  <a:outerShdw blurRad="101600" dist="63500" dir="2700000" algn="tl" rotWithShape="0">
                    <a:prstClr val="black">
                      <a:alpha val="75000"/>
                    </a:prstClr>
                  </a:outerShdw>
                </a:effectLst>
                <a:cs typeface="Candara"/>
              </a:rPr>
              <a:t>Telstra wholesale network for mobile</a:t>
            </a:r>
          </a:p>
          <a:p>
            <a:pPr marL="171450" indent="-171450" fontAlgn="base">
              <a:lnSpc>
                <a:spcPct val="80000"/>
              </a:lnSpc>
              <a:spcBef>
                <a:spcPct val="0"/>
              </a:spcBef>
              <a:spcAft>
                <a:spcPct val="0"/>
              </a:spcAft>
              <a:buFont typeface="Arial" panose="020B0604020202020204" pitchFamily="34" charset="0"/>
              <a:buChar char="•"/>
            </a:pPr>
            <a:endParaRPr lang="en-AU" dirty="0">
              <a:effectLst>
                <a:outerShdw blurRad="101600" dist="63500" dir="2700000" algn="tl" rotWithShape="0">
                  <a:prstClr val="black">
                    <a:alpha val="75000"/>
                  </a:prstClr>
                </a:outerShdw>
              </a:effectLst>
              <a:cs typeface="Candara"/>
            </a:endParaRPr>
          </a:p>
          <a:p>
            <a:pPr marL="171450" indent="-171450" fontAlgn="base">
              <a:lnSpc>
                <a:spcPct val="80000"/>
              </a:lnSpc>
              <a:spcBef>
                <a:spcPct val="0"/>
              </a:spcBef>
              <a:spcAft>
                <a:spcPct val="0"/>
              </a:spcAft>
              <a:buFont typeface="Arial" panose="020B0604020202020204" pitchFamily="34" charset="0"/>
              <a:buChar char="•"/>
            </a:pPr>
            <a:r>
              <a:rPr lang="en-AU" b="1" dirty="0">
                <a:solidFill>
                  <a:srgbClr val="00B050"/>
                </a:solidFill>
                <a:effectLst>
                  <a:outerShdw blurRad="101600" dist="63500" dir="2700000" algn="tl" rotWithShape="0">
                    <a:prstClr val="black">
                      <a:alpha val="75000"/>
                    </a:prstClr>
                  </a:outerShdw>
                </a:effectLst>
                <a:cs typeface="Candara"/>
              </a:rPr>
              <a:t>Bundle internet with mobile and get $10 off every month!</a:t>
            </a:r>
          </a:p>
          <a:p>
            <a:pPr fontAlgn="base">
              <a:lnSpc>
                <a:spcPct val="80000"/>
              </a:lnSpc>
              <a:spcBef>
                <a:spcPct val="0"/>
              </a:spcBef>
              <a:spcAft>
                <a:spcPct val="0"/>
              </a:spcAft>
            </a:pPr>
            <a:endParaRPr lang="en-AU" dirty="0">
              <a:effectLst>
                <a:outerShdw blurRad="101600" dist="63500" dir="2700000" algn="tl" rotWithShape="0">
                  <a:prstClr val="black">
                    <a:alpha val="75000"/>
                  </a:prstClr>
                </a:outerShdw>
              </a:effectLst>
              <a:latin typeface="Candara"/>
              <a:cs typeface="Candara"/>
            </a:endParaRPr>
          </a:p>
          <a:p>
            <a:pPr marL="171450" indent="-171450" fontAlgn="base">
              <a:lnSpc>
                <a:spcPct val="80000"/>
              </a:lnSpc>
              <a:spcBef>
                <a:spcPct val="0"/>
              </a:spcBef>
              <a:spcAft>
                <a:spcPct val="0"/>
              </a:spcAft>
              <a:buFont typeface="Arial" panose="020B0604020202020204" pitchFamily="34" charset="0"/>
              <a:buChar char="•"/>
            </a:pPr>
            <a:r>
              <a:rPr lang="en-AU" dirty="0">
                <a:effectLst>
                  <a:outerShdw blurRad="101600" dist="63500" dir="2700000" algn="tl" rotWithShape="0">
                    <a:prstClr val="black">
                      <a:alpha val="75000"/>
                    </a:prstClr>
                  </a:outerShdw>
                </a:effectLst>
                <a:latin typeface="Candara"/>
                <a:cs typeface="Candara"/>
              </a:rPr>
              <a:t>Some of the most competitive pricing available</a:t>
            </a:r>
          </a:p>
          <a:p>
            <a:pPr marL="171450" indent="-171450" fontAlgn="base">
              <a:lnSpc>
                <a:spcPct val="80000"/>
              </a:lnSpc>
              <a:spcBef>
                <a:spcPct val="0"/>
              </a:spcBef>
              <a:spcAft>
                <a:spcPct val="0"/>
              </a:spcAft>
              <a:buFont typeface="Arial" panose="020B0604020202020204" pitchFamily="34" charset="0"/>
              <a:buChar char="•"/>
            </a:pPr>
            <a:endParaRPr lang="en-AU" dirty="0">
              <a:effectLst>
                <a:outerShdw blurRad="101600" dist="63500" dir="2700000" algn="tl" rotWithShape="0">
                  <a:prstClr val="black">
                    <a:alpha val="75000"/>
                  </a:prstClr>
                </a:outerShdw>
              </a:effectLst>
              <a:latin typeface="Candara"/>
              <a:cs typeface="Candara"/>
            </a:endParaRPr>
          </a:p>
        </p:txBody>
      </p:sp>
      <p:pic>
        <p:nvPicPr>
          <p:cNvPr id="5" name="Picture 4">
            <a:extLst>
              <a:ext uri="{FF2B5EF4-FFF2-40B4-BE49-F238E27FC236}">
                <a16:creationId xmlns:a16="http://schemas.microsoft.com/office/drawing/2014/main" id="{AD2342E1-E199-4D80-AD84-45D4084843A1}"/>
              </a:ext>
            </a:extLst>
          </p:cNvPr>
          <p:cNvPicPr>
            <a:picLocks noChangeAspect="1"/>
          </p:cNvPicPr>
          <p:nvPr/>
        </p:nvPicPr>
        <p:blipFill>
          <a:blip r:embed="rId4"/>
          <a:stretch>
            <a:fillRect/>
          </a:stretch>
        </p:blipFill>
        <p:spPr>
          <a:xfrm>
            <a:off x="5565047" y="1968032"/>
            <a:ext cx="2999526" cy="1207436"/>
          </a:xfrm>
          <a:prstGeom prst="rect">
            <a:avLst/>
          </a:prstGeom>
        </p:spPr>
      </p:pic>
      <p:pic>
        <p:nvPicPr>
          <p:cNvPr id="9" name="Picture 8" descr="awards-2.png">
            <a:extLst>
              <a:ext uri="{FF2B5EF4-FFF2-40B4-BE49-F238E27FC236}">
                <a16:creationId xmlns:a16="http://schemas.microsoft.com/office/drawing/2014/main" id="{00C37027-A2A2-4536-A642-833C2DC2AA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2723" y="699831"/>
            <a:ext cx="2650430" cy="1086242"/>
          </a:xfrm>
          <a:prstGeom prst="rect">
            <a:avLst/>
          </a:prstGeom>
        </p:spPr>
      </p:pic>
      <p:pic>
        <p:nvPicPr>
          <p:cNvPr id="11" name="Picture 10">
            <a:extLst>
              <a:ext uri="{FF2B5EF4-FFF2-40B4-BE49-F238E27FC236}">
                <a16:creationId xmlns:a16="http://schemas.microsoft.com/office/drawing/2014/main" id="{0E460D66-6855-4A26-8BD8-B0D3FCB70811}"/>
              </a:ext>
            </a:extLst>
          </p:cNvPr>
          <p:cNvPicPr>
            <a:picLocks noChangeAspect="1"/>
          </p:cNvPicPr>
          <p:nvPr/>
        </p:nvPicPr>
        <p:blipFill>
          <a:blip r:embed="rId6"/>
          <a:stretch>
            <a:fillRect/>
          </a:stretch>
        </p:blipFill>
        <p:spPr>
          <a:xfrm>
            <a:off x="5565046" y="3175468"/>
            <a:ext cx="2999527" cy="1743911"/>
          </a:xfrm>
          <a:prstGeom prst="rect">
            <a:avLst/>
          </a:prstGeom>
        </p:spPr>
      </p:pic>
      <p:pic>
        <p:nvPicPr>
          <p:cNvPr id="1026" name="Picture 2" descr="Winners">
            <a:extLst>
              <a:ext uri="{FF2B5EF4-FFF2-40B4-BE49-F238E27FC236}">
                <a16:creationId xmlns:a16="http://schemas.microsoft.com/office/drawing/2014/main" id="{ED796B25-FDFB-4496-B1EF-91DFC69172E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72722" y="517491"/>
            <a:ext cx="1450541" cy="145054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1588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866106" y="4703040"/>
            <a:ext cx="5411788" cy="246207"/>
          </a:xfrm>
          <a:prstGeom prst="rect">
            <a:avLst/>
          </a:prstGeom>
          <a:noFill/>
        </p:spPr>
        <p:txBody>
          <a:bodyPr lIns="91425" tIns="45713" rIns="91425" bIns="45713">
            <a:spAutoFit/>
          </a:bodyPr>
          <a:lstStyle/>
          <a:p>
            <a:pPr algn="ctr" defTabSz="342839" fontAlgn="auto">
              <a:spcBef>
                <a:spcPts val="0"/>
              </a:spcBef>
              <a:spcAft>
                <a:spcPts val="0"/>
              </a:spcAft>
              <a:defRPr/>
            </a:pPr>
            <a:r>
              <a:rPr lang="en-US" sz="1000" dirty="0">
                <a:latin typeface="+mj-lt"/>
                <a:ea typeface="+mn-ea"/>
                <a:cs typeface="+mn-cs"/>
              </a:rPr>
              <a:t>BYO modem, or pick up a premium Wi-Fi modem from MATE.</a:t>
            </a:r>
          </a:p>
        </p:txBody>
      </p:sp>
      <p:graphicFrame>
        <p:nvGraphicFramePr>
          <p:cNvPr id="3" name="Table 2"/>
          <p:cNvGraphicFramePr>
            <a:graphicFrameLocks noGrp="1"/>
          </p:cNvGraphicFramePr>
          <p:nvPr>
            <p:extLst>
              <p:ext uri="{D42A27DB-BD31-4B8C-83A1-F6EECF244321}">
                <p14:modId xmlns:p14="http://schemas.microsoft.com/office/powerpoint/2010/main" val="1574790088"/>
              </p:ext>
            </p:extLst>
          </p:nvPr>
        </p:nvGraphicFramePr>
        <p:xfrm>
          <a:off x="267924" y="1904092"/>
          <a:ext cx="8608152" cy="2396151"/>
        </p:xfrm>
        <a:graphic>
          <a:graphicData uri="http://schemas.openxmlformats.org/drawingml/2006/table">
            <a:tbl>
              <a:tblPr firstRow="1" bandRow="1">
                <a:tableStyleId>{5C22544A-7EE6-4342-B048-85BDC9FD1C3A}</a:tableStyleId>
              </a:tblPr>
              <a:tblGrid>
                <a:gridCol w="1531069">
                  <a:extLst>
                    <a:ext uri="{9D8B030D-6E8A-4147-A177-3AD203B41FA5}">
                      <a16:colId xmlns:a16="http://schemas.microsoft.com/office/drawing/2014/main" val="20000"/>
                    </a:ext>
                  </a:extLst>
                </a:gridCol>
                <a:gridCol w="1338315">
                  <a:extLst>
                    <a:ext uri="{9D8B030D-6E8A-4147-A177-3AD203B41FA5}">
                      <a16:colId xmlns:a16="http://schemas.microsoft.com/office/drawing/2014/main" val="20001"/>
                    </a:ext>
                  </a:extLst>
                </a:gridCol>
                <a:gridCol w="1434692">
                  <a:extLst>
                    <a:ext uri="{9D8B030D-6E8A-4147-A177-3AD203B41FA5}">
                      <a16:colId xmlns:a16="http://schemas.microsoft.com/office/drawing/2014/main" val="20002"/>
                    </a:ext>
                  </a:extLst>
                </a:gridCol>
                <a:gridCol w="1434692">
                  <a:extLst>
                    <a:ext uri="{9D8B030D-6E8A-4147-A177-3AD203B41FA5}">
                      <a16:colId xmlns:a16="http://schemas.microsoft.com/office/drawing/2014/main" val="20003"/>
                    </a:ext>
                  </a:extLst>
                </a:gridCol>
                <a:gridCol w="1434692">
                  <a:extLst>
                    <a:ext uri="{9D8B030D-6E8A-4147-A177-3AD203B41FA5}">
                      <a16:colId xmlns:a16="http://schemas.microsoft.com/office/drawing/2014/main" val="20004"/>
                    </a:ext>
                  </a:extLst>
                </a:gridCol>
                <a:gridCol w="1434692">
                  <a:extLst>
                    <a:ext uri="{9D8B030D-6E8A-4147-A177-3AD203B41FA5}">
                      <a16:colId xmlns:a16="http://schemas.microsoft.com/office/drawing/2014/main" val="20005"/>
                    </a:ext>
                  </a:extLst>
                </a:gridCol>
              </a:tblGrid>
              <a:tr h="430191">
                <a:tc>
                  <a:txBody>
                    <a:bodyPr/>
                    <a:lstStyle/>
                    <a:p>
                      <a:r>
                        <a:rPr lang="en-US" sz="1800" dirty="0">
                          <a:latin typeface="+mn-lt"/>
                        </a:rPr>
                        <a:t>Speed</a:t>
                      </a:r>
                    </a:p>
                  </a:txBody>
                  <a:tcPr>
                    <a:lnR w="12700" cap="flat" cmpd="sng" algn="ctr">
                      <a:solidFill>
                        <a:schemeClr val="tx1"/>
                      </a:solidFill>
                      <a:prstDash val="solid"/>
                      <a:round/>
                      <a:headEnd type="none" w="med" len="med"/>
                      <a:tailEnd type="none" w="med" len="med"/>
                    </a:lnR>
                  </a:tcPr>
                </a:tc>
                <a:tc>
                  <a:txBody>
                    <a:bodyPr/>
                    <a:lstStyle/>
                    <a:p>
                      <a:pPr algn="ctr"/>
                      <a:r>
                        <a:rPr lang="en-US" sz="1400" dirty="0">
                          <a:latin typeface="+mn-lt"/>
                        </a:rPr>
                        <a:t>MATE</a:t>
                      </a: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rgbClr val="00B050"/>
                    </a:solidFill>
                  </a:tcPr>
                </a:tc>
                <a:tc>
                  <a:txBody>
                    <a:bodyPr/>
                    <a:lstStyle/>
                    <a:p>
                      <a:pPr algn="ctr"/>
                      <a:r>
                        <a:rPr lang="en-US" sz="1400" dirty="0">
                          <a:latin typeface="+mn-lt"/>
                        </a:rPr>
                        <a:t>Vodafone</a:t>
                      </a:r>
                    </a:p>
                  </a:txBody>
                  <a:tcPr marL="68580" marR="68580" marT="34290" marB="34290" anchor="ctr">
                    <a:lnL w="12700" cap="flat" cmpd="sng" algn="ctr">
                      <a:solidFill>
                        <a:schemeClr val="tx1"/>
                      </a:solidFill>
                      <a:prstDash val="solid"/>
                      <a:round/>
                      <a:headEnd type="none" w="med" len="med"/>
                      <a:tailEnd type="none" w="med" len="med"/>
                    </a:lnL>
                    <a:solidFill>
                      <a:srgbClr val="FF0000"/>
                    </a:solidFill>
                  </a:tcPr>
                </a:tc>
                <a:tc>
                  <a:txBody>
                    <a:bodyPr/>
                    <a:lstStyle/>
                    <a:p>
                      <a:pPr algn="ctr"/>
                      <a:r>
                        <a:rPr lang="en-US" sz="1400" dirty="0">
                          <a:latin typeface="+mn-lt"/>
                        </a:rPr>
                        <a:t>TPG</a:t>
                      </a:r>
                    </a:p>
                  </a:txBody>
                  <a:tcPr marL="68580" marR="68580" marT="34290" marB="34290" anchor="ctr">
                    <a:solidFill>
                      <a:srgbClr val="7030A0"/>
                    </a:solidFill>
                  </a:tcPr>
                </a:tc>
                <a:tc>
                  <a:txBody>
                    <a:bodyPr/>
                    <a:lstStyle/>
                    <a:p>
                      <a:pPr algn="ctr"/>
                      <a:r>
                        <a:rPr lang="en-US" sz="1400" dirty="0">
                          <a:latin typeface="+mn-lt"/>
                        </a:rPr>
                        <a:t>Optus</a:t>
                      </a:r>
                    </a:p>
                  </a:txBody>
                  <a:tcPr marL="68580" marR="68580" marT="34290" marB="34290" anchor="ctr">
                    <a:solidFill>
                      <a:schemeClr val="accent5"/>
                    </a:solidFill>
                  </a:tcPr>
                </a:tc>
                <a:tc>
                  <a:txBody>
                    <a:bodyPr/>
                    <a:lstStyle/>
                    <a:p>
                      <a:pPr algn="ctr"/>
                      <a:r>
                        <a:rPr lang="en-US" sz="1400" dirty="0">
                          <a:latin typeface="+mn-lt"/>
                        </a:rPr>
                        <a:t>Telstra</a:t>
                      </a:r>
                    </a:p>
                  </a:txBody>
                  <a:tcPr marL="68580" marR="68580" marT="34290" marB="34290" anchor="ctr">
                    <a:solidFill>
                      <a:schemeClr val="tx2"/>
                    </a:solidFill>
                  </a:tcPr>
                </a:tc>
                <a:extLst>
                  <a:ext uri="{0D108BD9-81ED-4DB2-BD59-A6C34878D82A}">
                    <a16:rowId xmlns:a16="http://schemas.microsoft.com/office/drawing/2014/main" val="10000"/>
                  </a:ext>
                </a:extLst>
              </a:tr>
              <a:tr h="457200">
                <a:tc>
                  <a:txBody>
                    <a:bodyPr/>
                    <a:lstStyle/>
                    <a:p>
                      <a:r>
                        <a:rPr lang="en-US" sz="1200" dirty="0">
                          <a:latin typeface="+mn-lt"/>
                        </a:rPr>
                        <a:t>12Mbps Download</a:t>
                      </a:r>
                    </a:p>
                    <a:p>
                      <a:r>
                        <a:rPr lang="en-US" sz="1200" dirty="0">
                          <a:latin typeface="+mn-lt"/>
                        </a:rPr>
                        <a:t>1Mbps Upload</a:t>
                      </a:r>
                    </a:p>
                  </a:txBody>
                  <a:tcPr>
                    <a:lnR w="12700" cap="flat" cmpd="sng" algn="ctr">
                      <a:solidFill>
                        <a:schemeClr val="tx1"/>
                      </a:solidFill>
                      <a:prstDash val="solid"/>
                      <a:round/>
                      <a:headEnd type="none" w="med" len="med"/>
                      <a:tailEnd type="none" w="med" len="med"/>
                    </a:lnR>
                  </a:tcPr>
                </a:tc>
                <a:tc>
                  <a:txBody>
                    <a:bodyPr/>
                    <a:lstStyle/>
                    <a:p>
                      <a:pPr algn="ctr"/>
                      <a:r>
                        <a:rPr lang="en-US" sz="2000" b="1" dirty="0">
                          <a:solidFill>
                            <a:srgbClr val="00B050"/>
                          </a:solidFill>
                          <a:latin typeface="+mn-lt"/>
                        </a:rPr>
                        <a:t>$59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lang="en-US" sz="2000" b="1" dirty="0">
                          <a:solidFill>
                            <a:schemeClr val="accent6"/>
                          </a:solidFill>
                          <a:latin typeface="+mn-lt"/>
                        </a:rPr>
                        <a:t>$n/a</a:t>
                      </a:r>
                    </a:p>
                  </a:txBody>
                  <a:tcPr marL="68580" marR="68580" marT="34290" marB="34290">
                    <a:lnL w="12700" cap="flat" cmpd="sng" algn="ctr">
                      <a:solidFill>
                        <a:schemeClr val="tx1"/>
                      </a:solidFill>
                      <a:prstDash val="solid"/>
                      <a:round/>
                      <a:headEnd type="none" w="med" len="med"/>
                      <a:tailEnd type="none" w="med" len="med"/>
                    </a:lnL>
                  </a:tcPr>
                </a:tc>
                <a:tc>
                  <a:txBody>
                    <a:bodyPr/>
                    <a:lstStyle/>
                    <a:p>
                      <a:pPr algn="ctr"/>
                      <a:r>
                        <a:rPr lang="en-US" sz="2000" b="1" dirty="0">
                          <a:solidFill>
                            <a:srgbClr val="00B050"/>
                          </a:solidFill>
                          <a:latin typeface="+mn-lt"/>
                        </a:rPr>
                        <a:t>$59</a:t>
                      </a:r>
                    </a:p>
                  </a:txBody>
                  <a:tcPr marL="68580" marR="68580" marT="34290" marB="34290"/>
                </a:tc>
                <a:tc>
                  <a:txBody>
                    <a:bodyPr/>
                    <a:lstStyle/>
                    <a:p>
                      <a:pPr algn="ctr"/>
                      <a:r>
                        <a:rPr lang="en-US" sz="2000" b="1" dirty="0">
                          <a:solidFill>
                            <a:schemeClr val="accent6"/>
                          </a:solidFill>
                          <a:latin typeface="+mn-lt"/>
                        </a:rPr>
                        <a:t>$n/a</a:t>
                      </a:r>
                    </a:p>
                  </a:txBody>
                  <a:tcPr marL="68580" marR="68580" marT="34290" marB="34290"/>
                </a:tc>
                <a:tc>
                  <a:txBody>
                    <a:bodyPr/>
                    <a:lstStyle/>
                    <a:p>
                      <a:pPr algn="ctr"/>
                      <a:r>
                        <a:rPr lang="en-US" sz="2000" b="1" dirty="0">
                          <a:solidFill>
                            <a:schemeClr val="accent6"/>
                          </a:solidFill>
                          <a:latin typeface="+mn-lt"/>
                        </a:rPr>
                        <a:t>n/a</a:t>
                      </a:r>
                    </a:p>
                  </a:txBody>
                  <a:tcPr marL="68580" marR="68580" marT="34290" marB="34290"/>
                </a:tc>
                <a:extLst>
                  <a:ext uri="{0D108BD9-81ED-4DB2-BD59-A6C34878D82A}">
                    <a16:rowId xmlns:a16="http://schemas.microsoft.com/office/drawing/2014/main" val="10001"/>
                  </a:ext>
                </a:extLst>
              </a:tr>
              <a:tr h="502920">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25Mbps Download</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5Mbps Upload</a:t>
                      </a:r>
                      <a:endParaRPr lang="en-US" sz="1800" dirty="0">
                        <a:latin typeface="+mn-lt"/>
                      </a:endParaRPr>
                    </a:p>
                  </a:txBody>
                  <a:tcPr>
                    <a:lnR w="12700" cap="flat" cmpd="sng" algn="ctr">
                      <a:solidFill>
                        <a:schemeClr val="tx1"/>
                      </a:solidFill>
                      <a:prstDash val="solid"/>
                      <a:round/>
                      <a:headEnd type="none" w="med" len="med"/>
                      <a:tailEnd type="none" w="med" len="med"/>
                    </a:lnR>
                  </a:tcPr>
                </a:tc>
                <a:tc>
                  <a:txBody>
                    <a:bodyPr/>
                    <a:lstStyle/>
                    <a:p>
                      <a:pPr algn="ctr"/>
                      <a:r>
                        <a:rPr lang="en-US" sz="2000" b="1" dirty="0">
                          <a:solidFill>
                            <a:srgbClr val="00B050"/>
                          </a:solidFill>
                          <a:latin typeface="+mn-lt"/>
                        </a:rPr>
                        <a:t>$59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000" b="1" dirty="0">
                          <a:solidFill>
                            <a:schemeClr val="accent6"/>
                          </a:solidFill>
                          <a:latin typeface="+mn-lt"/>
                        </a:rPr>
                        <a:t>$</a:t>
                      </a:r>
                      <a:r>
                        <a:rPr lang="en-US" sz="2000" b="1" strike="sngStrike" baseline="0" dirty="0">
                          <a:solidFill>
                            <a:schemeClr val="accent6"/>
                          </a:solidFill>
                          <a:latin typeface="+mn-lt"/>
                        </a:rPr>
                        <a:t>65 </a:t>
                      </a:r>
                      <a:r>
                        <a:rPr lang="en-US" sz="2000" b="1" kern="1200" dirty="0">
                          <a:solidFill>
                            <a:srgbClr val="00B050"/>
                          </a:solidFill>
                          <a:latin typeface="+mn-lt"/>
                          <a:ea typeface="+mn-ea"/>
                          <a:cs typeface="+mn-cs"/>
                        </a:rPr>
                        <a:t>$55</a:t>
                      </a:r>
                    </a:p>
                    <a:p>
                      <a:pPr algn="ctr"/>
                      <a:r>
                        <a:rPr lang="en-US" sz="800" b="1" kern="1200" dirty="0">
                          <a:solidFill>
                            <a:srgbClr val="00B050"/>
                          </a:solidFill>
                          <a:latin typeface="+mn-lt"/>
                          <a:ea typeface="+mn-ea"/>
                          <a:cs typeface="+mn-cs"/>
                        </a:rPr>
                        <a:t>(for first 6 months)</a:t>
                      </a:r>
                      <a:endParaRPr lang="en-US" sz="700" b="1" kern="1200" dirty="0">
                        <a:solidFill>
                          <a:srgbClr val="00B050"/>
                        </a:solidFill>
                        <a:latin typeface="+mn-lt"/>
                        <a:ea typeface="+mn-ea"/>
                        <a:cs typeface="+mn-cs"/>
                      </a:endParaRPr>
                    </a:p>
                  </a:txBody>
                  <a:tcPr marL="68580" marR="68580" marT="34290" marB="34290">
                    <a:lnL w="12700" cap="flat" cmpd="sng" algn="ctr">
                      <a:solidFill>
                        <a:schemeClr val="tx1"/>
                      </a:solidFill>
                      <a:prstDash val="solid"/>
                      <a:round/>
                      <a:headEnd type="none" w="med" len="med"/>
                      <a:tailEnd type="none" w="med" len="med"/>
                    </a:lnL>
                  </a:tcPr>
                </a:tc>
                <a:tc>
                  <a:txBody>
                    <a:bodyPr/>
                    <a:lstStyle/>
                    <a:p>
                      <a:pPr algn="ctr"/>
                      <a:r>
                        <a:rPr lang="en-US" sz="2000" b="1" dirty="0">
                          <a:solidFill>
                            <a:schemeClr val="accent6"/>
                          </a:solidFill>
                          <a:latin typeface="+mn-lt"/>
                        </a:rPr>
                        <a:t>$n/a</a:t>
                      </a:r>
                    </a:p>
                  </a:txBody>
                  <a:tcPr marL="68580" marR="68580" marT="34290" marB="34290"/>
                </a:tc>
                <a:tc>
                  <a:txBody>
                    <a:bodyPr/>
                    <a:lstStyle/>
                    <a:p>
                      <a:pPr algn="ctr"/>
                      <a:r>
                        <a:rPr lang="en-US" sz="2000" b="1" dirty="0">
                          <a:solidFill>
                            <a:schemeClr val="accent6"/>
                          </a:solidFill>
                          <a:latin typeface="+mn-lt"/>
                        </a:rPr>
                        <a:t>$n/a</a:t>
                      </a:r>
                    </a:p>
                  </a:txBody>
                  <a:tcPr marL="68580" marR="68580" marT="34290" marB="34290"/>
                </a:tc>
                <a:tc>
                  <a:txBody>
                    <a:bodyPr/>
                    <a:lstStyle/>
                    <a:p>
                      <a:pPr algn="ctr"/>
                      <a:r>
                        <a:rPr lang="en-US" sz="2000" b="1" dirty="0">
                          <a:solidFill>
                            <a:srgbClr val="FF0000"/>
                          </a:solidFill>
                          <a:latin typeface="+mn-lt"/>
                        </a:rPr>
                        <a:t>$75</a:t>
                      </a:r>
                    </a:p>
                  </a:txBody>
                  <a:tcPr marL="68580" marR="68580" marT="34290" marB="34290"/>
                </a:tc>
                <a:extLst>
                  <a:ext uri="{0D108BD9-81ED-4DB2-BD59-A6C34878D82A}">
                    <a16:rowId xmlns:a16="http://schemas.microsoft.com/office/drawing/2014/main" val="10002"/>
                  </a:ext>
                </a:extLst>
              </a:tr>
              <a:tr h="502920">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50Mbps Download</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20Mbps Upload</a:t>
                      </a:r>
                      <a:endParaRPr lang="en-US" sz="1800" dirty="0">
                        <a:latin typeface="+mn-lt"/>
                      </a:endParaRPr>
                    </a:p>
                  </a:txBody>
                  <a:tcPr>
                    <a:lnR w="12700" cap="flat" cmpd="sng" algn="ctr">
                      <a:solidFill>
                        <a:schemeClr val="tx1"/>
                      </a:solidFill>
                      <a:prstDash val="solid"/>
                      <a:round/>
                      <a:headEnd type="none" w="med" len="med"/>
                      <a:tailEnd type="none" w="med" len="med"/>
                    </a:lnR>
                  </a:tcPr>
                </a:tc>
                <a:tc>
                  <a:txBody>
                    <a:bodyPr/>
                    <a:lstStyle/>
                    <a:p>
                      <a:pPr algn="ctr"/>
                      <a:r>
                        <a:rPr lang="en-US" sz="2000" b="1" dirty="0">
                          <a:solidFill>
                            <a:srgbClr val="00B050"/>
                          </a:solidFill>
                          <a:latin typeface="+mn-lt"/>
                        </a:rPr>
                        <a:t>$69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79646"/>
                          </a:solidFill>
                          <a:effectLst/>
                          <a:uLnTx/>
                          <a:uFillTx/>
                          <a:latin typeface="+mn-lt"/>
                          <a:ea typeface="+mn-ea"/>
                          <a:cs typeface="+mn-cs"/>
                        </a:rPr>
                        <a:t>$</a:t>
                      </a:r>
                      <a:r>
                        <a:rPr kumimoji="0" lang="en-US" sz="2000" b="1" i="0" u="none" strike="sngStrike" kern="1200" cap="none" spc="0" normalizeH="0" baseline="0" noProof="0" dirty="0">
                          <a:ln>
                            <a:noFill/>
                          </a:ln>
                          <a:solidFill>
                            <a:srgbClr val="F79646"/>
                          </a:solidFill>
                          <a:effectLst/>
                          <a:uLnTx/>
                          <a:uFillTx/>
                          <a:latin typeface="+mn-lt"/>
                          <a:ea typeface="+mn-ea"/>
                          <a:cs typeface="+mn-cs"/>
                        </a:rPr>
                        <a:t>75 </a:t>
                      </a:r>
                      <a:r>
                        <a:rPr kumimoji="0" lang="en-US" sz="2000" b="1" i="0" u="none" strike="noStrike" kern="1200" cap="none" spc="0" normalizeH="0" baseline="0" noProof="0" dirty="0">
                          <a:ln>
                            <a:noFill/>
                          </a:ln>
                          <a:solidFill>
                            <a:srgbClr val="00B050"/>
                          </a:solidFill>
                          <a:effectLst/>
                          <a:uLnTx/>
                          <a:uFillTx/>
                          <a:latin typeface="+mn-lt"/>
                          <a:ea typeface="+mn-ea"/>
                          <a:cs typeface="+mn-cs"/>
                        </a:rPr>
                        <a:t>$65</a:t>
                      </a: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B050"/>
                          </a:solidFill>
                          <a:effectLst/>
                          <a:uLnTx/>
                          <a:uFillTx/>
                          <a:latin typeface="+mn-lt"/>
                          <a:ea typeface="+mn-ea"/>
                          <a:cs typeface="+mn-cs"/>
                        </a:rPr>
                        <a:t>(for first 6 months)</a:t>
                      </a:r>
                      <a:endParaRPr kumimoji="0" lang="en-US" sz="700" b="1" i="0" u="none" strike="noStrike" kern="1200" cap="none" spc="0" normalizeH="0" baseline="0" noProof="0" dirty="0">
                        <a:ln>
                          <a:noFill/>
                        </a:ln>
                        <a:solidFill>
                          <a:srgbClr val="00B050"/>
                        </a:solidFill>
                        <a:effectLst/>
                        <a:uLnTx/>
                        <a:uFillTx/>
                        <a:latin typeface="+mn-lt"/>
                        <a:ea typeface="+mn-ea"/>
                        <a:cs typeface="+mn-cs"/>
                      </a:endParaRPr>
                    </a:p>
                  </a:txBody>
                  <a:tcPr marL="68580" marR="68580" marT="34290" marB="34290">
                    <a:lnL w="12700" cap="flat" cmpd="sng" algn="ctr">
                      <a:solidFill>
                        <a:schemeClr val="tx1"/>
                      </a:solidFill>
                      <a:prstDash val="solid"/>
                      <a:round/>
                      <a:headEnd type="none" w="med" len="med"/>
                      <a:tailEnd type="none" w="med" len="med"/>
                    </a:lnL>
                  </a:tcPr>
                </a:tc>
                <a:tc>
                  <a:txBody>
                    <a:bodyPr/>
                    <a:lstStyle/>
                    <a:p>
                      <a:pPr algn="ctr"/>
                      <a:r>
                        <a:rPr lang="en-US" sz="2000" b="1" dirty="0">
                          <a:solidFill>
                            <a:srgbClr val="00B050"/>
                          </a:solidFill>
                          <a:latin typeface="+mn-lt"/>
                        </a:rPr>
                        <a:t>$69</a:t>
                      </a:r>
                    </a:p>
                  </a:txBody>
                  <a:tcPr marL="68580" marR="68580" marT="34290" marB="34290"/>
                </a:tc>
                <a:tc>
                  <a:txBody>
                    <a:bodyPr/>
                    <a:lstStyle/>
                    <a:p>
                      <a:pPr algn="ctr"/>
                      <a:r>
                        <a:rPr lang="en-US" sz="2000" b="1" dirty="0">
                          <a:solidFill>
                            <a:srgbClr val="FF0000"/>
                          </a:solidFill>
                          <a:latin typeface="+mn-lt"/>
                        </a:rPr>
                        <a:t>$75</a:t>
                      </a:r>
                    </a:p>
                  </a:txBody>
                  <a:tcPr marL="68580" marR="68580" marT="34290" marB="34290"/>
                </a:tc>
                <a:tc>
                  <a:txBody>
                    <a:bodyPr/>
                    <a:lstStyle/>
                    <a:p>
                      <a:pPr algn="ctr"/>
                      <a:r>
                        <a:rPr lang="en-US" sz="2000" b="1" dirty="0">
                          <a:solidFill>
                            <a:srgbClr val="FF0000"/>
                          </a:solidFill>
                          <a:latin typeface="+mn-lt"/>
                        </a:rPr>
                        <a:t>$95</a:t>
                      </a:r>
                    </a:p>
                  </a:txBody>
                  <a:tcPr marL="68580" marR="68580" marT="34290" marB="34290"/>
                </a:tc>
                <a:extLst>
                  <a:ext uri="{0D108BD9-81ED-4DB2-BD59-A6C34878D82A}">
                    <a16:rowId xmlns:a16="http://schemas.microsoft.com/office/drawing/2014/main" val="10003"/>
                  </a:ext>
                </a:extLst>
              </a:tr>
              <a:tr h="502920">
                <a:tc>
                  <a: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100Mbps Download</a:t>
                      </a:r>
                    </a:p>
                    <a:p>
                      <a:pPr marL="0" marR="0" lvl="0" indent="0" algn="l" defTabSz="457189"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20Mbps Upload</a:t>
                      </a:r>
                      <a:endParaRPr lang="en-US" sz="1800" dirty="0">
                        <a:latin typeface="+mn-lt"/>
                      </a:endParaRPr>
                    </a:p>
                  </a:txBody>
                  <a:tcPr>
                    <a:lnR w="12700" cap="flat" cmpd="sng" algn="ctr">
                      <a:solidFill>
                        <a:schemeClr val="tx1"/>
                      </a:solidFill>
                      <a:prstDash val="solid"/>
                      <a:round/>
                      <a:headEnd type="none" w="med" len="med"/>
                      <a:tailEnd type="none" w="med" len="med"/>
                    </a:lnR>
                  </a:tcPr>
                </a:tc>
                <a:tc>
                  <a:txBody>
                    <a:bodyPr/>
                    <a:lstStyle/>
                    <a:p>
                      <a:pPr algn="ctr"/>
                      <a:r>
                        <a:rPr lang="en-US" sz="2000" b="1" dirty="0">
                          <a:solidFill>
                            <a:srgbClr val="00B050"/>
                          </a:solidFill>
                          <a:latin typeface="+mn-lt"/>
                        </a:rPr>
                        <a:t>$79</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79646"/>
                          </a:solidFill>
                          <a:effectLst/>
                          <a:uLnTx/>
                          <a:uFillTx/>
                          <a:latin typeface="+mn-lt"/>
                          <a:ea typeface="+mn-ea"/>
                          <a:cs typeface="+mn-cs"/>
                        </a:rPr>
                        <a:t>$</a:t>
                      </a:r>
                      <a:r>
                        <a:rPr kumimoji="0" lang="en-US" sz="2000" b="1" i="0" u="none" strike="sngStrike" kern="1200" cap="none" spc="0" normalizeH="0" baseline="0" noProof="0" dirty="0">
                          <a:ln>
                            <a:noFill/>
                          </a:ln>
                          <a:solidFill>
                            <a:srgbClr val="F79646"/>
                          </a:solidFill>
                          <a:effectLst/>
                          <a:uLnTx/>
                          <a:uFillTx/>
                          <a:latin typeface="+mn-lt"/>
                          <a:ea typeface="+mn-ea"/>
                          <a:cs typeface="+mn-cs"/>
                        </a:rPr>
                        <a:t>95 </a:t>
                      </a:r>
                      <a:r>
                        <a:rPr kumimoji="0" lang="en-US" sz="2000" b="1" i="0" u="none" strike="noStrike" kern="1200" cap="none" spc="0" normalizeH="0" baseline="0" noProof="0" dirty="0">
                          <a:ln>
                            <a:noFill/>
                          </a:ln>
                          <a:solidFill>
                            <a:srgbClr val="00B050"/>
                          </a:solidFill>
                          <a:effectLst/>
                          <a:uLnTx/>
                          <a:uFillTx/>
                          <a:latin typeface="+mn-lt"/>
                          <a:ea typeface="+mn-ea"/>
                          <a:cs typeface="+mn-cs"/>
                        </a:rPr>
                        <a:t>$85</a:t>
                      </a: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rgbClr val="00B050"/>
                          </a:solidFill>
                          <a:effectLst/>
                          <a:uLnTx/>
                          <a:uFillTx/>
                          <a:latin typeface="+mn-lt"/>
                          <a:ea typeface="+mn-ea"/>
                          <a:cs typeface="+mn-cs"/>
                        </a:rPr>
                        <a:t>(for first 6 months)</a:t>
                      </a:r>
                      <a:endParaRPr kumimoji="0" lang="en-US" sz="700" b="1" i="0" u="none" strike="noStrike" kern="1200" cap="none" spc="0" normalizeH="0" baseline="0" noProof="0" dirty="0">
                        <a:ln>
                          <a:noFill/>
                        </a:ln>
                        <a:solidFill>
                          <a:srgbClr val="00B050"/>
                        </a:solidFill>
                        <a:effectLst/>
                        <a:uLnTx/>
                        <a:uFillTx/>
                        <a:latin typeface="+mn-lt"/>
                        <a:ea typeface="+mn-ea"/>
                        <a:cs typeface="+mn-cs"/>
                      </a:endParaRPr>
                    </a:p>
                  </a:txBody>
                  <a:tcPr marL="68580" marR="68580" marT="34290" marB="34290">
                    <a:lnL w="12700" cap="flat" cmpd="sng" algn="ctr">
                      <a:solidFill>
                        <a:schemeClr val="tx1"/>
                      </a:solidFill>
                      <a:prstDash val="solid"/>
                      <a:round/>
                      <a:headEnd type="none" w="med" len="med"/>
                      <a:tailEnd type="none" w="med" len="med"/>
                    </a:lnL>
                  </a:tcPr>
                </a:tc>
                <a:tc>
                  <a:txBody>
                    <a:bodyPr/>
                    <a:lstStyle/>
                    <a:p>
                      <a:pPr algn="ctr"/>
                      <a:r>
                        <a:rPr lang="en-US" sz="2000" b="1" dirty="0">
                          <a:solidFill>
                            <a:srgbClr val="FF0000"/>
                          </a:solidFill>
                          <a:latin typeface="+mn-lt"/>
                        </a:rPr>
                        <a:t>$89</a:t>
                      </a:r>
                    </a:p>
                  </a:txBody>
                  <a:tcPr marL="68580" marR="68580" marT="34290" marB="34290"/>
                </a:tc>
                <a:tc>
                  <a:txBody>
                    <a:bodyPr/>
                    <a:lstStyle/>
                    <a:p>
                      <a:pPr algn="ctr"/>
                      <a:r>
                        <a:rPr lang="en-US" sz="2000" b="1" dirty="0">
                          <a:solidFill>
                            <a:srgbClr val="FF0000"/>
                          </a:solidFill>
                          <a:latin typeface="+mn-lt"/>
                        </a:rPr>
                        <a:t>$90</a:t>
                      </a:r>
                    </a:p>
                  </a:txBody>
                  <a:tcPr marL="68580" marR="68580" marT="34290" marB="34290"/>
                </a:tc>
                <a:tc>
                  <a:txBody>
                    <a:bodyPr/>
                    <a:lstStyle/>
                    <a:p>
                      <a:pPr algn="ctr"/>
                      <a:r>
                        <a:rPr lang="en-US" sz="2000" b="1" dirty="0">
                          <a:solidFill>
                            <a:srgbClr val="FF0000"/>
                          </a:solidFill>
                          <a:latin typeface="+mn-lt"/>
                        </a:rPr>
                        <a:t>$110</a:t>
                      </a:r>
                    </a:p>
                  </a:txBody>
                  <a:tcPr marL="68580" marR="68580" marT="34290" marB="34290"/>
                </a:tc>
                <a:extLst>
                  <a:ext uri="{0D108BD9-81ED-4DB2-BD59-A6C34878D82A}">
                    <a16:rowId xmlns:a16="http://schemas.microsoft.com/office/drawing/2014/main" val="10004"/>
                  </a:ext>
                </a:extLst>
              </a:tr>
            </a:tbl>
          </a:graphicData>
        </a:graphic>
      </p:graphicFrame>
      <p:sp>
        <p:nvSpPr>
          <p:cNvPr id="209921" name="Title 1"/>
          <p:cNvSpPr>
            <a:spLocks noGrp="1"/>
          </p:cNvSpPr>
          <p:nvPr>
            <p:ph type="title"/>
          </p:nvPr>
        </p:nvSpPr>
        <p:spPr>
          <a:xfrm>
            <a:off x="628650" y="726230"/>
            <a:ext cx="7886700" cy="976464"/>
          </a:xfrm>
        </p:spPr>
        <p:txBody>
          <a:bodyPr/>
          <a:lstStyle/>
          <a:p>
            <a:r>
              <a:rPr lang="en-US" sz="2800" dirty="0">
                <a:cs typeface="Gotham Bold" pitchFamily="50" charset="0"/>
              </a:rPr>
              <a:t>How does MATE </a:t>
            </a:r>
            <a:r>
              <a:rPr lang="en-US" sz="2800" dirty="0" err="1">
                <a:cs typeface="Gotham Bold" pitchFamily="50" charset="0"/>
              </a:rPr>
              <a:t>nbn</a:t>
            </a:r>
            <a:r>
              <a:rPr lang="en-US" sz="2800" dirty="0">
                <a:cs typeface="Gotham Bold" pitchFamily="50" charset="0"/>
              </a:rPr>
              <a:t>™ stack up against the competition?</a:t>
            </a:r>
            <a:endParaRPr lang="en-US" sz="2800" dirty="0">
              <a:latin typeface="+mn-lt"/>
              <a:cs typeface="Gotham Bold" pitchFamily="50" charset="0"/>
            </a:endParaRPr>
          </a:p>
        </p:txBody>
      </p:sp>
      <p:pic>
        <p:nvPicPr>
          <p:cNvPr id="6" name="Picture 5" descr="A picture containing drawing, clock&#10;&#10;Description automatically generated">
            <a:extLst>
              <a:ext uri="{FF2B5EF4-FFF2-40B4-BE49-F238E27FC236}">
                <a16:creationId xmlns:a16="http://schemas.microsoft.com/office/drawing/2014/main" id="{8E534D37-5E5A-46FB-ABD9-0EEFCC55CC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234041"/>
            <a:ext cx="1097635" cy="288032"/>
          </a:xfrm>
          <a:prstGeom prst="rect">
            <a:avLst/>
          </a:prstGeom>
        </p:spPr>
      </p:pic>
    </p:spTree>
    <p:extLst>
      <p:ext uri="{BB962C8B-B14F-4D97-AF65-F5344CB8AC3E}">
        <p14:creationId xmlns:p14="http://schemas.microsoft.com/office/powerpoint/2010/main" val="65768578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drawing, clock&#10;&#10;Description automatically generated">
            <a:extLst>
              <a:ext uri="{FF2B5EF4-FFF2-40B4-BE49-F238E27FC236}">
                <a16:creationId xmlns:a16="http://schemas.microsoft.com/office/drawing/2014/main" id="{FBEEEA6F-A45F-1F47-A4D9-4DD4D9717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4368" y="234041"/>
            <a:ext cx="1097635" cy="288032"/>
          </a:xfrm>
          <a:prstGeom prst="rect">
            <a:avLst/>
          </a:prstGeom>
        </p:spPr>
      </p:pic>
      <p:pic>
        <p:nvPicPr>
          <p:cNvPr id="7" name="Picture 6" descr="ACN training - July 2020 - draft_Page_10.jpg">
            <a:extLst>
              <a:ext uri="{FF2B5EF4-FFF2-40B4-BE49-F238E27FC236}">
                <a16:creationId xmlns:a16="http://schemas.microsoft.com/office/drawing/2014/main" id="{03C0A4E1-26F0-4DC0-9322-A1B97BEA96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842" t="11112" r="59783" b="10764"/>
          <a:stretch/>
        </p:blipFill>
        <p:spPr>
          <a:xfrm>
            <a:off x="277883" y="987574"/>
            <a:ext cx="1656186" cy="3960440"/>
          </a:xfrm>
          <a:prstGeom prst="rect">
            <a:avLst/>
          </a:prstGeom>
        </p:spPr>
      </p:pic>
      <p:sp>
        <p:nvSpPr>
          <p:cNvPr id="8" name="Rectangle 7">
            <a:extLst>
              <a:ext uri="{FF2B5EF4-FFF2-40B4-BE49-F238E27FC236}">
                <a16:creationId xmlns:a16="http://schemas.microsoft.com/office/drawing/2014/main" id="{77B6A0BC-BF29-4FB5-9050-524265B5E803}"/>
              </a:ext>
            </a:extLst>
          </p:cNvPr>
          <p:cNvSpPr/>
          <p:nvPr/>
        </p:nvSpPr>
        <p:spPr>
          <a:xfrm>
            <a:off x="5685675" y="4354231"/>
            <a:ext cx="3266907" cy="539250"/>
          </a:xfrm>
          <a:prstGeom prst="rect">
            <a:avLst/>
          </a:prstGeom>
        </p:spPr>
        <p:txBody>
          <a:bodyPr wrap="square">
            <a:spAutoFit/>
          </a:bodyPr>
          <a:lstStyle/>
          <a:p>
            <a:pPr fontAlgn="base">
              <a:lnSpc>
                <a:spcPct val="80000"/>
              </a:lnSpc>
              <a:spcBef>
                <a:spcPct val="0"/>
              </a:spcBef>
              <a:spcAft>
                <a:spcPct val="0"/>
              </a:spcAft>
            </a:pPr>
            <a:r>
              <a:rPr lang="en-US" sz="1200" b="1" dirty="0">
                <a:solidFill>
                  <a:srgbClr val="00B050"/>
                </a:solidFill>
                <a:latin typeface="Candara"/>
                <a:ea typeface="ＭＳ Ｐゴシック" charset="0"/>
                <a:cs typeface="Candara"/>
              </a:rPr>
              <a:t>+ $9/month </a:t>
            </a:r>
            <a:r>
              <a:rPr lang="en-US" sz="1200" dirty="0">
                <a:latin typeface="Candara"/>
                <a:ea typeface="ＭＳ Ｐゴシック" charset="0"/>
                <a:cs typeface="Candara"/>
              </a:rPr>
              <a:t>for a Home Phone (i.e. VoIP) that includes unlimited local, national and mobile calls</a:t>
            </a:r>
            <a:endParaRPr lang="en-AU" sz="1200" dirty="0">
              <a:latin typeface="Candara"/>
              <a:ea typeface="ＭＳ Ｐゴシック" charset="0"/>
              <a:cs typeface="Candara"/>
            </a:endParaRPr>
          </a:p>
        </p:txBody>
      </p:sp>
      <p:pic>
        <p:nvPicPr>
          <p:cNvPr id="14" name="Picture 13">
            <a:extLst>
              <a:ext uri="{FF2B5EF4-FFF2-40B4-BE49-F238E27FC236}">
                <a16:creationId xmlns:a16="http://schemas.microsoft.com/office/drawing/2014/main" id="{FEE7B280-54CD-45DF-8C4D-F06ABA4051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82472" y="2898229"/>
            <a:ext cx="2927541" cy="1163509"/>
          </a:xfrm>
          <a:prstGeom prst="rect">
            <a:avLst/>
          </a:prstGeom>
        </p:spPr>
      </p:pic>
      <p:pic>
        <p:nvPicPr>
          <p:cNvPr id="10" name="Picture 9" descr="ACN training - July 2020 - draft_Page_10.jpg">
            <a:extLst>
              <a:ext uri="{FF2B5EF4-FFF2-40B4-BE49-F238E27FC236}">
                <a16:creationId xmlns:a16="http://schemas.microsoft.com/office/drawing/2014/main" id="{3A39F7E1-E50B-594B-A2EE-F36E0AA3C9C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630" t="11112" r="40995" b="10764"/>
          <a:stretch/>
        </p:blipFill>
        <p:spPr>
          <a:xfrm>
            <a:off x="2028486" y="987574"/>
            <a:ext cx="1656185" cy="3960440"/>
          </a:xfrm>
          <a:prstGeom prst="rect">
            <a:avLst/>
          </a:prstGeom>
        </p:spPr>
      </p:pic>
      <p:pic>
        <p:nvPicPr>
          <p:cNvPr id="11" name="Picture 10" descr="ACN training - July 2020 - draft_Page_10.jpg">
            <a:extLst>
              <a:ext uri="{FF2B5EF4-FFF2-40B4-BE49-F238E27FC236}">
                <a16:creationId xmlns:a16="http://schemas.microsoft.com/office/drawing/2014/main" id="{DD430469-025C-5E43-B596-BCFF18FB08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010" t="10938" r="22569" b="10938"/>
          <a:stretch/>
        </p:blipFill>
        <p:spPr>
          <a:xfrm>
            <a:off x="3770156" y="987574"/>
            <a:ext cx="1660353" cy="3960440"/>
          </a:xfrm>
          <a:prstGeom prst="rect">
            <a:avLst/>
          </a:prstGeom>
        </p:spPr>
      </p:pic>
      <p:sp>
        <p:nvSpPr>
          <p:cNvPr id="3" name="TextBox 2">
            <a:extLst>
              <a:ext uri="{FF2B5EF4-FFF2-40B4-BE49-F238E27FC236}">
                <a16:creationId xmlns:a16="http://schemas.microsoft.com/office/drawing/2014/main" id="{A5AA1F5F-8C8E-4B39-B545-7F9E3BA8A8EE}"/>
              </a:ext>
            </a:extLst>
          </p:cNvPr>
          <p:cNvSpPr txBox="1"/>
          <p:nvPr/>
        </p:nvSpPr>
        <p:spPr>
          <a:xfrm>
            <a:off x="5685676" y="1119932"/>
            <a:ext cx="3296327" cy="659730"/>
          </a:xfrm>
          <a:prstGeom prst="rect">
            <a:avLst/>
          </a:prstGeom>
        </p:spPr>
        <p:txBody>
          <a:bodyPr vert="horz" wrap="square" lIns="91440" tIns="45720" rIns="91440" bIns="45720" rtlCol="0">
            <a:noAutofit/>
          </a:bodyPr>
          <a:lstStyle/>
          <a:p>
            <a:r>
              <a:rPr lang="en-US" sz="1500" dirty="0"/>
              <a:t>MATE has some of the most competitive </a:t>
            </a:r>
            <a:r>
              <a:rPr lang="en-US" sz="1500" dirty="0" err="1"/>
              <a:t>nbn</a:t>
            </a:r>
            <a:r>
              <a:rPr lang="en-US" dirty="0"/>
              <a:t>™</a:t>
            </a:r>
            <a:r>
              <a:rPr lang="en-US" sz="1500" dirty="0"/>
              <a:t> plans around. </a:t>
            </a:r>
          </a:p>
        </p:txBody>
      </p:sp>
      <p:sp>
        <p:nvSpPr>
          <p:cNvPr id="12" name="Round Same Side Corner Rectangle 12">
            <a:extLst>
              <a:ext uri="{FF2B5EF4-FFF2-40B4-BE49-F238E27FC236}">
                <a16:creationId xmlns:a16="http://schemas.microsoft.com/office/drawing/2014/main" id="{BBB7776A-68B9-4858-97D9-B1046112C9AB}"/>
              </a:ext>
            </a:extLst>
          </p:cNvPr>
          <p:cNvSpPr/>
          <p:nvPr/>
        </p:nvSpPr>
        <p:spPr>
          <a:xfrm rot="5400000">
            <a:off x="3563058" y="-3367573"/>
            <a:ext cx="659729" cy="7785848"/>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3" name="Title 1">
            <a:extLst>
              <a:ext uri="{FF2B5EF4-FFF2-40B4-BE49-F238E27FC236}">
                <a16:creationId xmlns:a16="http://schemas.microsoft.com/office/drawing/2014/main" id="{5B1B5E1B-626F-4BFA-9AB2-D97EA5F80319}"/>
              </a:ext>
            </a:extLst>
          </p:cNvPr>
          <p:cNvSpPr txBox="1">
            <a:spLocks/>
          </p:cNvSpPr>
          <p:nvPr/>
        </p:nvSpPr>
        <p:spPr>
          <a:xfrm>
            <a:off x="161997" y="250019"/>
            <a:ext cx="7536444" cy="571208"/>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latin typeface="Candara"/>
                <a:cs typeface="Candara"/>
              </a:rPr>
              <a:t>nbn™ Plans – including Bundle and save $10p/m!</a:t>
            </a:r>
          </a:p>
        </p:txBody>
      </p:sp>
      <p:sp>
        <p:nvSpPr>
          <p:cNvPr id="2" name="TextBox 1">
            <a:extLst>
              <a:ext uri="{FF2B5EF4-FFF2-40B4-BE49-F238E27FC236}">
                <a16:creationId xmlns:a16="http://schemas.microsoft.com/office/drawing/2014/main" id="{AB86D098-C401-4B20-A1C5-00C3FC5E7E1C}"/>
              </a:ext>
            </a:extLst>
          </p:cNvPr>
          <p:cNvSpPr txBox="1"/>
          <p:nvPr/>
        </p:nvSpPr>
        <p:spPr>
          <a:xfrm>
            <a:off x="5685676" y="1779662"/>
            <a:ext cx="3266907" cy="1069429"/>
          </a:xfrm>
          <a:prstGeom prst="rect">
            <a:avLst/>
          </a:prstGeom>
        </p:spPr>
        <p:txBody>
          <a:bodyPr vert="horz" wrap="square" lIns="91440" tIns="45720" rIns="91440" bIns="45720" rtlCol="0">
            <a:noAutofit/>
          </a:bodyPr>
          <a:lstStyle/>
          <a:p>
            <a:r>
              <a:rPr lang="en-US" sz="1500" dirty="0"/>
              <a:t>Have you spoken to your customers about bundling mobile and internet yet? </a:t>
            </a:r>
            <a:r>
              <a:rPr lang="en-US" sz="1500" b="1" dirty="0">
                <a:solidFill>
                  <a:srgbClr val="00B050"/>
                </a:solidFill>
              </a:rPr>
              <a:t>Bundling will save them $10 every month!</a:t>
            </a:r>
            <a:endParaRPr lang="en-US" sz="1500" dirty="0">
              <a:solidFill>
                <a:srgbClr val="00B050"/>
              </a:solidFill>
            </a:endParaRPr>
          </a:p>
        </p:txBody>
      </p:sp>
    </p:spTree>
    <p:extLst>
      <p:ext uri="{BB962C8B-B14F-4D97-AF65-F5344CB8AC3E}">
        <p14:creationId xmlns:p14="http://schemas.microsoft.com/office/powerpoint/2010/main" val="318828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3CEDAB9-90A5-4D05-8B27-1583624149BF}"/>
              </a:ext>
            </a:extLst>
          </p:cNvPr>
          <p:cNvPicPr>
            <a:picLocks noChangeAspect="1"/>
          </p:cNvPicPr>
          <p:nvPr/>
        </p:nvPicPr>
        <p:blipFill rotWithShape="1">
          <a:blip r:embed="rId2"/>
          <a:srcRect t="13661"/>
          <a:stretch/>
        </p:blipFill>
        <p:spPr>
          <a:xfrm>
            <a:off x="770905" y="959247"/>
            <a:ext cx="7602189" cy="3166569"/>
          </a:xfrm>
          <a:prstGeom prst="rect">
            <a:avLst/>
          </a:prstGeom>
        </p:spPr>
      </p:pic>
      <p:sp>
        <p:nvSpPr>
          <p:cNvPr id="3" name="AutoShape 2" descr="sam recommends">
            <a:extLst>
              <a:ext uri="{FF2B5EF4-FFF2-40B4-BE49-F238E27FC236}">
                <a16:creationId xmlns:a16="http://schemas.microsoft.com/office/drawing/2014/main" id="{C74966D7-04EC-410B-B069-96DEF1698CF4}"/>
              </a:ext>
            </a:extLst>
          </p:cNvPr>
          <p:cNvSpPr>
            <a:spLocks noChangeAspect="1" noChangeArrowheads="1"/>
          </p:cNvSpPr>
          <p:nvPr/>
        </p:nvSpPr>
        <p:spPr bwMode="auto">
          <a:xfrm>
            <a:off x="5409063" y="257649"/>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ound Same Side Corner Rectangle 12">
            <a:extLst>
              <a:ext uri="{FF2B5EF4-FFF2-40B4-BE49-F238E27FC236}">
                <a16:creationId xmlns:a16="http://schemas.microsoft.com/office/drawing/2014/main" id="{923A00A3-800F-4A86-8348-854D90C1E6F8}"/>
              </a:ext>
            </a:extLst>
          </p:cNvPr>
          <p:cNvSpPr/>
          <p:nvPr/>
        </p:nvSpPr>
        <p:spPr>
          <a:xfrm rot="5400000">
            <a:off x="955556" y="-757616"/>
            <a:ext cx="657276" cy="2568388"/>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1" name="Title 1">
            <a:extLst>
              <a:ext uri="{FF2B5EF4-FFF2-40B4-BE49-F238E27FC236}">
                <a16:creationId xmlns:a16="http://schemas.microsoft.com/office/drawing/2014/main" id="{EE75E657-D59E-45E0-9335-DB75B0F5258C}"/>
              </a:ext>
            </a:extLst>
          </p:cNvPr>
          <p:cNvSpPr txBox="1">
            <a:spLocks/>
          </p:cNvSpPr>
          <p:nvPr/>
        </p:nvSpPr>
        <p:spPr>
          <a:xfrm>
            <a:off x="133866" y="215284"/>
            <a:ext cx="2699792"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Mobile Plans</a:t>
            </a:r>
          </a:p>
        </p:txBody>
      </p:sp>
      <p:grpSp>
        <p:nvGrpSpPr>
          <p:cNvPr id="2" name="Group 1">
            <a:extLst>
              <a:ext uri="{FF2B5EF4-FFF2-40B4-BE49-F238E27FC236}">
                <a16:creationId xmlns:a16="http://schemas.microsoft.com/office/drawing/2014/main" id="{5DD317D9-DA48-D44B-8389-43DE8EEFB667}"/>
              </a:ext>
            </a:extLst>
          </p:cNvPr>
          <p:cNvGrpSpPr/>
          <p:nvPr/>
        </p:nvGrpSpPr>
        <p:grpSpPr>
          <a:xfrm>
            <a:off x="3347069" y="1662020"/>
            <a:ext cx="3564634" cy="788157"/>
            <a:chOff x="3899187" y="1587523"/>
            <a:chExt cx="3564634" cy="788157"/>
          </a:xfrm>
        </p:grpSpPr>
        <p:sp>
          <p:nvSpPr>
            <p:cNvPr id="7" name="AutoShape 4" descr="sam recommends">
              <a:extLst>
                <a:ext uri="{FF2B5EF4-FFF2-40B4-BE49-F238E27FC236}">
                  <a16:creationId xmlns:a16="http://schemas.microsoft.com/office/drawing/2014/main" id="{036B8462-96CD-4FFD-8B79-215A64D6BAA2}"/>
                </a:ext>
              </a:extLst>
            </p:cNvPr>
            <p:cNvSpPr>
              <a:spLocks noChangeAspect="1" noChangeArrowheads="1"/>
            </p:cNvSpPr>
            <p:nvPr/>
          </p:nvSpPr>
          <p:spPr bwMode="auto">
            <a:xfrm>
              <a:off x="6015554" y="207088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C0CC8BB4-DC9F-4EE5-8E09-69A1F750BB5D}"/>
                </a:ext>
              </a:extLst>
            </p:cNvPr>
            <p:cNvSpPr txBox="1"/>
            <p:nvPr/>
          </p:nvSpPr>
          <p:spPr>
            <a:xfrm>
              <a:off x="3899187" y="1587523"/>
              <a:ext cx="427024" cy="302389"/>
            </a:xfrm>
            <a:prstGeom prst="rect">
              <a:avLst/>
            </a:prstGeom>
            <a:solidFill>
              <a:srgbClr val="00B26B"/>
            </a:solidFill>
          </p:spPr>
          <p:txBody>
            <a:bodyPr vert="horz" wrap="square" lIns="91440" tIns="45720" rIns="91440" bIns="45720" rtlCol="0">
              <a:noAutofit/>
            </a:bodyPr>
            <a:lstStyle/>
            <a:p>
              <a:pPr algn="ctr"/>
              <a:r>
                <a:rPr lang="en-US" sz="900" b="1" dirty="0">
                  <a:solidFill>
                    <a:schemeClr val="accent4"/>
                  </a:solidFill>
                </a:rPr>
                <a:t>Was 15GB</a:t>
              </a:r>
            </a:p>
          </p:txBody>
        </p:sp>
        <p:sp>
          <p:nvSpPr>
            <p:cNvPr id="12" name="TextBox 11">
              <a:extLst>
                <a:ext uri="{FF2B5EF4-FFF2-40B4-BE49-F238E27FC236}">
                  <a16:creationId xmlns:a16="http://schemas.microsoft.com/office/drawing/2014/main" id="{E7F1A38C-EECF-4041-9D72-BFBC7F5C829E}"/>
                </a:ext>
              </a:extLst>
            </p:cNvPr>
            <p:cNvSpPr txBox="1"/>
            <p:nvPr/>
          </p:nvSpPr>
          <p:spPr>
            <a:xfrm>
              <a:off x="5387463" y="1598240"/>
              <a:ext cx="507553" cy="302389"/>
            </a:xfrm>
            <a:prstGeom prst="rect">
              <a:avLst/>
            </a:prstGeom>
            <a:solidFill>
              <a:srgbClr val="00B26B"/>
            </a:solidFill>
          </p:spPr>
          <p:txBody>
            <a:bodyPr vert="horz" wrap="square" lIns="91440" tIns="45720" rIns="91440" bIns="45720" rtlCol="0">
              <a:noAutofit/>
            </a:bodyPr>
            <a:lstStyle/>
            <a:p>
              <a:pPr algn="ctr"/>
              <a:r>
                <a:rPr lang="en-US" sz="900" b="1" dirty="0">
                  <a:solidFill>
                    <a:schemeClr val="accent4"/>
                  </a:solidFill>
                </a:rPr>
                <a:t>Was 25GB</a:t>
              </a:r>
            </a:p>
          </p:txBody>
        </p:sp>
        <p:sp>
          <p:nvSpPr>
            <p:cNvPr id="13" name="TextBox 12">
              <a:extLst>
                <a:ext uri="{FF2B5EF4-FFF2-40B4-BE49-F238E27FC236}">
                  <a16:creationId xmlns:a16="http://schemas.microsoft.com/office/drawing/2014/main" id="{2F572FCD-A05C-47F6-A873-E0C3CF82B2C2}"/>
                </a:ext>
              </a:extLst>
            </p:cNvPr>
            <p:cNvSpPr txBox="1"/>
            <p:nvPr/>
          </p:nvSpPr>
          <p:spPr>
            <a:xfrm>
              <a:off x="7006368" y="1608958"/>
              <a:ext cx="457453" cy="291671"/>
            </a:xfrm>
            <a:prstGeom prst="rect">
              <a:avLst/>
            </a:prstGeom>
            <a:solidFill>
              <a:srgbClr val="00B26B"/>
            </a:solidFill>
          </p:spPr>
          <p:txBody>
            <a:bodyPr vert="horz" wrap="square" lIns="91440" tIns="45720" rIns="91440" bIns="45720" rtlCol="0">
              <a:noAutofit/>
            </a:bodyPr>
            <a:lstStyle/>
            <a:p>
              <a:pPr algn="ctr"/>
              <a:r>
                <a:rPr lang="en-US" sz="900" b="1" dirty="0">
                  <a:solidFill>
                    <a:schemeClr val="accent4"/>
                  </a:solidFill>
                </a:rPr>
                <a:t>Was 30GB</a:t>
              </a:r>
            </a:p>
          </p:txBody>
        </p:sp>
      </p:grpSp>
      <p:sp>
        <p:nvSpPr>
          <p:cNvPr id="5" name="TextBox 4">
            <a:extLst>
              <a:ext uri="{FF2B5EF4-FFF2-40B4-BE49-F238E27FC236}">
                <a16:creationId xmlns:a16="http://schemas.microsoft.com/office/drawing/2014/main" id="{E7E355EA-DBE3-4FA4-8833-DDFA5BA7BBE2}"/>
              </a:ext>
            </a:extLst>
          </p:cNvPr>
          <p:cNvSpPr txBox="1"/>
          <p:nvPr/>
        </p:nvSpPr>
        <p:spPr>
          <a:xfrm>
            <a:off x="193250" y="4221707"/>
            <a:ext cx="8757500" cy="921793"/>
          </a:xfrm>
          <a:prstGeom prst="rect">
            <a:avLst/>
          </a:prstGeom>
        </p:spPr>
        <p:txBody>
          <a:bodyPr vert="horz" wrap="square" lIns="91440" tIns="45720" rIns="91440" bIns="45720" rtlCol="0">
            <a:noAutofit/>
          </a:bodyPr>
          <a:lstStyle/>
          <a:p>
            <a:r>
              <a:rPr lang="en-US" sz="900" dirty="0"/>
              <a:t>Extra Data: Available to all customers. Existing customers will have their data allowances increased automatically. </a:t>
            </a:r>
            <a:r>
              <a:rPr lang="en-AU" sz="900" dirty="0"/>
              <a:t>T&amp;Cs apply. Standard MATE post-paid plan charges apply. At the end of your monthly billing cycle, any unused data goes into your data bank for use in the next monthly billing cycle. </a:t>
            </a:r>
          </a:p>
          <a:p>
            <a:endParaRPr lang="en-AU" sz="900" dirty="0"/>
          </a:p>
          <a:p>
            <a:pPr algn="l"/>
            <a:r>
              <a:rPr lang="en-US" sz="900" b="0" i="0" dirty="0">
                <a:effectLst/>
                <a:latin typeface="Segoe UI" panose="020B0502040204020203" pitchFamily="34" charset="0"/>
              </a:rPr>
              <a:t>TIDAL: T&amp;C's apply. Available on best mates and soul mates' mobile plans for new &amp; existing customers. Includes 12-month TIDAL Premium music subscription voucher code (valued at AU$11.99 per month). For full T&amp;C's see </a:t>
            </a:r>
            <a:r>
              <a:rPr lang="en-US" sz="900" b="0" i="0" dirty="0">
                <a:effectLst/>
                <a:latin typeface="Segoe UI" panose="020B0502040204020203" pitchFamily="34" charset="0"/>
                <a:hlinkClick r:id="rId3" tooltip="https://www.letsbemates.com.au/mobile/?ibo=0907"/>
              </a:rPr>
              <a:t>https://www.letsbemates.com.au/mobile/?ibo=0907</a:t>
            </a:r>
            <a:r>
              <a:rPr lang="en-US" sz="900" b="0" i="0" dirty="0">
                <a:effectLst/>
                <a:latin typeface="Segoe UI" panose="020B0502040204020203" pitchFamily="34" charset="0"/>
              </a:rPr>
              <a:t> </a:t>
            </a:r>
          </a:p>
        </p:txBody>
      </p:sp>
      <p:sp>
        <p:nvSpPr>
          <p:cNvPr id="9" name="TextBox 8">
            <a:extLst>
              <a:ext uri="{FF2B5EF4-FFF2-40B4-BE49-F238E27FC236}">
                <a16:creationId xmlns:a16="http://schemas.microsoft.com/office/drawing/2014/main" id="{5A63692C-CB52-4336-AB1C-AC372D863283}"/>
              </a:ext>
            </a:extLst>
          </p:cNvPr>
          <p:cNvSpPr txBox="1"/>
          <p:nvPr/>
        </p:nvSpPr>
        <p:spPr>
          <a:xfrm>
            <a:off x="2702254" y="374178"/>
            <a:ext cx="4997502" cy="304800"/>
          </a:xfrm>
          <a:prstGeom prst="rect">
            <a:avLst/>
          </a:prstGeom>
          <a:solidFill>
            <a:srgbClr val="C00000"/>
          </a:solidFill>
        </p:spPr>
        <p:txBody>
          <a:bodyPr vert="horz" wrap="square" lIns="91440" tIns="45720" rIns="91440" bIns="45720" rtlCol="0">
            <a:noAutofit/>
          </a:bodyPr>
          <a:lstStyle/>
          <a:p>
            <a:r>
              <a:rPr lang="en-US" sz="1400" b="1" dirty="0"/>
              <a:t>MATE SIM-only post-paid plans now with </a:t>
            </a:r>
            <a:r>
              <a:rPr lang="en-US" sz="1400" b="1" u="sng" dirty="0"/>
              <a:t>extra data and TIDAL</a:t>
            </a:r>
            <a:r>
              <a:rPr lang="en-US" sz="1400" b="1" dirty="0"/>
              <a:t>!</a:t>
            </a:r>
          </a:p>
        </p:txBody>
      </p:sp>
      <p:pic>
        <p:nvPicPr>
          <p:cNvPr id="23" name="Picture 22" descr="A picture containing drawing, clock&#10;&#10;Description automatically generated">
            <a:extLst>
              <a:ext uri="{FF2B5EF4-FFF2-40B4-BE49-F238E27FC236}">
                <a16:creationId xmlns:a16="http://schemas.microsoft.com/office/drawing/2014/main" id="{FBEEEA6F-A45F-1F47-A4D9-4DD4D97174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2499" y="150801"/>
            <a:ext cx="1097635" cy="288032"/>
          </a:xfrm>
          <a:prstGeom prst="rect">
            <a:avLst/>
          </a:prstGeom>
        </p:spPr>
      </p:pic>
      <p:sp>
        <p:nvSpPr>
          <p:cNvPr id="16" name="TextBox 15">
            <a:extLst>
              <a:ext uri="{FF2B5EF4-FFF2-40B4-BE49-F238E27FC236}">
                <a16:creationId xmlns:a16="http://schemas.microsoft.com/office/drawing/2014/main" id="{BE5B0EFE-B20B-412F-B4CC-5BE5AB00336D}"/>
              </a:ext>
            </a:extLst>
          </p:cNvPr>
          <p:cNvSpPr txBox="1"/>
          <p:nvPr/>
        </p:nvSpPr>
        <p:spPr>
          <a:xfrm>
            <a:off x="1843579" y="1672737"/>
            <a:ext cx="427024" cy="302389"/>
          </a:xfrm>
          <a:prstGeom prst="rect">
            <a:avLst/>
          </a:prstGeom>
          <a:solidFill>
            <a:srgbClr val="00B26B"/>
          </a:solidFill>
        </p:spPr>
        <p:txBody>
          <a:bodyPr vert="horz" wrap="square" lIns="91440" tIns="45720" rIns="91440" bIns="45720" rtlCol="0">
            <a:noAutofit/>
          </a:bodyPr>
          <a:lstStyle/>
          <a:p>
            <a:pPr algn="ctr"/>
            <a:r>
              <a:rPr lang="en-US" sz="900" b="1" dirty="0">
                <a:solidFill>
                  <a:schemeClr val="accent4"/>
                </a:solidFill>
              </a:rPr>
              <a:t>Was 5GB</a:t>
            </a:r>
          </a:p>
        </p:txBody>
      </p:sp>
    </p:spTree>
    <p:extLst>
      <p:ext uri="{BB962C8B-B14F-4D97-AF65-F5344CB8AC3E}">
        <p14:creationId xmlns:p14="http://schemas.microsoft.com/office/powerpoint/2010/main" val="34729485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drawing, clock&#10;&#10;Description automatically generated">
            <a:extLst>
              <a:ext uri="{FF2B5EF4-FFF2-40B4-BE49-F238E27FC236}">
                <a16:creationId xmlns:a16="http://schemas.microsoft.com/office/drawing/2014/main" id="{FBEEEA6F-A45F-1F47-A4D9-4DD4D9717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4368" y="234041"/>
            <a:ext cx="1097635" cy="288032"/>
          </a:xfrm>
          <a:prstGeom prst="rect">
            <a:avLst/>
          </a:prstGeom>
        </p:spPr>
      </p:pic>
      <p:sp>
        <p:nvSpPr>
          <p:cNvPr id="8" name="Rectangle 7">
            <a:extLst>
              <a:ext uri="{FF2B5EF4-FFF2-40B4-BE49-F238E27FC236}">
                <a16:creationId xmlns:a16="http://schemas.microsoft.com/office/drawing/2014/main" id="{0B105094-7D25-4256-8830-212994B698FE}"/>
              </a:ext>
            </a:extLst>
          </p:cNvPr>
          <p:cNvSpPr/>
          <p:nvPr/>
        </p:nvSpPr>
        <p:spPr>
          <a:xfrm>
            <a:off x="6418004" y="4103428"/>
            <a:ext cx="2094932" cy="686919"/>
          </a:xfrm>
          <a:prstGeom prst="rect">
            <a:avLst/>
          </a:prstGeom>
        </p:spPr>
        <p:txBody>
          <a:bodyPr wrap="square">
            <a:spAutoFit/>
          </a:bodyPr>
          <a:lstStyle/>
          <a:p>
            <a:pPr fontAlgn="base">
              <a:lnSpc>
                <a:spcPct val="80000"/>
              </a:lnSpc>
              <a:spcBef>
                <a:spcPct val="0"/>
              </a:spcBef>
              <a:spcAft>
                <a:spcPct val="0"/>
              </a:spcAft>
            </a:pPr>
            <a:r>
              <a:rPr lang="en-US" sz="1200" b="1" dirty="0">
                <a:solidFill>
                  <a:srgbClr val="00B050"/>
                </a:solidFill>
                <a:latin typeface="Candara"/>
                <a:ea typeface="ＭＳ Ｐゴシック" charset="0"/>
                <a:cs typeface="Candara"/>
              </a:rPr>
              <a:t>+ $20/month </a:t>
            </a:r>
            <a:r>
              <a:rPr lang="en-US" sz="1200" dirty="0">
                <a:latin typeface="Candara"/>
                <a:ea typeface="ＭＳ Ｐゴシック" charset="0"/>
                <a:cs typeface="Candara"/>
              </a:rPr>
              <a:t>for a Home Phone Service that includes unlimited local and national calls</a:t>
            </a:r>
            <a:endParaRPr lang="en-AU" sz="1200" dirty="0">
              <a:latin typeface="Candara"/>
              <a:ea typeface="ＭＳ Ｐゴシック" charset="0"/>
              <a:cs typeface="Candara"/>
            </a:endParaRPr>
          </a:p>
        </p:txBody>
      </p:sp>
      <p:pic>
        <p:nvPicPr>
          <p:cNvPr id="10" name="Picture 9">
            <a:extLst>
              <a:ext uri="{FF2B5EF4-FFF2-40B4-BE49-F238E27FC236}">
                <a16:creationId xmlns:a16="http://schemas.microsoft.com/office/drawing/2014/main" id="{1E1B9DD4-1CE9-4056-B02F-BE79D956AA97}"/>
              </a:ext>
            </a:extLst>
          </p:cNvPr>
          <p:cNvPicPr>
            <a:picLocks noChangeAspect="1"/>
          </p:cNvPicPr>
          <p:nvPr/>
        </p:nvPicPr>
        <p:blipFill rotWithShape="1">
          <a:blip r:embed="rId3"/>
          <a:srcRect r="50701"/>
          <a:stretch/>
        </p:blipFill>
        <p:spPr>
          <a:xfrm>
            <a:off x="395537" y="1059582"/>
            <a:ext cx="2853074" cy="2483119"/>
          </a:xfrm>
          <a:prstGeom prst="rect">
            <a:avLst/>
          </a:prstGeom>
        </p:spPr>
      </p:pic>
      <p:pic>
        <p:nvPicPr>
          <p:cNvPr id="12" name="Picture 11">
            <a:extLst>
              <a:ext uri="{FF2B5EF4-FFF2-40B4-BE49-F238E27FC236}">
                <a16:creationId xmlns:a16="http://schemas.microsoft.com/office/drawing/2014/main" id="{D8C6CE3B-4F88-4D95-ACE3-68CA67254FB3}"/>
              </a:ext>
            </a:extLst>
          </p:cNvPr>
          <p:cNvPicPr>
            <a:picLocks noChangeAspect="1"/>
          </p:cNvPicPr>
          <p:nvPr/>
        </p:nvPicPr>
        <p:blipFill rotWithShape="1">
          <a:blip r:embed="rId4"/>
          <a:srcRect r="50701"/>
          <a:stretch/>
        </p:blipFill>
        <p:spPr>
          <a:xfrm>
            <a:off x="395533" y="3542701"/>
            <a:ext cx="2853073" cy="1247646"/>
          </a:xfrm>
          <a:prstGeom prst="rect">
            <a:avLst/>
          </a:prstGeom>
        </p:spPr>
      </p:pic>
      <p:pic>
        <p:nvPicPr>
          <p:cNvPr id="9" name="Picture 8">
            <a:extLst>
              <a:ext uri="{FF2B5EF4-FFF2-40B4-BE49-F238E27FC236}">
                <a16:creationId xmlns:a16="http://schemas.microsoft.com/office/drawing/2014/main" id="{B3D35544-97BD-E346-8C03-53FD6CF0493E}"/>
              </a:ext>
            </a:extLst>
          </p:cNvPr>
          <p:cNvPicPr>
            <a:picLocks noChangeAspect="1"/>
          </p:cNvPicPr>
          <p:nvPr/>
        </p:nvPicPr>
        <p:blipFill rotWithShape="1">
          <a:blip r:embed="rId3"/>
          <a:srcRect l="50701"/>
          <a:stretch/>
        </p:blipFill>
        <p:spPr>
          <a:xfrm>
            <a:off x="3370292" y="1064398"/>
            <a:ext cx="2853073" cy="2483119"/>
          </a:xfrm>
          <a:prstGeom prst="rect">
            <a:avLst/>
          </a:prstGeom>
        </p:spPr>
      </p:pic>
      <p:pic>
        <p:nvPicPr>
          <p:cNvPr id="11" name="Picture 10">
            <a:extLst>
              <a:ext uri="{FF2B5EF4-FFF2-40B4-BE49-F238E27FC236}">
                <a16:creationId xmlns:a16="http://schemas.microsoft.com/office/drawing/2014/main" id="{055672F6-299F-8241-831E-64C1381C2C7C}"/>
              </a:ext>
            </a:extLst>
          </p:cNvPr>
          <p:cNvPicPr>
            <a:picLocks noChangeAspect="1"/>
          </p:cNvPicPr>
          <p:nvPr/>
        </p:nvPicPr>
        <p:blipFill rotWithShape="1">
          <a:blip r:embed="rId4"/>
          <a:srcRect l="50701"/>
          <a:stretch/>
        </p:blipFill>
        <p:spPr>
          <a:xfrm>
            <a:off x="3370291" y="3542701"/>
            <a:ext cx="2853074" cy="1247646"/>
          </a:xfrm>
          <a:prstGeom prst="rect">
            <a:avLst/>
          </a:prstGeom>
        </p:spPr>
      </p:pic>
      <p:sp>
        <p:nvSpPr>
          <p:cNvPr id="3" name="TextBox 2">
            <a:extLst>
              <a:ext uri="{FF2B5EF4-FFF2-40B4-BE49-F238E27FC236}">
                <a16:creationId xmlns:a16="http://schemas.microsoft.com/office/drawing/2014/main" id="{C58B0EE6-781D-479A-9C81-4E1B94A5C1C9}"/>
              </a:ext>
            </a:extLst>
          </p:cNvPr>
          <p:cNvSpPr txBox="1"/>
          <p:nvPr/>
        </p:nvSpPr>
        <p:spPr>
          <a:xfrm>
            <a:off x="6418004" y="1059582"/>
            <a:ext cx="2094932" cy="1046064"/>
          </a:xfrm>
          <a:prstGeom prst="rect">
            <a:avLst/>
          </a:prstGeom>
        </p:spPr>
        <p:txBody>
          <a:bodyPr vert="horz" wrap="square" lIns="91440" tIns="45720" rIns="91440" bIns="45720" rtlCol="0">
            <a:noAutofit/>
          </a:bodyPr>
          <a:lstStyle/>
          <a:p>
            <a:r>
              <a:rPr lang="en-US" dirty="0"/>
              <a:t>Perfect for your customers living rurally or customers on an ADSL connection.</a:t>
            </a:r>
          </a:p>
        </p:txBody>
      </p:sp>
      <p:sp>
        <p:nvSpPr>
          <p:cNvPr id="13" name="Round Same Side Corner Rectangle 12">
            <a:extLst>
              <a:ext uri="{FF2B5EF4-FFF2-40B4-BE49-F238E27FC236}">
                <a16:creationId xmlns:a16="http://schemas.microsoft.com/office/drawing/2014/main" id="{4C4BA601-2793-4AAF-9D3A-5F370A50915F}"/>
              </a:ext>
            </a:extLst>
          </p:cNvPr>
          <p:cNvSpPr/>
          <p:nvPr/>
        </p:nvSpPr>
        <p:spPr>
          <a:xfrm rot="5400000">
            <a:off x="860014" y="-644730"/>
            <a:ext cx="639932" cy="2359959"/>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4" name="Title 1">
            <a:extLst>
              <a:ext uri="{FF2B5EF4-FFF2-40B4-BE49-F238E27FC236}">
                <a16:creationId xmlns:a16="http://schemas.microsoft.com/office/drawing/2014/main" id="{2828B04C-2B14-41BE-9E70-7C33005E016B}"/>
              </a:ext>
            </a:extLst>
          </p:cNvPr>
          <p:cNvSpPr txBox="1">
            <a:spLocks/>
          </p:cNvSpPr>
          <p:nvPr/>
        </p:nvSpPr>
        <p:spPr>
          <a:xfrm>
            <a:off x="133866" y="215284"/>
            <a:ext cx="2565926"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ADSL Plans</a:t>
            </a:r>
          </a:p>
        </p:txBody>
      </p:sp>
    </p:spTree>
    <p:extLst>
      <p:ext uri="{BB962C8B-B14F-4D97-AF65-F5344CB8AC3E}">
        <p14:creationId xmlns:p14="http://schemas.microsoft.com/office/powerpoint/2010/main" val="3645120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p:cNvSpPr>
            <a:spLocks noGrp="1"/>
          </p:cNvSpPr>
          <p:nvPr>
            <p:ph type="title"/>
          </p:nvPr>
        </p:nvSpPr>
        <p:spPr>
          <a:xfrm>
            <a:off x="628650" y="218439"/>
            <a:ext cx="7886700" cy="455584"/>
          </a:xfrm>
        </p:spPr>
        <p:txBody>
          <a:bodyPr/>
          <a:lstStyle/>
          <a:p>
            <a:r>
              <a:rPr lang="en-US" sz="2750" dirty="0">
                <a:cs typeface="Gotham Bold" pitchFamily="50" charset="0"/>
              </a:rPr>
              <a:t>Reviews from genuine MATE customers</a:t>
            </a:r>
          </a:p>
        </p:txBody>
      </p:sp>
      <p:pic>
        <p:nvPicPr>
          <p:cNvPr id="211970" name="Picture 5"/>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88085" y="1176710"/>
            <a:ext cx="2811462" cy="1068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2" name="Group 21"/>
          <p:cNvGrpSpPr>
            <a:grpSpLocks/>
          </p:cNvGrpSpPr>
          <p:nvPr/>
        </p:nvGrpSpPr>
        <p:grpSpPr bwMode="auto">
          <a:xfrm>
            <a:off x="4717130" y="781863"/>
            <a:ext cx="4054475" cy="1638300"/>
            <a:chOff x="4710975" y="325120"/>
            <a:chExt cx="4055334" cy="1638833"/>
          </a:xfrm>
          <a:solidFill>
            <a:schemeClr val="tx1"/>
          </a:solidFill>
        </p:grpSpPr>
        <p:sp>
          <p:nvSpPr>
            <p:cNvPr id="7" name="Rounded Rectangular Callout 6"/>
            <p:cNvSpPr/>
            <p:nvPr/>
          </p:nvSpPr>
          <p:spPr>
            <a:xfrm>
              <a:off x="4710975" y="325120"/>
              <a:ext cx="4055334" cy="1638833"/>
            </a:xfrm>
            <a:prstGeom prst="wedgeRoundRectCallout">
              <a:avLst>
                <a:gd name="adj1" fmla="val -37317"/>
                <a:gd name="adj2" fmla="val 67453"/>
                <a:gd name="adj3" fmla="val 16667"/>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211981" name="TextBox 7"/>
            <p:cNvSpPr txBox="1">
              <a:spLocks noChangeArrowheads="1"/>
            </p:cNvSpPr>
            <p:nvPr/>
          </p:nvSpPr>
          <p:spPr bwMode="auto">
            <a:xfrm>
              <a:off x="4800104" y="467263"/>
              <a:ext cx="3865936" cy="13546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r>
                <a:rPr lang="en-US" sz="1100" dirty="0">
                  <a:solidFill>
                    <a:schemeClr val="bg1"/>
                  </a:solidFill>
                  <a:latin typeface="Gotham Book" pitchFamily="50" charset="0"/>
                </a:rPr>
                <a:t>Mate are the only company that actually found my NBN connection. Literally every other provider could not find my property listing on the NBN database. They are compassionate to an individuals circumstance and try their best to work with you. Would highly recommend their services. </a:t>
              </a:r>
            </a:p>
            <a:p>
              <a:pPr eaLnBrk="1" hangingPunct="1">
                <a:spcBef>
                  <a:spcPts val="600"/>
                </a:spcBef>
              </a:pPr>
              <a:r>
                <a:rPr lang="en-US" sz="1100" dirty="0">
                  <a:solidFill>
                    <a:schemeClr val="bg1"/>
                  </a:solidFill>
                  <a:latin typeface="Gotham Book" pitchFamily="50" charset="0"/>
                </a:rPr>
                <a:t>- Jai N.</a:t>
              </a:r>
            </a:p>
          </p:txBody>
        </p:sp>
        <p:pic>
          <p:nvPicPr>
            <p:cNvPr id="211982"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30528" y="1602772"/>
              <a:ext cx="860661" cy="16793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pic>
      </p:grpSp>
      <p:grpSp>
        <p:nvGrpSpPr>
          <p:cNvPr id="23" name="Group 22"/>
          <p:cNvGrpSpPr>
            <a:grpSpLocks/>
          </p:cNvGrpSpPr>
          <p:nvPr/>
        </p:nvGrpSpPr>
        <p:grpSpPr bwMode="auto">
          <a:xfrm>
            <a:off x="4817378" y="2842779"/>
            <a:ext cx="4054475" cy="1801813"/>
            <a:chOff x="4710975" y="2362620"/>
            <a:chExt cx="4055334" cy="1801700"/>
          </a:xfrm>
        </p:grpSpPr>
        <p:sp>
          <p:nvSpPr>
            <p:cNvPr id="16" name="Rounded Rectangular Callout 15"/>
            <p:cNvSpPr/>
            <p:nvPr/>
          </p:nvSpPr>
          <p:spPr>
            <a:xfrm>
              <a:off x="4710975" y="2362620"/>
              <a:ext cx="4055334" cy="1801700"/>
            </a:xfrm>
            <a:prstGeom prst="wedgeRoundRectCallout">
              <a:avLst>
                <a:gd name="adj1" fmla="val -37317"/>
                <a:gd name="adj2" fmla="val 67453"/>
                <a:gd name="adj3" fmla="val 16667"/>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211978" name="TextBox 16"/>
            <p:cNvSpPr txBox="1">
              <a:spLocks noChangeArrowheads="1"/>
            </p:cNvSpPr>
            <p:nvPr/>
          </p:nvSpPr>
          <p:spPr bwMode="auto">
            <a:xfrm>
              <a:off x="4800104" y="2641620"/>
              <a:ext cx="3865936" cy="1354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r>
                <a:rPr lang="en-US" sz="1100" dirty="0">
                  <a:solidFill>
                    <a:schemeClr val="bg1"/>
                  </a:solidFill>
                  <a:latin typeface="Gotham Book" pitchFamily="50" charset="0"/>
                </a:rPr>
                <a:t>I received the modem within 3 days of the order and the set up was very simple. There was an issue with the NBN box as I use Wireless NBN. The call </a:t>
              </a:r>
              <a:r>
                <a:rPr lang="en-US" sz="1100" dirty="0" err="1">
                  <a:solidFill>
                    <a:schemeClr val="bg1"/>
                  </a:solidFill>
                  <a:latin typeface="Gotham Book" pitchFamily="50" charset="0"/>
                </a:rPr>
                <a:t>centre</a:t>
              </a:r>
              <a:r>
                <a:rPr lang="en-US" sz="1100" dirty="0">
                  <a:solidFill>
                    <a:schemeClr val="bg1"/>
                  </a:solidFill>
                  <a:latin typeface="Gotham Book" pitchFamily="50" charset="0"/>
                </a:rPr>
                <a:t> was very helpful. There were no lengthy on holds or overseas call </a:t>
              </a:r>
              <a:r>
                <a:rPr lang="en-US" sz="1100" dirty="0" err="1">
                  <a:solidFill>
                    <a:schemeClr val="bg1"/>
                  </a:solidFill>
                  <a:latin typeface="Gotham Book" pitchFamily="50" charset="0"/>
                </a:rPr>
                <a:t>centre</a:t>
              </a:r>
              <a:r>
                <a:rPr lang="en-US" sz="1100" dirty="0">
                  <a:solidFill>
                    <a:schemeClr val="bg1"/>
                  </a:solidFill>
                  <a:latin typeface="Gotham Book" pitchFamily="50" charset="0"/>
                </a:rPr>
                <a:t> experience. The issue was fixed quickly. we are very happy with the service. </a:t>
              </a:r>
            </a:p>
            <a:p>
              <a:pPr eaLnBrk="1" hangingPunct="1">
                <a:spcBef>
                  <a:spcPts val="600"/>
                </a:spcBef>
              </a:pPr>
              <a:r>
                <a:rPr lang="en-US" sz="1100" dirty="0">
                  <a:solidFill>
                    <a:schemeClr val="bg1"/>
                  </a:solidFill>
                  <a:latin typeface="Gotham Book" pitchFamily="50" charset="0"/>
                </a:rPr>
                <a:t>- </a:t>
              </a:r>
              <a:r>
                <a:rPr lang="en-US" sz="1100" dirty="0" err="1">
                  <a:solidFill>
                    <a:schemeClr val="bg1"/>
                  </a:solidFill>
                  <a:latin typeface="Gotham Book" pitchFamily="50" charset="0"/>
                </a:rPr>
                <a:t>Yasas</a:t>
              </a:r>
              <a:r>
                <a:rPr lang="en-US" sz="1100" dirty="0">
                  <a:solidFill>
                    <a:schemeClr val="bg1"/>
                  </a:solidFill>
                  <a:latin typeface="Gotham Book" pitchFamily="50" charset="0"/>
                </a:rPr>
                <a:t> S.</a:t>
              </a:r>
            </a:p>
          </p:txBody>
        </p:sp>
        <p:pic>
          <p:nvPicPr>
            <p:cNvPr id="211979" name="Picture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87980" y="3793694"/>
              <a:ext cx="860661" cy="1679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4" name="Group 23"/>
          <p:cNvGrpSpPr>
            <a:grpSpLocks/>
          </p:cNvGrpSpPr>
          <p:nvPr/>
        </p:nvGrpSpPr>
        <p:grpSpPr bwMode="auto">
          <a:xfrm>
            <a:off x="272148" y="2842778"/>
            <a:ext cx="4054475" cy="1801813"/>
            <a:chOff x="167925" y="2362620"/>
            <a:chExt cx="4055334" cy="1801700"/>
          </a:xfrm>
        </p:grpSpPr>
        <p:sp>
          <p:nvSpPr>
            <p:cNvPr id="19" name="Rounded Rectangular Callout 18"/>
            <p:cNvSpPr/>
            <p:nvPr/>
          </p:nvSpPr>
          <p:spPr>
            <a:xfrm>
              <a:off x="167925" y="2362620"/>
              <a:ext cx="4055334" cy="1801700"/>
            </a:xfrm>
            <a:prstGeom prst="wedgeRoundRectCallout">
              <a:avLst>
                <a:gd name="adj1" fmla="val -37317"/>
                <a:gd name="adj2" fmla="val 67453"/>
                <a:gd name="adj3" fmla="val 16667"/>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211975" name="TextBox 19"/>
            <p:cNvSpPr txBox="1">
              <a:spLocks noChangeArrowheads="1"/>
            </p:cNvSpPr>
            <p:nvPr/>
          </p:nvSpPr>
          <p:spPr bwMode="auto">
            <a:xfrm>
              <a:off x="257054" y="2457234"/>
              <a:ext cx="3865936" cy="1692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ndara" charset="0"/>
                  <a:ea typeface="ＭＳ Ｐゴシック" charset="0"/>
                  <a:cs typeface="ＭＳ Ｐゴシック" charset="0"/>
                </a:defRPr>
              </a:lvl1pPr>
              <a:lvl2pPr marL="742950" indent="-285750" eaLnBrk="0" hangingPunct="0">
                <a:defRPr sz="2400">
                  <a:solidFill>
                    <a:schemeClr val="tx1"/>
                  </a:solidFill>
                  <a:latin typeface="Candara" charset="0"/>
                  <a:ea typeface="ＭＳ Ｐゴシック" charset="0"/>
                </a:defRPr>
              </a:lvl2pPr>
              <a:lvl3pPr marL="1143000" indent="-228600" eaLnBrk="0" hangingPunct="0">
                <a:defRPr sz="2400">
                  <a:solidFill>
                    <a:schemeClr val="tx1"/>
                  </a:solidFill>
                  <a:latin typeface="Candara" charset="0"/>
                  <a:ea typeface="ＭＳ Ｐゴシック" charset="0"/>
                </a:defRPr>
              </a:lvl3pPr>
              <a:lvl4pPr marL="1600200" indent="-228600" eaLnBrk="0" hangingPunct="0">
                <a:defRPr sz="2400">
                  <a:solidFill>
                    <a:schemeClr val="tx1"/>
                  </a:solidFill>
                  <a:latin typeface="Candara" charset="0"/>
                  <a:ea typeface="ＭＳ Ｐゴシック" charset="0"/>
                </a:defRPr>
              </a:lvl4pPr>
              <a:lvl5pPr marL="2057400" indent="-228600" eaLnBrk="0" hangingPunct="0">
                <a:defRPr sz="2400">
                  <a:solidFill>
                    <a:schemeClr val="tx1"/>
                  </a:solidFill>
                  <a:latin typeface="Candara" charset="0"/>
                  <a:ea typeface="ＭＳ Ｐゴシック" charset="0"/>
                </a:defRPr>
              </a:lvl5pPr>
              <a:lvl6pPr marL="2514600" indent="-228600" eaLnBrk="0" fontAlgn="base" hangingPunct="0">
                <a:spcBef>
                  <a:spcPct val="0"/>
                </a:spcBef>
                <a:spcAft>
                  <a:spcPct val="0"/>
                </a:spcAft>
                <a:defRPr sz="2400">
                  <a:solidFill>
                    <a:schemeClr val="tx1"/>
                  </a:solidFill>
                  <a:latin typeface="Candara" charset="0"/>
                  <a:ea typeface="ＭＳ Ｐゴシック" charset="0"/>
                </a:defRPr>
              </a:lvl6pPr>
              <a:lvl7pPr marL="2971800" indent="-228600" eaLnBrk="0" fontAlgn="base" hangingPunct="0">
                <a:spcBef>
                  <a:spcPct val="0"/>
                </a:spcBef>
                <a:spcAft>
                  <a:spcPct val="0"/>
                </a:spcAft>
                <a:defRPr sz="2400">
                  <a:solidFill>
                    <a:schemeClr val="tx1"/>
                  </a:solidFill>
                  <a:latin typeface="Candara" charset="0"/>
                  <a:ea typeface="ＭＳ Ｐゴシック" charset="0"/>
                </a:defRPr>
              </a:lvl7pPr>
              <a:lvl8pPr marL="3429000" indent="-228600" eaLnBrk="0" fontAlgn="base" hangingPunct="0">
                <a:spcBef>
                  <a:spcPct val="0"/>
                </a:spcBef>
                <a:spcAft>
                  <a:spcPct val="0"/>
                </a:spcAft>
                <a:defRPr sz="2400">
                  <a:solidFill>
                    <a:schemeClr val="tx1"/>
                  </a:solidFill>
                  <a:latin typeface="Candara" charset="0"/>
                  <a:ea typeface="ＭＳ Ｐゴシック" charset="0"/>
                </a:defRPr>
              </a:lvl8pPr>
              <a:lvl9pPr marL="3886200" indent="-228600" eaLnBrk="0" fontAlgn="base" hangingPunct="0">
                <a:spcBef>
                  <a:spcPct val="0"/>
                </a:spcBef>
                <a:spcAft>
                  <a:spcPct val="0"/>
                </a:spcAft>
                <a:defRPr sz="2400">
                  <a:solidFill>
                    <a:schemeClr val="tx1"/>
                  </a:solidFill>
                  <a:latin typeface="Candara" charset="0"/>
                  <a:ea typeface="ＭＳ Ｐゴシック" charset="0"/>
                </a:defRPr>
              </a:lvl9pPr>
            </a:lstStyle>
            <a:p>
              <a:pPr eaLnBrk="1" hangingPunct="1"/>
              <a:r>
                <a:rPr lang="en-US" sz="1100" dirty="0">
                  <a:solidFill>
                    <a:schemeClr val="bg1"/>
                  </a:solidFill>
                  <a:latin typeface="Gotham Book" pitchFamily="50" charset="0"/>
                </a:rPr>
                <a:t>Customer service is incredible, super friendly and extremely helpful. You are talking with people that also speak fluent English which is a plus when trying to communicate over the phone. There really is no complications with this company, so easy to sign up, and even easier to end the contract. (I was moving overseas) but if I wasn't, I would be happy to stay with Mate.</a:t>
              </a:r>
            </a:p>
            <a:p>
              <a:pPr eaLnBrk="1" hangingPunct="1">
                <a:spcBef>
                  <a:spcPts val="600"/>
                </a:spcBef>
              </a:pPr>
              <a:r>
                <a:rPr lang="en-US" sz="1100" dirty="0">
                  <a:solidFill>
                    <a:schemeClr val="bg1"/>
                  </a:solidFill>
                  <a:latin typeface="Gotham Book" pitchFamily="50" charset="0"/>
                </a:rPr>
                <a:t>- Esther</a:t>
              </a:r>
            </a:p>
          </p:txBody>
        </p:sp>
        <p:pic>
          <p:nvPicPr>
            <p:cNvPr id="211976" name="Picture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5659" y="3919629"/>
              <a:ext cx="860661" cy="1679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7" name="Picture 16" descr="A picture containing drawing, clock&#10;&#10;Description automatically generated">
            <a:extLst>
              <a:ext uri="{FF2B5EF4-FFF2-40B4-BE49-F238E27FC236}">
                <a16:creationId xmlns:a16="http://schemas.microsoft.com/office/drawing/2014/main" id="{B3F111DA-5F65-47F1-BE3A-3B16DE5A19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4368" y="234041"/>
            <a:ext cx="1097635" cy="288032"/>
          </a:xfrm>
          <a:prstGeom prst="rect">
            <a:avLst/>
          </a:prstGeom>
        </p:spPr>
      </p:pic>
    </p:spTree>
    <p:extLst>
      <p:ext uri="{BB962C8B-B14F-4D97-AF65-F5344CB8AC3E}">
        <p14:creationId xmlns:p14="http://schemas.microsoft.com/office/powerpoint/2010/main" val="29690822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8" y="1422095"/>
            <a:ext cx="6344701" cy="2162175"/>
          </a:xfrm>
        </p:spPr>
        <p:txBody>
          <a:bodyPr>
            <a:normAutofit/>
          </a:bodyPr>
          <a:lstStyle/>
          <a:p>
            <a:pPr algn="l"/>
            <a:r>
              <a:rPr lang="en-US" sz="6000" dirty="0"/>
              <a:t>Vodafone</a:t>
            </a:r>
          </a:p>
        </p:txBody>
      </p:sp>
      <p:pic>
        <p:nvPicPr>
          <p:cNvPr id="4" name="Picture 3" descr="New_VF_Icon_CMYK_RED.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000" y="684000"/>
            <a:ext cx="1850859" cy="1850859"/>
          </a:xfrm>
          <a:prstGeom prst="rect">
            <a:avLst/>
          </a:prstGeom>
        </p:spPr>
      </p:pic>
    </p:spTree>
    <p:extLst>
      <p:ext uri="{BB962C8B-B14F-4D97-AF65-F5344CB8AC3E}">
        <p14:creationId xmlns:p14="http://schemas.microsoft.com/office/powerpoint/2010/main" val="662904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C17C9B7F-AB5E-45FD-9ECC-A80BEDCDE1DF}"/>
              </a:ext>
            </a:extLst>
          </p:cNvPr>
          <p:cNvSpPr/>
          <p:nvPr/>
        </p:nvSpPr>
        <p:spPr>
          <a:xfrm rot="5400000">
            <a:off x="1146397" y="-924909"/>
            <a:ext cx="678618" cy="2958741"/>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TextBox 4">
            <a:extLst>
              <a:ext uri="{FF2B5EF4-FFF2-40B4-BE49-F238E27FC236}">
                <a16:creationId xmlns:a16="http://schemas.microsoft.com/office/drawing/2014/main" id="{1CCED6D6-AA41-47A1-A9A9-AF5E56230E19}"/>
              </a:ext>
            </a:extLst>
          </p:cNvPr>
          <p:cNvSpPr txBox="1"/>
          <p:nvPr/>
        </p:nvSpPr>
        <p:spPr>
          <a:xfrm>
            <a:off x="161365" y="282388"/>
            <a:ext cx="4632511" cy="504265"/>
          </a:xfrm>
          <a:prstGeom prst="rect">
            <a:avLst/>
          </a:prstGeom>
        </p:spPr>
        <p:txBody>
          <a:bodyPr vert="horz" wrap="square" lIns="91440" tIns="45720" rIns="91440" bIns="45720" rtlCol="0">
            <a:noAutofit/>
          </a:bodyPr>
          <a:lstStyle/>
          <a:p>
            <a:r>
              <a:rPr lang="en-US" sz="2800" b="1" dirty="0"/>
              <a:t>Why Vodafone?</a:t>
            </a:r>
          </a:p>
        </p:txBody>
      </p:sp>
      <p:sp>
        <p:nvSpPr>
          <p:cNvPr id="6" name="TextBox 5">
            <a:extLst>
              <a:ext uri="{FF2B5EF4-FFF2-40B4-BE49-F238E27FC236}">
                <a16:creationId xmlns:a16="http://schemas.microsoft.com/office/drawing/2014/main" id="{60CAB74E-A56F-484B-834B-E347819EF499}"/>
              </a:ext>
            </a:extLst>
          </p:cNvPr>
          <p:cNvSpPr txBox="1"/>
          <p:nvPr/>
        </p:nvSpPr>
        <p:spPr>
          <a:xfrm>
            <a:off x="161365" y="1216959"/>
            <a:ext cx="7026088" cy="3294529"/>
          </a:xfrm>
          <a:prstGeom prst="rect">
            <a:avLst/>
          </a:prstGeom>
        </p:spPr>
        <p:txBody>
          <a:bodyPr vert="horz" wrap="square" lIns="91440" tIns="45720" rIns="91440" bIns="45720" rtlCol="0">
            <a:noAutofit/>
          </a:bodyPr>
          <a:lstStyle/>
          <a:p>
            <a:endParaRPr lang="en-US" sz="4800" dirty="0">
              <a:solidFill>
                <a:srgbClr val="002B52"/>
              </a:solidFill>
            </a:endParaRPr>
          </a:p>
        </p:txBody>
      </p:sp>
      <p:pic>
        <p:nvPicPr>
          <p:cNvPr id="7" name="Picture 6" descr="New_VF_Icon_CMYK_RED.eps">
            <a:extLst>
              <a:ext uri="{FF2B5EF4-FFF2-40B4-BE49-F238E27FC236}">
                <a16:creationId xmlns:a16="http://schemas.microsoft.com/office/drawing/2014/main" id="{830212D9-B94D-49F3-9334-A692778FFF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60432" y="123478"/>
            <a:ext cx="536128" cy="536128"/>
          </a:xfrm>
          <a:prstGeom prst="rect">
            <a:avLst/>
          </a:prstGeom>
        </p:spPr>
      </p:pic>
      <p:sp>
        <p:nvSpPr>
          <p:cNvPr id="8" name="TextBox 7">
            <a:extLst>
              <a:ext uri="{FF2B5EF4-FFF2-40B4-BE49-F238E27FC236}">
                <a16:creationId xmlns:a16="http://schemas.microsoft.com/office/drawing/2014/main" id="{157680F1-215F-42FB-BB44-6E5C73CC544D}"/>
              </a:ext>
            </a:extLst>
          </p:cNvPr>
          <p:cNvSpPr txBox="1"/>
          <p:nvPr/>
        </p:nvSpPr>
        <p:spPr>
          <a:xfrm>
            <a:off x="316006" y="1216959"/>
            <a:ext cx="5869641" cy="2897841"/>
          </a:xfrm>
          <a:prstGeom prst="rect">
            <a:avLst/>
          </a:prstGeom>
        </p:spPr>
        <p:txBody>
          <a:bodyPr vert="horz" wrap="square" lIns="91440" tIns="45720" rIns="91440" bIns="45720" rtlCol="0">
            <a:noAutofit/>
          </a:bodyPr>
          <a:lstStyle/>
          <a:p>
            <a:endParaRPr lang="en-US" sz="4800" dirty="0">
              <a:solidFill>
                <a:srgbClr val="002B52"/>
              </a:solidFill>
            </a:endParaRPr>
          </a:p>
        </p:txBody>
      </p:sp>
      <p:sp>
        <p:nvSpPr>
          <p:cNvPr id="9" name="TextBox 8">
            <a:extLst>
              <a:ext uri="{FF2B5EF4-FFF2-40B4-BE49-F238E27FC236}">
                <a16:creationId xmlns:a16="http://schemas.microsoft.com/office/drawing/2014/main" id="{C2C970D3-758E-43BA-A6D5-56116A0FD756}"/>
              </a:ext>
            </a:extLst>
          </p:cNvPr>
          <p:cNvSpPr txBox="1"/>
          <p:nvPr/>
        </p:nvSpPr>
        <p:spPr>
          <a:xfrm>
            <a:off x="490817" y="1613647"/>
            <a:ext cx="2185148" cy="2897842"/>
          </a:xfrm>
          <a:prstGeom prst="rect">
            <a:avLst/>
          </a:prstGeom>
        </p:spPr>
        <p:txBody>
          <a:bodyPr vert="horz" wrap="square" lIns="91440" tIns="45720" rIns="91440" bIns="45720" rtlCol="0">
            <a:noAutofit/>
          </a:bodyPr>
          <a:lstStyle/>
          <a:p>
            <a:r>
              <a:rPr lang="en-US" sz="1400" b="1" dirty="0"/>
              <a:t>Vodafone Mobile</a:t>
            </a:r>
          </a:p>
          <a:p>
            <a:pPr marL="285750" indent="-285750">
              <a:buFont typeface="Arial" panose="020B0604020202020204" pitchFamily="34" charset="0"/>
              <a:buChar char="•"/>
            </a:pPr>
            <a:r>
              <a:rPr lang="en-US" sz="1400" dirty="0"/>
              <a:t>Endless data on mobile plans</a:t>
            </a:r>
          </a:p>
          <a:p>
            <a:pPr marL="285750" indent="-285750">
              <a:buFont typeface="Arial" panose="020B0604020202020204" pitchFamily="34" charset="0"/>
              <a:buChar char="•"/>
            </a:pPr>
            <a:r>
              <a:rPr lang="en-US" sz="1400" dirty="0"/>
              <a:t>4G coverage servicing 22 million Australians</a:t>
            </a:r>
          </a:p>
          <a:p>
            <a:pPr marL="285750" indent="-285750">
              <a:buFont typeface="Arial" panose="020B0604020202020204" pitchFamily="34" charset="0"/>
              <a:buChar char="•"/>
            </a:pPr>
            <a:r>
              <a:rPr lang="en-US" sz="1400" dirty="0"/>
              <a:t>5G currently being rolled out in capital cities</a:t>
            </a:r>
          </a:p>
          <a:p>
            <a:pPr marL="285750" indent="-285750">
              <a:buFont typeface="Arial" panose="020B0604020202020204" pitchFamily="34" charset="0"/>
              <a:buChar char="•"/>
            </a:pPr>
            <a:r>
              <a:rPr lang="en-US" sz="1400" dirty="0"/>
              <a:t>$5 per day international roaming to 80 countries</a:t>
            </a:r>
          </a:p>
          <a:p>
            <a:pPr marL="285750" indent="-285750">
              <a:buFont typeface="Arial" panose="020B0604020202020204" pitchFamily="34" charset="0"/>
              <a:buChar char="•"/>
            </a:pPr>
            <a:r>
              <a:rPr lang="en-US" sz="1400" dirty="0"/>
              <a:t>Interest-free handset repayments over 12, 24 or 36 months</a:t>
            </a:r>
          </a:p>
        </p:txBody>
      </p:sp>
      <p:sp>
        <p:nvSpPr>
          <p:cNvPr id="10" name="TextBox 9">
            <a:extLst>
              <a:ext uri="{FF2B5EF4-FFF2-40B4-BE49-F238E27FC236}">
                <a16:creationId xmlns:a16="http://schemas.microsoft.com/office/drawing/2014/main" id="{4CBD1251-853B-4455-92B7-6950B0641FD8}"/>
              </a:ext>
            </a:extLst>
          </p:cNvPr>
          <p:cNvSpPr txBox="1"/>
          <p:nvPr/>
        </p:nvSpPr>
        <p:spPr>
          <a:xfrm>
            <a:off x="3086100" y="1613647"/>
            <a:ext cx="2312894" cy="2144806"/>
          </a:xfrm>
          <a:prstGeom prst="rect">
            <a:avLst/>
          </a:prstGeom>
        </p:spPr>
        <p:txBody>
          <a:bodyPr vert="horz" wrap="square" lIns="91440" tIns="45720" rIns="91440" bIns="45720" rtlCol="0">
            <a:noAutofit/>
          </a:bodyPr>
          <a:lstStyle/>
          <a:p>
            <a:r>
              <a:rPr lang="en-US" sz="1400" b="1" dirty="0"/>
              <a:t>Vodafone </a:t>
            </a:r>
            <a:r>
              <a:rPr lang="en-US" sz="1400" b="1" dirty="0" err="1"/>
              <a:t>nbn</a:t>
            </a:r>
            <a:r>
              <a:rPr lang="en-US" sz="1400" b="1" dirty="0"/>
              <a:t>™</a:t>
            </a:r>
          </a:p>
          <a:p>
            <a:pPr marL="285750" indent="-285750">
              <a:buFont typeface="Arial" panose="020B0604020202020204" pitchFamily="34" charset="0"/>
              <a:buChar char="•"/>
            </a:pPr>
            <a:r>
              <a:rPr lang="en-US" sz="1400" dirty="0"/>
              <a:t>30-day network guarantee</a:t>
            </a:r>
          </a:p>
          <a:p>
            <a:pPr marL="285750" indent="-285750">
              <a:buFont typeface="Arial" panose="020B0604020202020204" pitchFamily="34" charset="0"/>
              <a:buChar char="•"/>
            </a:pPr>
            <a:r>
              <a:rPr lang="en-US" sz="1400" dirty="0"/>
              <a:t>4G back-up and instant connect</a:t>
            </a:r>
          </a:p>
          <a:p>
            <a:pPr marL="285750" indent="-285750">
              <a:buFont typeface="Arial" panose="020B0604020202020204" pitchFamily="34" charset="0"/>
              <a:buChar char="•"/>
            </a:pPr>
            <a:r>
              <a:rPr lang="en-US" sz="1400" dirty="0"/>
              <a:t>Unlimited data</a:t>
            </a:r>
          </a:p>
          <a:p>
            <a:pPr marL="285750" indent="-285750">
              <a:buFont typeface="Arial" panose="020B0604020202020204" pitchFamily="34" charset="0"/>
              <a:buChar char="•"/>
            </a:pPr>
            <a:r>
              <a:rPr lang="en-US" sz="1400" dirty="0"/>
              <a:t>Month-to-month offers</a:t>
            </a:r>
          </a:p>
          <a:p>
            <a:pPr marL="285750" indent="-285750">
              <a:buFont typeface="Arial" panose="020B0604020202020204" pitchFamily="34" charset="0"/>
              <a:buChar char="•"/>
            </a:pPr>
            <a:r>
              <a:rPr lang="en-US" sz="1400" dirty="0"/>
              <a:t>$10 off plan fees first 6 months</a:t>
            </a:r>
          </a:p>
        </p:txBody>
      </p:sp>
      <p:sp>
        <p:nvSpPr>
          <p:cNvPr id="11" name="TextBox 10">
            <a:extLst>
              <a:ext uri="{FF2B5EF4-FFF2-40B4-BE49-F238E27FC236}">
                <a16:creationId xmlns:a16="http://schemas.microsoft.com/office/drawing/2014/main" id="{401E3951-E3AE-4121-830C-92A851966522}"/>
              </a:ext>
            </a:extLst>
          </p:cNvPr>
          <p:cNvSpPr txBox="1"/>
          <p:nvPr/>
        </p:nvSpPr>
        <p:spPr>
          <a:xfrm>
            <a:off x="808504" y="1075535"/>
            <a:ext cx="7526991" cy="376518"/>
          </a:xfrm>
          <a:prstGeom prst="rect">
            <a:avLst/>
          </a:prstGeom>
        </p:spPr>
        <p:txBody>
          <a:bodyPr vert="horz" wrap="square" lIns="91440" tIns="45720" rIns="91440" bIns="45720" rtlCol="0">
            <a:noAutofit/>
          </a:bodyPr>
          <a:lstStyle/>
          <a:p>
            <a:pPr algn="ctr"/>
            <a:r>
              <a:rPr lang="en-US" sz="1900" b="1" dirty="0"/>
              <a:t>Your one-stop shop – Mobile, Mobile Broadband and </a:t>
            </a:r>
            <a:r>
              <a:rPr lang="en-US" sz="1900" b="1" dirty="0" err="1"/>
              <a:t>nbn</a:t>
            </a:r>
            <a:r>
              <a:rPr lang="en-US" sz="1900" b="1" dirty="0"/>
              <a:t>™ Broadband</a:t>
            </a:r>
          </a:p>
        </p:txBody>
      </p:sp>
      <p:sp>
        <p:nvSpPr>
          <p:cNvPr id="12" name="TextBox 11">
            <a:extLst>
              <a:ext uri="{FF2B5EF4-FFF2-40B4-BE49-F238E27FC236}">
                <a16:creationId xmlns:a16="http://schemas.microsoft.com/office/drawing/2014/main" id="{A590362F-FC61-4C4D-AB8D-F0EE32BC5076}"/>
              </a:ext>
            </a:extLst>
          </p:cNvPr>
          <p:cNvSpPr txBox="1"/>
          <p:nvPr/>
        </p:nvSpPr>
        <p:spPr>
          <a:xfrm>
            <a:off x="5883088" y="1987503"/>
            <a:ext cx="2803712" cy="450476"/>
          </a:xfrm>
          <a:prstGeom prst="rect">
            <a:avLst/>
          </a:prstGeom>
        </p:spPr>
        <p:txBody>
          <a:bodyPr vert="horz" wrap="square" lIns="91440" tIns="45720" rIns="91440" bIns="45720" rtlCol="0">
            <a:noAutofit/>
          </a:bodyPr>
          <a:lstStyle/>
          <a:p>
            <a:r>
              <a:rPr lang="en-US" sz="2000" b="1" dirty="0">
                <a:solidFill>
                  <a:schemeClr val="accent4"/>
                </a:solidFill>
              </a:rPr>
              <a:t>PLUS - Bundle and Save!</a:t>
            </a:r>
          </a:p>
        </p:txBody>
      </p:sp>
      <p:pic>
        <p:nvPicPr>
          <p:cNvPr id="13" name="Picture 12">
            <a:extLst>
              <a:ext uri="{FF2B5EF4-FFF2-40B4-BE49-F238E27FC236}">
                <a16:creationId xmlns:a16="http://schemas.microsoft.com/office/drawing/2014/main" id="{FA33B423-9BFD-45A8-8D94-2E902E827294}"/>
              </a:ext>
            </a:extLst>
          </p:cNvPr>
          <p:cNvPicPr>
            <a:picLocks noChangeAspect="1"/>
          </p:cNvPicPr>
          <p:nvPr/>
        </p:nvPicPr>
        <p:blipFill>
          <a:blip r:embed="rId3"/>
          <a:stretch>
            <a:fillRect/>
          </a:stretch>
        </p:blipFill>
        <p:spPr>
          <a:xfrm>
            <a:off x="5861835" y="2443151"/>
            <a:ext cx="2651236" cy="124666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62447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76A7B471-33A6-4307-B0C0-529B3CA80F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4660" y="767378"/>
            <a:ext cx="1124044" cy="1521381"/>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062BA1B9-5921-4264-B0CF-B474E4F085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8802" y="705337"/>
            <a:ext cx="1124045" cy="1531838"/>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Round Same Side Corner Rectangle 27">
            <a:extLst>
              <a:ext uri="{FF2B5EF4-FFF2-40B4-BE49-F238E27FC236}">
                <a16:creationId xmlns:a16="http://schemas.microsoft.com/office/drawing/2014/main" id="{C6DC5BBC-DC8D-4BDC-8F00-D55B4841D672}"/>
              </a:ext>
            </a:extLst>
          </p:cNvPr>
          <p:cNvSpPr/>
          <p:nvPr/>
        </p:nvSpPr>
        <p:spPr>
          <a:xfrm rot="5400000">
            <a:off x="862183" y="-706235"/>
            <a:ext cx="675933" cy="2400300"/>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pic>
        <p:nvPicPr>
          <p:cNvPr id="17" name="Picture 16" descr="New_VF_Icon_CMYK_RED.ep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0432" y="123478"/>
            <a:ext cx="536128" cy="536128"/>
          </a:xfrm>
          <a:prstGeom prst="rect">
            <a:avLst/>
          </a:prstGeom>
        </p:spPr>
      </p:pic>
      <p:sp>
        <p:nvSpPr>
          <p:cNvPr id="18" name="TextBox 17"/>
          <p:cNvSpPr txBox="1"/>
          <p:nvPr/>
        </p:nvSpPr>
        <p:spPr>
          <a:xfrm>
            <a:off x="33214" y="4827622"/>
            <a:ext cx="9077572" cy="276999"/>
          </a:xfrm>
          <a:prstGeom prst="rect">
            <a:avLst/>
          </a:prstGeom>
          <a:noFill/>
        </p:spPr>
        <p:txBody>
          <a:bodyPr wrap="square" lIns="91440" tIns="45720" rIns="91440" bIns="45720" rtlCol="0" anchor="t">
            <a:spAutoFit/>
          </a:bodyPr>
          <a:lstStyle/>
          <a:p>
            <a:pPr algn="ctr"/>
            <a:r>
              <a:rPr lang="en-US" sz="600" dirty="0">
                <a:latin typeface="Candara"/>
                <a:cs typeface="Candara"/>
              </a:rPr>
              <a:t>*</a:t>
            </a:r>
            <a:r>
              <a:rPr lang="en-US" sz="600" dirty="0">
                <a:latin typeface="+mj-lt"/>
                <a:cs typeface="Candara"/>
              </a:rPr>
              <a:t>Bonus Max Speed data available for as long as the customer remains on this plan. </a:t>
            </a:r>
            <a:r>
              <a:rPr lang="en-US" sz="600" dirty="0">
                <a:latin typeface="Candara"/>
                <a:cs typeface="Candara"/>
              </a:rPr>
              <a:t>New connections only. Offer ends 28/01/2021 unless extended. T&amp;Cs apply. </a:t>
            </a:r>
            <a:r>
              <a:rPr lang="en-US" sz="600" dirty="0">
                <a:latin typeface="Candara"/>
              </a:rPr>
              <a:t>**Save between $5 to $10 on plan fees each month when you stay connected to this plan. Offer ends 28/01/2021 unless extended. T&amp;Cs apply. </a:t>
            </a:r>
            <a:r>
              <a:rPr lang="en-US" sz="600" dirty="0">
                <a:cs typeface="Candara"/>
              </a:rPr>
              <a:t>Offers and pricing subject to change. </a:t>
            </a:r>
            <a:r>
              <a:rPr lang="en-US" sz="600" dirty="0">
                <a:latin typeface="Candara"/>
                <a:cs typeface="Candara"/>
              </a:rPr>
              <a:t>For IBO Training Use Only.</a:t>
            </a:r>
          </a:p>
        </p:txBody>
      </p:sp>
      <p:sp>
        <p:nvSpPr>
          <p:cNvPr id="22" name="Title 1"/>
          <p:cNvSpPr txBox="1">
            <a:spLocks/>
          </p:cNvSpPr>
          <p:nvPr/>
        </p:nvSpPr>
        <p:spPr>
          <a:xfrm>
            <a:off x="66428" y="247283"/>
            <a:ext cx="2212621" cy="483803"/>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Mobile Plans</a:t>
            </a:r>
          </a:p>
        </p:txBody>
      </p:sp>
      <p:graphicFrame>
        <p:nvGraphicFramePr>
          <p:cNvPr id="23" name="Table 22"/>
          <p:cNvGraphicFramePr>
            <a:graphicFrameLocks noGrp="1"/>
          </p:cNvGraphicFramePr>
          <p:nvPr>
            <p:extLst>
              <p:ext uri="{D42A27DB-BD31-4B8C-83A1-F6EECF244321}">
                <p14:modId xmlns:p14="http://schemas.microsoft.com/office/powerpoint/2010/main" val="3092393800"/>
              </p:ext>
            </p:extLst>
          </p:nvPr>
        </p:nvGraphicFramePr>
        <p:xfrm>
          <a:off x="2920300" y="2336989"/>
          <a:ext cx="3035923" cy="2174708"/>
        </p:xfrm>
        <a:graphic>
          <a:graphicData uri="http://schemas.openxmlformats.org/drawingml/2006/table">
            <a:tbl>
              <a:tblPr firstRow="1" bandRow="1">
                <a:tableStyleId>{69C7853C-536D-4A76-A0AE-DD22124D55A5}</a:tableStyleId>
              </a:tblPr>
              <a:tblGrid>
                <a:gridCol w="3035923">
                  <a:extLst>
                    <a:ext uri="{9D8B030D-6E8A-4147-A177-3AD203B41FA5}">
                      <a16:colId xmlns:a16="http://schemas.microsoft.com/office/drawing/2014/main" val="20000"/>
                    </a:ext>
                  </a:extLst>
                </a:gridCol>
              </a:tblGrid>
              <a:tr h="346037">
                <a:tc>
                  <a:txBody>
                    <a:bodyPr/>
                    <a:lstStyle/>
                    <a:p>
                      <a:pPr marL="0" marR="0" indent="0" algn="ctr" rtl="0" eaLnBrk="1" fontAlgn="auto" latinLnBrk="0" hangingPunct="1">
                        <a:lnSpc>
                          <a:spcPct val="100000"/>
                        </a:lnSpc>
                        <a:spcBef>
                          <a:spcPts val="0"/>
                        </a:spcBef>
                        <a:spcAft>
                          <a:spcPts val="0"/>
                        </a:spcAft>
                        <a:buFontTx/>
                        <a:buNone/>
                      </a:pPr>
                      <a:r>
                        <a:rPr lang="en-US" b="1" dirty="0">
                          <a:solidFill>
                            <a:srgbClr val="407EC9"/>
                          </a:solidFill>
                          <a:latin typeface="+mn-lt"/>
                          <a:cs typeface="Candara"/>
                        </a:rPr>
                        <a:t>Apple iPhone 12</a:t>
                      </a:r>
                    </a:p>
                  </a:txBody>
                  <a:tcPr>
                    <a:lnL w="12700" cap="flat" cmpd="sng" algn="ctr">
                      <a:noFill/>
                      <a:prstDash val="solid"/>
                    </a:lnL>
                    <a:lnR w="12700" cap="flat" cmpd="sng" algn="ctr">
                      <a:noFill/>
                      <a:prstDash val="solid"/>
                    </a:lnR>
                    <a:lnT w="12700" cap="flat" cmpd="sng" algn="ctr">
                      <a:noFill/>
                      <a:prstDash val="soli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17201">
                <a:tc>
                  <a:txBody>
                    <a:bodyPr/>
                    <a:lstStyle/>
                    <a:p>
                      <a:pPr algn="ctr"/>
                      <a:r>
                        <a:rPr lang="en-US" sz="1100" b="1" dirty="0">
                          <a:solidFill>
                            <a:schemeClr val="tx1"/>
                          </a:solidFill>
                        </a:rPr>
                        <a:t>Our value pick</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4CCC9"/>
                    </a:solidFill>
                  </a:tcPr>
                </a:tc>
                <a:extLst>
                  <a:ext uri="{0D108BD9-81ED-4DB2-BD59-A6C34878D82A}">
                    <a16:rowId xmlns:a16="http://schemas.microsoft.com/office/drawing/2014/main" val="10001"/>
                  </a:ext>
                </a:extLst>
              </a:tr>
              <a:tr h="431588">
                <a:tc>
                  <a:txBody>
                    <a:bodyPr/>
                    <a:lstStyle/>
                    <a:p>
                      <a:pPr algn="ctr"/>
                      <a:r>
                        <a:rPr lang="en-US" sz="1100" b="0" strike="sngStrike" baseline="0" dirty="0">
                          <a:solidFill>
                            <a:schemeClr val="accent4"/>
                          </a:solidFill>
                        </a:rPr>
                        <a:t>$82.47</a:t>
                      </a:r>
                      <a:r>
                        <a:rPr lang="en-US" sz="1100" b="0" dirty="0">
                          <a:solidFill>
                            <a:schemeClr val="accent4"/>
                          </a:solidFill>
                        </a:rPr>
                        <a:t> </a:t>
                      </a:r>
                      <a:r>
                        <a:rPr lang="en-US" sz="1100" b="1" dirty="0">
                          <a:solidFill>
                            <a:schemeClr val="tx1"/>
                          </a:solidFill>
                        </a:rPr>
                        <a:t>$37.47/</a:t>
                      </a:r>
                      <a:r>
                        <a:rPr lang="en-US" sz="1100" b="1" dirty="0" err="1">
                          <a:solidFill>
                            <a:schemeClr val="tx1"/>
                          </a:solidFill>
                        </a:rPr>
                        <a:t>mth</a:t>
                      </a:r>
                      <a:r>
                        <a:rPr lang="en-US" sz="1100" b="1" dirty="0">
                          <a:solidFill>
                            <a:schemeClr val="tx1"/>
                          </a:solidFill>
                        </a:rPr>
                        <a:t> on </a:t>
                      </a:r>
                      <a:r>
                        <a:rPr lang="en-US" sz="1100" b="0" strike="sngStrike" baseline="0" dirty="0">
                          <a:solidFill>
                            <a:schemeClr val="accent4"/>
                          </a:solidFill>
                        </a:rPr>
                        <a:t>$45</a:t>
                      </a:r>
                      <a:r>
                        <a:rPr lang="en-US" sz="1100" b="0" dirty="0">
                          <a:solidFill>
                            <a:schemeClr val="accent4"/>
                          </a:solidFill>
                        </a:rPr>
                        <a:t> </a:t>
                      </a:r>
                      <a:r>
                        <a:rPr lang="en-US" sz="1100" b="1" dirty="0">
                          <a:solidFill>
                            <a:schemeClr val="tx1"/>
                          </a:solidFill>
                        </a:rPr>
                        <a:t>$40 Lite+ Plan</a:t>
                      </a:r>
                    </a:p>
                    <a:p>
                      <a:pPr algn="ctr"/>
                      <a:r>
                        <a:rPr lang="en-US" sz="1100" b="0" dirty="0">
                          <a:solidFill>
                            <a:schemeClr val="tx1"/>
                          </a:solidFill>
                        </a:rPr>
                        <a:t>(over 36 Months)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2"/>
                  </a:ext>
                </a:extLst>
              </a:tr>
              <a:tr h="579732">
                <a:tc>
                  <a:txBody>
                    <a:bodyPr/>
                    <a:lstStyle/>
                    <a:p>
                      <a:pPr algn="ctr">
                        <a:lnSpc>
                          <a:spcPct val="80000"/>
                        </a:lnSpc>
                      </a:pPr>
                      <a:r>
                        <a:rPr lang="en-US" sz="1100" b="1" dirty="0">
                          <a:solidFill>
                            <a:schemeClr val="tx1"/>
                          </a:solidFill>
                        </a:rPr>
                        <a:t>30GB</a:t>
                      </a:r>
                      <a:r>
                        <a:rPr lang="en-US" sz="1100" b="1" dirty="0">
                          <a:solidFill>
                            <a:schemeClr val="accent4"/>
                          </a:solidFill>
                        </a:rPr>
                        <a:t> </a:t>
                      </a:r>
                      <a:r>
                        <a:rPr lang="en-US" sz="1100" b="1" dirty="0">
                          <a:solidFill>
                            <a:srgbClr val="FFFFFF"/>
                          </a:solidFill>
                        </a:rPr>
                        <a:t>Max Speed Data</a:t>
                      </a:r>
                      <a:br>
                        <a:rPr lang="en-US" sz="1100" b="1" dirty="0">
                          <a:solidFill>
                            <a:srgbClr val="FFFFFF"/>
                          </a:solidFill>
                        </a:rPr>
                      </a:br>
                      <a:r>
                        <a:rPr lang="en-US" sz="1100" b="1" dirty="0">
                          <a:solidFill>
                            <a:srgbClr val="FFFFFF"/>
                          </a:solidFill>
                        </a:rPr>
                        <a:t>+ Bonus 30GB Max Speed Data*</a:t>
                      </a:r>
                    </a:p>
                    <a:p>
                      <a:pPr algn="ctr">
                        <a:lnSpc>
                          <a:spcPct val="80000"/>
                        </a:lnSpc>
                      </a:pPr>
                      <a:r>
                        <a:rPr lang="en-US" sz="900" b="0" dirty="0">
                          <a:solidFill>
                            <a:srgbClr val="FDF8CD"/>
                          </a:solidFill>
                        </a:rPr>
                        <a:t>Then Endless Data at </a:t>
                      </a:r>
                      <a:r>
                        <a:rPr lang="en-US" sz="900" b="1" dirty="0">
                          <a:solidFill>
                            <a:srgbClr val="FDF8CD"/>
                          </a:solidFill>
                        </a:rPr>
                        <a:t>2Mbps</a:t>
                      </a: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3"/>
                  </a:ext>
                </a:extLst>
              </a:tr>
              <a:tr h="252019">
                <a:tc>
                  <a:txBody>
                    <a:bodyPr/>
                    <a:lstStyle/>
                    <a:p>
                      <a:pPr marL="0" marR="0" lvl="0" indent="0" algn="ctr" rtl="0" eaLnBrk="1" fontAlgn="auto" latinLnBrk="0" hangingPunct="1">
                        <a:lnSpc>
                          <a:spcPct val="80000"/>
                        </a:lnSpc>
                        <a:spcBef>
                          <a:spcPts val="0"/>
                        </a:spcBef>
                        <a:spcAft>
                          <a:spcPts val="0"/>
                        </a:spcAft>
                        <a:buFontTx/>
                        <a:buNone/>
                      </a:pPr>
                      <a:r>
                        <a:rPr kumimoji="0" lang="en-US" sz="1000" b="0" i="0" u="none" strike="noStrike" kern="1200" cap="none" spc="0" normalizeH="0" baseline="0" noProof="0" dirty="0">
                          <a:ln>
                            <a:noFill/>
                          </a:ln>
                          <a:solidFill>
                            <a:srgbClr val="FFFFFF"/>
                          </a:solidFill>
                          <a:effectLst/>
                          <a:uLnTx/>
                          <a:uFillTx/>
                          <a:latin typeface="+mn-lt"/>
                          <a:ea typeface="+mn-ea"/>
                          <a:cs typeface="+mn-cs"/>
                        </a:rPr>
                        <a:t>Includes </a:t>
                      </a:r>
                      <a:r>
                        <a:rPr lang="en-US" sz="1000" b="0" i="0" u="none" strike="noStrike" kern="1200" cap="none" spc="0" normalizeH="0" baseline="0" noProof="0" dirty="0">
                          <a:ln>
                            <a:noFill/>
                          </a:ln>
                          <a:solidFill>
                            <a:srgbClr val="FFFFFF"/>
                          </a:solidFill>
                          <a:effectLst/>
                          <a:uLnTx/>
                          <a:uFillTx/>
                          <a:latin typeface="+mn-lt"/>
                          <a:ea typeface="+mn-ea"/>
                          <a:cs typeface="+mn-cs"/>
                        </a:rPr>
                        <a:t>100</a:t>
                      </a:r>
                      <a:r>
                        <a:rPr kumimoji="0" lang="en-US" sz="1000" b="0" i="0" u="none" strike="noStrike" kern="1200" cap="none" spc="0" normalizeH="0" baseline="0" noProof="0" dirty="0">
                          <a:ln>
                            <a:noFill/>
                          </a:ln>
                          <a:solidFill>
                            <a:srgbClr val="FFFFFF"/>
                          </a:solidFill>
                          <a:effectLst/>
                          <a:uLnTx/>
                          <a:uFillTx/>
                          <a:latin typeface="+mn-lt"/>
                          <a:ea typeface="+mn-ea"/>
                          <a:cs typeface="+mn-cs"/>
                        </a:rPr>
                        <a:t> Zone 1 </a:t>
                      </a:r>
                      <a:r>
                        <a:rPr lang="en-US" sz="1000" b="0" i="0" u="none" strike="noStrike" kern="1200" cap="none" spc="0" normalizeH="0" baseline="0" noProof="0" dirty="0">
                          <a:ln>
                            <a:noFill/>
                          </a:ln>
                          <a:solidFill>
                            <a:srgbClr val="FFFFFF"/>
                          </a:solidFill>
                          <a:effectLst/>
                          <a:uLnTx/>
                          <a:uFillTx/>
                          <a:latin typeface="+mn-lt"/>
                          <a:ea typeface="+mn-ea"/>
                          <a:cs typeface="+mn-cs"/>
                        </a:rPr>
                        <a:t>Int'l mins</a:t>
                      </a:r>
                      <a:endParaRPr kumimoji="0" lang="en-US" sz="1000" b="0" i="0" u="none" strike="noStrike" kern="1200" cap="none" spc="0" normalizeH="0" baseline="0" noProof="0" dirty="0">
                        <a:ln>
                          <a:noFill/>
                        </a:ln>
                        <a:solidFill>
                          <a:srgbClr val="FFFFFF"/>
                        </a:solidFill>
                        <a:effectLst/>
                        <a:uLnTx/>
                        <a:uFillTx/>
                        <a:latin typeface="+mn-lt"/>
                        <a:ea typeface="+mn-ea"/>
                        <a:cs typeface="+mn-cs"/>
                      </a:endParaRP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4"/>
                  </a:ext>
                </a:extLst>
              </a:tr>
              <a:tr h="228408">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000" b="0" i="0" u="none" strike="noStrike" kern="1200" cap="none" spc="0" normalizeH="0" baseline="0" dirty="0">
                          <a:ln>
                            <a:noFill/>
                          </a:ln>
                          <a:solidFill>
                            <a:srgbClr val="FFFFFF"/>
                          </a:solidFill>
                          <a:effectLst/>
                          <a:uLnTx/>
                          <a:uFillTx/>
                          <a:latin typeface="+mn-lt"/>
                          <a:ea typeface="+mn-ea"/>
                          <a:cs typeface="+mn-cs"/>
                        </a:rPr>
                        <a:t>Price includes $5</a:t>
                      </a:r>
                      <a:r>
                        <a:rPr lang="en-US" sz="1000" b="0" i="0" u="none" strike="noStrike" kern="1200" cap="none" spc="0" normalizeH="0" baseline="0" dirty="0">
                          <a:ln>
                            <a:noFill/>
                          </a:ln>
                          <a:solidFill>
                            <a:srgbClr val="FFFFFF"/>
                          </a:solidFill>
                          <a:effectLst/>
                          <a:uLnTx/>
                          <a:uFillTx/>
                          <a:latin typeface="+mn-lt"/>
                          <a:ea typeface="+mn-ea"/>
                          <a:cs typeface="+mn-cs"/>
                        </a:rPr>
                        <a:t> monthly</a:t>
                      </a:r>
                      <a:r>
                        <a:rPr kumimoji="0" lang="en-US" sz="1000" b="0" i="0" u="none" strike="noStrike" kern="1200" cap="none" spc="0" normalizeH="0" baseline="0" dirty="0">
                          <a:ln>
                            <a:noFill/>
                          </a:ln>
                          <a:solidFill>
                            <a:srgbClr val="FFFFFF"/>
                          </a:solidFill>
                          <a:effectLst/>
                          <a:uLnTx/>
                          <a:uFillTx/>
                          <a:latin typeface="+mn-lt"/>
                          <a:ea typeface="+mn-ea"/>
                          <a:cs typeface="+mn-cs"/>
                        </a:rPr>
                        <a:t> credit*</a:t>
                      </a:r>
                      <a:r>
                        <a:rPr lang="en-US" sz="1000" b="0" i="0" u="none" strike="noStrike" kern="1200" cap="none" spc="0" normalizeH="0" baseline="0" dirty="0">
                          <a:ln>
                            <a:noFill/>
                          </a:ln>
                          <a:solidFill>
                            <a:srgbClr val="FFFFFF"/>
                          </a:solidFill>
                          <a:effectLst/>
                          <a:uLnTx/>
                          <a:uFillTx/>
                          <a:latin typeface="+mn-lt"/>
                          <a:ea typeface="+mn-ea"/>
                          <a:cs typeface="+mn-cs"/>
                        </a:rPr>
                        <a:t>*</a:t>
                      </a:r>
                      <a:endParaRPr kumimoji="0" lang="en-US" sz="1000" b="0" i="0" u="none" strike="noStrike" kern="1200" cap="none" spc="0" normalizeH="0" baseline="0" dirty="0">
                        <a:ln>
                          <a:noFill/>
                        </a:ln>
                        <a:solidFill>
                          <a:srgbClr val="FFFFFF"/>
                        </a:solidFill>
                        <a:effectLst/>
                        <a:uLnTx/>
                        <a:uFillTx/>
                        <a:latin typeface="+mn-lt"/>
                        <a:ea typeface="+mn-ea"/>
                        <a:cs typeface="+mn-cs"/>
                      </a:endParaRP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963794277"/>
                  </a:ext>
                </a:extLst>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371929007"/>
              </p:ext>
            </p:extLst>
          </p:nvPr>
        </p:nvGraphicFramePr>
        <p:xfrm>
          <a:off x="6006626" y="2336985"/>
          <a:ext cx="3051379" cy="2290333"/>
        </p:xfrm>
        <a:graphic>
          <a:graphicData uri="http://schemas.openxmlformats.org/drawingml/2006/table">
            <a:tbl>
              <a:tblPr firstRow="1" bandRow="1">
                <a:tableStyleId>{69C7853C-536D-4A76-A0AE-DD22124D55A5}</a:tableStyleId>
              </a:tblPr>
              <a:tblGrid>
                <a:gridCol w="3051379">
                  <a:extLst>
                    <a:ext uri="{9D8B030D-6E8A-4147-A177-3AD203B41FA5}">
                      <a16:colId xmlns:a16="http://schemas.microsoft.com/office/drawing/2014/main" val="20000"/>
                    </a:ext>
                  </a:extLst>
                </a:gridCol>
              </a:tblGrid>
              <a:tr h="346782">
                <a:tc>
                  <a:txBody>
                    <a:bodyPr/>
                    <a:lstStyle/>
                    <a:p>
                      <a:pPr marL="0" marR="0" indent="0" algn="ctr" rtl="0" eaLnBrk="1" fontAlgn="auto" latinLnBrk="0" hangingPunct="1">
                        <a:lnSpc>
                          <a:spcPct val="100000"/>
                        </a:lnSpc>
                        <a:spcBef>
                          <a:spcPts val="0"/>
                        </a:spcBef>
                        <a:spcAft>
                          <a:spcPts val="0"/>
                        </a:spcAft>
                        <a:buFontTx/>
                        <a:buNone/>
                      </a:pPr>
                      <a:r>
                        <a:rPr lang="en-US" b="1" dirty="0">
                          <a:solidFill>
                            <a:srgbClr val="407EC9"/>
                          </a:solidFill>
                          <a:latin typeface="+mn-lt"/>
                          <a:cs typeface="Candara"/>
                        </a:rPr>
                        <a:t>Apple iPhone 12 Pro</a:t>
                      </a:r>
                    </a:p>
                  </a:txBody>
                  <a:tcPr>
                    <a:lnL w="12700" cap="flat" cmpd="sng" algn="ctr">
                      <a:noFill/>
                      <a:prstDash val="solid"/>
                    </a:lnL>
                    <a:lnR w="12700" cap="flat" cmpd="sng" algn="ctr">
                      <a:noFill/>
                      <a:prstDash val="solid"/>
                    </a:lnR>
                    <a:lnT w="12700" cap="flat" cmpd="sng" algn="ctr">
                      <a:noFill/>
                      <a:prstDash val="soli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17883">
                <a:tc>
                  <a:txBody>
                    <a:bodyPr/>
                    <a:lstStyle/>
                    <a:p>
                      <a:pPr algn="ctr"/>
                      <a:r>
                        <a:rPr lang="en-US" sz="1100" b="1" dirty="0">
                          <a:solidFill>
                            <a:schemeClr val="tx1"/>
                          </a:solidFill>
                        </a:rPr>
                        <a:t>As good as it gets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4CCC9"/>
                    </a:solidFill>
                  </a:tcPr>
                </a:tc>
                <a:extLst>
                  <a:ext uri="{0D108BD9-81ED-4DB2-BD59-A6C34878D82A}">
                    <a16:rowId xmlns:a16="http://schemas.microsoft.com/office/drawing/2014/main" val="10001"/>
                  </a:ext>
                </a:extLst>
              </a:tr>
              <a:tr h="491274">
                <a:tc>
                  <a:txBody>
                    <a:bodyPr/>
                    <a:lstStyle/>
                    <a:p>
                      <a:pPr algn="ctr"/>
                      <a:r>
                        <a:rPr lang="en-US" sz="1100" b="0" strike="sngStrike" baseline="0" dirty="0">
                          <a:solidFill>
                            <a:schemeClr val="accent4"/>
                          </a:solidFill>
                        </a:rPr>
                        <a:t>$112.19</a:t>
                      </a:r>
                      <a:r>
                        <a:rPr lang="en-US" sz="1100" b="0" strike="noStrike" baseline="0" dirty="0">
                          <a:solidFill>
                            <a:schemeClr val="accent4"/>
                          </a:solidFill>
                        </a:rPr>
                        <a:t> </a:t>
                      </a:r>
                      <a:r>
                        <a:rPr lang="en-US" sz="1100" b="1" dirty="0">
                          <a:solidFill>
                            <a:schemeClr val="tx1"/>
                          </a:solidFill>
                        </a:rPr>
                        <a:t>$47.19/</a:t>
                      </a:r>
                      <a:r>
                        <a:rPr lang="en-US" sz="1100" b="1" dirty="0" err="1">
                          <a:solidFill>
                            <a:schemeClr val="tx1"/>
                          </a:solidFill>
                        </a:rPr>
                        <a:t>mth</a:t>
                      </a:r>
                      <a:r>
                        <a:rPr lang="en-US" sz="1100" b="1" dirty="0">
                          <a:solidFill>
                            <a:schemeClr val="tx1"/>
                          </a:solidFill>
                        </a:rPr>
                        <a:t> on </a:t>
                      </a:r>
                      <a:r>
                        <a:rPr lang="en-US" sz="1100" b="0" strike="sngStrike" baseline="0" dirty="0">
                          <a:solidFill>
                            <a:schemeClr val="accent4"/>
                          </a:solidFill>
                        </a:rPr>
                        <a:t>$65</a:t>
                      </a:r>
                      <a:r>
                        <a:rPr lang="en-US" sz="1100" b="0" dirty="0">
                          <a:solidFill>
                            <a:schemeClr val="accent4"/>
                          </a:solidFill>
                        </a:rPr>
                        <a:t> </a:t>
                      </a:r>
                      <a:r>
                        <a:rPr lang="en-US" sz="1100" b="1" dirty="0">
                          <a:solidFill>
                            <a:schemeClr val="tx1"/>
                          </a:solidFill>
                        </a:rPr>
                        <a:t>$55 Super+ Plan</a:t>
                      </a:r>
                    </a:p>
                    <a:p>
                      <a:pPr algn="ctr"/>
                      <a:r>
                        <a:rPr lang="en-US" sz="1100" b="0" dirty="0">
                          <a:solidFill>
                            <a:schemeClr val="tx1"/>
                          </a:solidFill>
                        </a:rPr>
                        <a:t>(over 36 Months)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2"/>
                  </a:ext>
                </a:extLst>
              </a:tr>
              <a:tr h="413850">
                <a:tc>
                  <a:txBody>
                    <a:bodyPr/>
                    <a:lstStyle/>
                    <a:p>
                      <a:pPr algn="ctr">
                        <a:lnSpc>
                          <a:spcPct val="80000"/>
                        </a:lnSpc>
                      </a:pPr>
                      <a:r>
                        <a:rPr lang="en-US" sz="1100" b="1" dirty="0">
                          <a:solidFill>
                            <a:schemeClr val="tx1"/>
                          </a:solidFill>
                        </a:rPr>
                        <a:t>100GB </a:t>
                      </a:r>
                      <a:r>
                        <a:rPr lang="en-US" sz="1100" b="1" dirty="0">
                          <a:solidFill>
                            <a:srgbClr val="FFFFFF"/>
                          </a:solidFill>
                        </a:rPr>
                        <a:t>Max Speed Data</a:t>
                      </a:r>
                      <a:br>
                        <a:rPr lang="en-US" sz="1100" b="1" dirty="0">
                          <a:solidFill>
                            <a:srgbClr val="FFFFFF"/>
                          </a:solidFill>
                        </a:rPr>
                      </a:br>
                      <a:r>
                        <a:rPr lang="en-US" sz="1100" b="1" dirty="0">
                          <a:solidFill>
                            <a:srgbClr val="FFFFFF"/>
                          </a:solidFill>
                        </a:rPr>
                        <a:t>+ Bonus 100GB Max Speed Data*</a:t>
                      </a:r>
                    </a:p>
                    <a:p>
                      <a:pPr algn="ctr">
                        <a:lnSpc>
                          <a:spcPct val="80000"/>
                        </a:lnSpc>
                      </a:pPr>
                      <a:r>
                        <a:rPr lang="en-US" sz="900" b="0" dirty="0">
                          <a:solidFill>
                            <a:srgbClr val="FDF8CD"/>
                          </a:solidFill>
                        </a:rPr>
                        <a:t>Then Endless Data at </a:t>
                      </a:r>
                      <a:r>
                        <a:rPr lang="en-US" sz="900" b="1" dirty="0">
                          <a:solidFill>
                            <a:srgbClr val="FDF8CD"/>
                          </a:solidFill>
                        </a:rPr>
                        <a:t>10Mbps</a:t>
                      </a: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3"/>
                  </a:ext>
                </a:extLst>
              </a:tr>
              <a:tr h="414393">
                <a:tc>
                  <a:txBody>
                    <a:bodyPr/>
                    <a:lstStyle/>
                    <a:p>
                      <a:pPr algn="ctr">
                        <a:lnSpc>
                          <a:spcPct val="80000"/>
                        </a:lnSpc>
                      </a:pPr>
                      <a:r>
                        <a:rPr lang="en-US" sz="1000" b="0" baseline="0" dirty="0">
                          <a:solidFill>
                            <a:srgbClr val="FFFFFF"/>
                          </a:solidFill>
                        </a:rPr>
                        <a:t>Includes unlimited Zone 1 mins</a:t>
                      </a:r>
                    </a:p>
                    <a:p>
                      <a:pPr algn="ctr">
                        <a:lnSpc>
                          <a:spcPct val="80000"/>
                        </a:lnSpc>
                      </a:pPr>
                      <a:r>
                        <a:rPr lang="en-US" sz="1000" b="0" baseline="0" dirty="0">
                          <a:solidFill>
                            <a:srgbClr val="FFFFFF"/>
                          </a:solidFill>
                        </a:rPr>
                        <a:t>&amp; 200 Zone 2 Int’l mins</a:t>
                      </a: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5"/>
                  </a:ext>
                </a:extLst>
              </a:tr>
              <a:tr h="228900">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000" b="0" i="0" u="none" strike="noStrike" kern="1200" cap="none" spc="0" normalizeH="0" baseline="0" dirty="0">
                          <a:ln>
                            <a:noFill/>
                          </a:ln>
                          <a:solidFill>
                            <a:srgbClr val="FFFFFF"/>
                          </a:solidFill>
                          <a:effectLst/>
                          <a:uLnTx/>
                          <a:uFillTx/>
                          <a:latin typeface="+mn-lt"/>
                          <a:ea typeface="+mn-ea"/>
                          <a:cs typeface="+mn-cs"/>
                        </a:rPr>
                        <a:t>Price includes $10 monthly credit*</a:t>
                      </a:r>
                      <a:r>
                        <a:rPr lang="en-AU" sz="1000" b="0" i="0" u="none" strike="noStrike" kern="1200" cap="none" spc="0" normalizeH="0" baseline="0" dirty="0">
                          <a:ln>
                            <a:noFill/>
                          </a:ln>
                          <a:solidFill>
                            <a:srgbClr val="FFFFFF"/>
                          </a:solidFill>
                          <a:effectLst/>
                          <a:uLnTx/>
                          <a:uFillTx/>
                          <a:latin typeface="+mn-lt"/>
                          <a:ea typeface="+mn-ea"/>
                          <a:cs typeface="+mn-cs"/>
                        </a:rPr>
                        <a:t>*</a:t>
                      </a:r>
                      <a:endParaRPr kumimoji="0" lang="en-AU" sz="1000" b="0" i="0" u="none" strike="noStrike" kern="1200" cap="none" spc="0" normalizeH="0" baseline="0" dirty="0">
                        <a:ln>
                          <a:noFill/>
                        </a:ln>
                        <a:solidFill>
                          <a:srgbClr val="FFFFFF"/>
                        </a:solidFill>
                        <a:effectLst/>
                        <a:uLnTx/>
                        <a:uFillTx/>
                        <a:latin typeface="+mn-lt"/>
                        <a:ea typeface="+mn-ea"/>
                        <a:cs typeface="+mn-cs"/>
                      </a:endParaRP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2552249165"/>
                  </a:ext>
                </a:extLst>
              </a:tr>
            </a:tbl>
          </a:graphicData>
        </a:graphic>
      </p:graphicFrame>
      <p:sp>
        <p:nvSpPr>
          <p:cNvPr id="3" name="TextBox 2">
            <a:extLst>
              <a:ext uri="{FF2B5EF4-FFF2-40B4-BE49-F238E27FC236}">
                <a16:creationId xmlns:a16="http://schemas.microsoft.com/office/drawing/2014/main" id="{B33F89A2-28A9-480C-A1A2-28CF682B9C45}"/>
              </a:ext>
            </a:extLst>
          </p:cNvPr>
          <p:cNvSpPr txBox="1"/>
          <p:nvPr/>
        </p:nvSpPr>
        <p:spPr>
          <a:xfrm>
            <a:off x="2345477" y="155948"/>
            <a:ext cx="3353113" cy="1364877"/>
          </a:xfrm>
          <a:prstGeom prst="rect">
            <a:avLst/>
          </a:prstGeom>
        </p:spPr>
        <p:txBody>
          <a:bodyPr vert="horz" wrap="square" lIns="91440" tIns="45720" rIns="91440" bIns="45720" rtlCol="0">
            <a:noAutofit/>
          </a:bodyPr>
          <a:lstStyle/>
          <a:p>
            <a:endParaRPr lang="en-US" sz="4800" dirty="0">
              <a:solidFill>
                <a:srgbClr val="002B52"/>
              </a:solidFill>
            </a:endParaRPr>
          </a:p>
        </p:txBody>
      </p:sp>
      <p:sp>
        <p:nvSpPr>
          <p:cNvPr id="6" name="TextBox 5">
            <a:extLst>
              <a:ext uri="{FF2B5EF4-FFF2-40B4-BE49-F238E27FC236}">
                <a16:creationId xmlns:a16="http://schemas.microsoft.com/office/drawing/2014/main" id="{08EF23DD-EC8F-44F1-8D69-7F7C4F334168}"/>
              </a:ext>
            </a:extLst>
          </p:cNvPr>
          <p:cNvSpPr txBox="1"/>
          <p:nvPr/>
        </p:nvSpPr>
        <p:spPr>
          <a:xfrm>
            <a:off x="2939431" y="191695"/>
            <a:ext cx="3726932" cy="501157"/>
          </a:xfrm>
          <a:prstGeom prst="rect">
            <a:avLst/>
          </a:prstGeom>
        </p:spPr>
        <p:txBody>
          <a:bodyPr vert="horz" wrap="square" lIns="91440" tIns="45720" rIns="91440" bIns="45720" rtlCol="0">
            <a:noAutofit/>
          </a:bodyPr>
          <a:lstStyle/>
          <a:p>
            <a:r>
              <a:rPr lang="en-US" sz="1200" dirty="0"/>
              <a:t>Looking to upgrade or looking for a better deal? – Present these </a:t>
            </a:r>
            <a:r>
              <a:rPr lang="en-US" sz="1200" b="1" dirty="0">
                <a:solidFill>
                  <a:schemeClr val="accent4"/>
                </a:solidFill>
              </a:rPr>
              <a:t>hot offers</a:t>
            </a:r>
            <a:r>
              <a:rPr lang="en-US" sz="1200" dirty="0"/>
              <a:t> to your customers today!</a:t>
            </a:r>
          </a:p>
        </p:txBody>
      </p:sp>
      <p:pic>
        <p:nvPicPr>
          <p:cNvPr id="4" name="Picture 3">
            <a:extLst>
              <a:ext uri="{FF2B5EF4-FFF2-40B4-BE49-F238E27FC236}">
                <a16:creationId xmlns:a16="http://schemas.microsoft.com/office/drawing/2014/main" id="{C08FC3B6-90AD-144A-8D9B-664A82F93781}"/>
              </a:ext>
            </a:extLst>
          </p:cNvPr>
          <p:cNvPicPr>
            <a:picLocks noChangeAspect="1"/>
          </p:cNvPicPr>
          <p:nvPr/>
        </p:nvPicPr>
        <p:blipFill>
          <a:blip r:embed="rId6"/>
          <a:stretch>
            <a:fillRect/>
          </a:stretch>
        </p:blipFill>
        <p:spPr>
          <a:xfrm>
            <a:off x="1235295" y="756194"/>
            <a:ext cx="690598" cy="1467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20" name="Table 19"/>
          <p:cNvGraphicFramePr>
            <a:graphicFrameLocks noGrp="1"/>
          </p:cNvGraphicFramePr>
          <p:nvPr>
            <p:extLst>
              <p:ext uri="{D42A27DB-BD31-4B8C-83A1-F6EECF244321}">
                <p14:modId xmlns:p14="http://schemas.microsoft.com/office/powerpoint/2010/main" val="1331545400"/>
              </p:ext>
            </p:extLst>
          </p:nvPr>
        </p:nvGraphicFramePr>
        <p:xfrm>
          <a:off x="66429" y="2336983"/>
          <a:ext cx="2817966" cy="2054780"/>
        </p:xfrm>
        <a:graphic>
          <a:graphicData uri="http://schemas.openxmlformats.org/drawingml/2006/table">
            <a:tbl>
              <a:tblPr firstRow="1" bandRow="1">
                <a:tableStyleId>{69C7853C-536D-4A76-A0AE-DD22124D55A5}</a:tableStyleId>
              </a:tblPr>
              <a:tblGrid>
                <a:gridCol w="2817966">
                  <a:extLst>
                    <a:ext uri="{9D8B030D-6E8A-4147-A177-3AD203B41FA5}">
                      <a16:colId xmlns:a16="http://schemas.microsoft.com/office/drawing/2014/main" val="20000"/>
                    </a:ext>
                  </a:extLst>
                </a:gridCol>
              </a:tblGrid>
              <a:tr h="334417">
                <a:tc>
                  <a:txBody>
                    <a:bodyPr/>
                    <a:lstStyle/>
                    <a:p>
                      <a:pPr marL="0" marR="0" indent="0" algn="ctr" rtl="0" eaLnBrk="1" fontAlgn="auto" latinLnBrk="0" hangingPunct="1">
                        <a:lnSpc>
                          <a:spcPct val="100000"/>
                        </a:lnSpc>
                        <a:spcBef>
                          <a:spcPts val="0"/>
                        </a:spcBef>
                        <a:spcAft>
                          <a:spcPts val="0"/>
                        </a:spcAft>
                        <a:buFontTx/>
                        <a:buNone/>
                      </a:pPr>
                      <a:r>
                        <a:rPr lang="en-US" b="1" dirty="0">
                          <a:solidFill>
                            <a:srgbClr val="407EC9"/>
                          </a:solidFill>
                          <a:latin typeface="+mn-lt"/>
                          <a:cs typeface="Candara"/>
                        </a:rPr>
                        <a:t> Samsung Galaxy A71 5G</a:t>
                      </a:r>
                    </a:p>
                  </a:txBody>
                  <a:tcPr>
                    <a:lnL w="12700" cap="flat" cmpd="sng" algn="ctr">
                      <a:noFill/>
                      <a:prstDash val="solid"/>
                    </a:lnL>
                    <a:lnR w="12700" cap="flat" cmpd="sng" algn="ctr">
                      <a:noFill/>
                      <a:prstDash val="solid"/>
                    </a:lnR>
                    <a:lnT w="12700" cap="flat" cmpd="sng" algn="ctr">
                      <a:noFill/>
                      <a:prstDash val="soli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06548">
                <a:tc>
                  <a:txBody>
                    <a:bodyPr/>
                    <a:lstStyle/>
                    <a:p>
                      <a:pPr algn="ctr"/>
                      <a:r>
                        <a:rPr lang="en-US" sz="1100" b="1" dirty="0">
                          <a:solidFill>
                            <a:schemeClr val="tx1"/>
                          </a:solidFill>
                        </a:rPr>
                        <a:t>Great smartphone value</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4CCC9"/>
                    </a:solidFill>
                  </a:tcPr>
                </a:tc>
                <a:extLst>
                  <a:ext uri="{0D108BD9-81ED-4DB2-BD59-A6C34878D82A}">
                    <a16:rowId xmlns:a16="http://schemas.microsoft.com/office/drawing/2014/main" val="10001"/>
                  </a:ext>
                </a:extLst>
              </a:tr>
              <a:tr h="452856">
                <a:tc>
                  <a:txBody>
                    <a:bodyPr/>
                    <a:lstStyle/>
                    <a:p>
                      <a:pPr algn="ctr"/>
                      <a:r>
                        <a:rPr lang="en-US" sz="1100" b="1" dirty="0">
                          <a:solidFill>
                            <a:schemeClr val="tx1"/>
                          </a:solidFill>
                        </a:rPr>
                        <a:t>$16.63/</a:t>
                      </a:r>
                      <a:r>
                        <a:rPr lang="en-US" sz="1100" b="1" dirty="0" err="1">
                          <a:solidFill>
                            <a:schemeClr val="tx1"/>
                          </a:solidFill>
                        </a:rPr>
                        <a:t>mth</a:t>
                      </a:r>
                      <a:r>
                        <a:rPr lang="en-US" sz="1100" b="1" dirty="0">
                          <a:solidFill>
                            <a:schemeClr val="tx1"/>
                          </a:solidFill>
                        </a:rPr>
                        <a:t> on </a:t>
                      </a:r>
                      <a:r>
                        <a:rPr lang="en-US" sz="1100" b="0" strike="sngStrike" baseline="0" dirty="0">
                          <a:solidFill>
                            <a:schemeClr val="accent4"/>
                          </a:solidFill>
                        </a:rPr>
                        <a:t>$40</a:t>
                      </a:r>
                      <a:r>
                        <a:rPr lang="en-US" sz="1100" b="1" strike="noStrike" baseline="0" dirty="0">
                          <a:solidFill>
                            <a:schemeClr val="accent4"/>
                          </a:solidFill>
                        </a:rPr>
                        <a:t> </a:t>
                      </a:r>
                      <a:r>
                        <a:rPr lang="en-US" sz="1100" b="1" dirty="0">
                          <a:solidFill>
                            <a:schemeClr val="tx1"/>
                          </a:solidFill>
                        </a:rPr>
                        <a:t>$35 the Lite Plan </a:t>
                      </a:r>
                    </a:p>
                    <a:p>
                      <a:pPr algn="ctr"/>
                      <a:r>
                        <a:rPr lang="en-US" sz="1100" dirty="0">
                          <a:solidFill>
                            <a:schemeClr val="tx1"/>
                          </a:solidFill>
                        </a:rPr>
                        <a:t>(over 36 Months)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2"/>
                  </a:ext>
                </a:extLst>
              </a:tr>
              <a:tr h="560264">
                <a:tc>
                  <a:txBody>
                    <a:bodyPr/>
                    <a:lstStyle/>
                    <a:p>
                      <a:pPr algn="ctr">
                        <a:lnSpc>
                          <a:spcPct val="80000"/>
                        </a:lnSpc>
                      </a:pPr>
                      <a:r>
                        <a:rPr lang="en-US" sz="1100" b="1" dirty="0">
                          <a:solidFill>
                            <a:schemeClr val="tx1"/>
                          </a:solidFill>
                        </a:rPr>
                        <a:t>10GB</a:t>
                      </a:r>
                      <a:r>
                        <a:rPr lang="en-US" sz="1100" b="1" dirty="0">
                          <a:solidFill>
                            <a:schemeClr val="accent4"/>
                          </a:solidFill>
                        </a:rPr>
                        <a:t> </a:t>
                      </a:r>
                      <a:r>
                        <a:rPr lang="en-US" sz="1100" b="1" dirty="0">
                          <a:solidFill>
                            <a:srgbClr val="FFFFFF"/>
                          </a:solidFill>
                        </a:rPr>
                        <a:t>Max Speed Data </a:t>
                      </a:r>
                    </a:p>
                    <a:p>
                      <a:pPr algn="ctr">
                        <a:lnSpc>
                          <a:spcPct val="80000"/>
                        </a:lnSpc>
                      </a:pPr>
                      <a:r>
                        <a:rPr lang="en-US" sz="1100" b="1" dirty="0">
                          <a:solidFill>
                            <a:srgbClr val="FFFFFF"/>
                          </a:solidFill>
                        </a:rPr>
                        <a:t>+ Bonus 40GB Max Speed Data*</a:t>
                      </a:r>
                    </a:p>
                    <a:p>
                      <a:pPr marL="0" marR="0" lvl="0" indent="0" algn="ctr" defTabSz="914400" rtl="0" eaLnBrk="1" fontAlgn="auto" latinLnBrk="0" hangingPunct="1">
                        <a:lnSpc>
                          <a:spcPct val="80000"/>
                        </a:lnSpc>
                        <a:spcBef>
                          <a:spcPts val="0"/>
                        </a:spcBef>
                        <a:spcAft>
                          <a:spcPts val="0"/>
                        </a:spcAft>
                        <a:buClrTx/>
                        <a:buSzTx/>
                        <a:buFontTx/>
                        <a:buNone/>
                        <a:tabLst/>
                        <a:defRPr/>
                      </a:pPr>
                      <a:r>
                        <a:rPr lang="en-US" sz="900" b="0" dirty="0">
                          <a:solidFill>
                            <a:srgbClr val="FDF8CD"/>
                          </a:solidFill>
                        </a:rPr>
                        <a:t>Then Endless Data at </a:t>
                      </a:r>
                      <a:r>
                        <a:rPr lang="en-US" sz="900" b="1" dirty="0">
                          <a:solidFill>
                            <a:srgbClr val="FDF8CD"/>
                          </a:solidFill>
                        </a:rPr>
                        <a:t>2Mbps</a:t>
                      </a: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3"/>
                  </a:ext>
                </a:extLst>
              </a:tr>
              <a:tr h="369352">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000" b="0" i="0" u="none" strike="noStrike" kern="1200" cap="none" spc="0" normalizeH="0" baseline="0" dirty="0">
                          <a:ln>
                            <a:noFill/>
                          </a:ln>
                          <a:solidFill>
                            <a:srgbClr val="FFFFFF"/>
                          </a:solidFill>
                          <a:effectLst/>
                          <a:uLnTx/>
                          <a:uFillTx/>
                          <a:latin typeface="+mn-lt"/>
                          <a:ea typeface="+mn-ea"/>
                          <a:cs typeface="+mn-cs"/>
                        </a:rPr>
                        <a:t>Price includes $</a:t>
                      </a:r>
                      <a:r>
                        <a:rPr lang="en-US" sz="1000" b="0" i="0" u="none" strike="noStrike" kern="1200" cap="none" spc="0" normalizeH="0" baseline="0" dirty="0">
                          <a:ln>
                            <a:noFill/>
                          </a:ln>
                          <a:solidFill>
                            <a:srgbClr val="FFFFFF"/>
                          </a:solidFill>
                          <a:effectLst/>
                          <a:uLnTx/>
                          <a:uFillTx/>
                          <a:latin typeface="+mn-lt"/>
                          <a:ea typeface="+mn-ea"/>
                          <a:cs typeface="+mn-cs"/>
                        </a:rPr>
                        <a:t>5</a:t>
                      </a:r>
                      <a:r>
                        <a:rPr kumimoji="0" lang="en-US" sz="1000" b="0" i="0" u="none" strike="noStrike" kern="1200" cap="none" spc="0" normalizeH="0" baseline="0" dirty="0">
                          <a:ln>
                            <a:noFill/>
                          </a:ln>
                          <a:solidFill>
                            <a:srgbClr val="FFFFFF"/>
                          </a:solidFill>
                          <a:effectLst/>
                          <a:uLnTx/>
                          <a:uFillTx/>
                          <a:latin typeface="+mn-lt"/>
                          <a:ea typeface="+mn-ea"/>
                          <a:cs typeface="+mn-cs"/>
                        </a:rPr>
                        <a:t> monthly credit*</a:t>
                      </a:r>
                      <a:r>
                        <a:rPr lang="en-US" sz="1000" b="0" i="0" u="none" strike="noStrike" kern="1200" cap="none" spc="0" normalizeH="0" baseline="0" dirty="0">
                          <a:ln>
                            <a:noFill/>
                          </a:ln>
                          <a:solidFill>
                            <a:srgbClr val="FFFFFF"/>
                          </a:solidFill>
                          <a:effectLst/>
                          <a:uLnTx/>
                          <a:uFillTx/>
                          <a:latin typeface="+mn-lt"/>
                          <a:ea typeface="+mn-ea"/>
                          <a:cs typeface="+mn-cs"/>
                        </a:rPr>
                        <a:t>*</a:t>
                      </a:r>
                      <a:endParaRPr kumimoji="0" lang="en-US" sz="1000" b="0" i="0" u="none" strike="noStrike" kern="1200" cap="none" spc="0" normalizeH="0" baseline="0" dirty="0">
                        <a:ln>
                          <a:noFill/>
                        </a:ln>
                        <a:solidFill>
                          <a:srgbClr val="FFFFFF"/>
                        </a:solidFill>
                        <a:effectLst/>
                        <a:uLnTx/>
                        <a:uFillTx/>
                        <a:latin typeface="+mn-lt"/>
                        <a:ea typeface="+mn-ea"/>
                        <a:cs typeface="+mn-cs"/>
                      </a:endParaRPr>
                    </a:p>
                  </a:txBody>
                  <a:tcPr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2939642800"/>
                  </a:ext>
                </a:extLst>
              </a:tr>
            </a:tbl>
          </a:graphicData>
        </a:graphic>
      </p:graphicFrame>
      <p:sp>
        <p:nvSpPr>
          <p:cNvPr id="21" name="TextBox 20">
            <a:extLst>
              <a:ext uri="{FF2B5EF4-FFF2-40B4-BE49-F238E27FC236}">
                <a16:creationId xmlns:a16="http://schemas.microsoft.com/office/drawing/2014/main" id="{1E5C3993-B33C-1940-98AD-72AC72B524E7}"/>
              </a:ext>
            </a:extLst>
          </p:cNvPr>
          <p:cNvSpPr txBox="1"/>
          <p:nvPr/>
        </p:nvSpPr>
        <p:spPr>
          <a:xfrm>
            <a:off x="4868755" y="1339368"/>
            <a:ext cx="1281692" cy="519792"/>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rtlCol="0">
            <a:noAutofit/>
          </a:bodyPr>
          <a:lstStyle/>
          <a:p>
            <a:pPr algn="ctr"/>
            <a:r>
              <a:rPr lang="en-US" sz="1400" b="1" dirty="0"/>
              <a:t>Get 1 year of Apple TV+!</a:t>
            </a:r>
          </a:p>
        </p:txBody>
      </p:sp>
      <p:sp>
        <p:nvSpPr>
          <p:cNvPr id="25" name="TextBox 24">
            <a:extLst>
              <a:ext uri="{FF2B5EF4-FFF2-40B4-BE49-F238E27FC236}">
                <a16:creationId xmlns:a16="http://schemas.microsoft.com/office/drawing/2014/main" id="{C07982DE-8039-9748-80E4-289BDB7C08A4}"/>
              </a:ext>
            </a:extLst>
          </p:cNvPr>
          <p:cNvSpPr txBox="1"/>
          <p:nvPr/>
        </p:nvSpPr>
        <p:spPr>
          <a:xfrm>
            <a:off x="7714868" y="1339368"/>
            <a:ext cx="1281692" cy="519792"/>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rtlCol="0">
            <a:noAutofit/>
          </a:bodyPr>
          <a:lstStyle/>
          <a:p>
            <a:pPr algn="ctr"/>
            <a:r>
              <a:rPr lang="en-US" sz="1400" b="1" dirty="0"/>
              <a:t>Get 1 year of Apple TV+!</a:t>
            </a:r>
          </a:p>
        </p:txBody>
      </p:sp>
    </p:spTree>
    <p:extLst>
      <p:ext uri="{BB962C8B-B14F-4D97-AF65-F5344CB8AC3E}">
        <p14:creationId xmlns:p14="http://schemas.microsoft.com/office/powerpoint/2010/main" val="35669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575737" y="1347614"/>
            <a:ext cx="6344701" cy="2162175"/>
          </a:xfrm>
        </p:spPr>
        <p:txBody>
          <a:bodyPr>
            <a:normAutofit/>
          </a:bodyPr>
          <a:lstStyle/>
          <a:p>
            <a:pPr algn="l"/>
            <a:r>
              <a:rPr lang="en-US" sz="6000" dirty="0"/>
              <a:t>Sumo</a:t>
            </a:r>
          </a:p>
          <a:p>
            <a:pPr algn="l"/>
            <a:r>
              <a:rPr lang="en-US" sz="2000" dirty="0"/>
              <a:t>Electricity &amp; Gas</a:t>
            </a:r>
          </a:p>
        </p:txBody>
      </p:sp>
      <p:sp>
        <p:nvSpPr>
          <p:cNvPr id="8" name="TextBox 7">
            <a:extLst>
              <a:ext uri="{FF2B5EF4-FFF2-40B4-BE49-F238E27FC236}">
                <a16:creationId xmlns:a16="http://schemas.microsoft.com/office/drawing/2014/main" id="{185D3C6D-7974-D34A-B89D-3B6D85ECB4AB}"/>
              </a:ext>
            </a:extLst>
          </p:cNvPr>
          <p:cNvSpPr txBox="1"/>
          <p:nvPr/>
        </p:nvSpPr>
        <p:spPr>
          <a:xfrm>
            <a:off x="2301411" y="1356189"/>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9" name="TextBox 8">
            <a:extLst>
              <a:ext uri="{FF2B5EF4-FFF2-40B4-BE49-F238E27FC236}">
                <a16:creationId xmlns:a16="http://schemas.microsoft.com/office/drawing/2014/main" id="{50B117F9-3B8F-FF4C-BAA0-2EDF70F9617D}"/>
              </a:ext>
            </a:extLst>
          </p:cNvPr>
          <p:cNvSpPr txBox="1"/>
          <p:nvPr/>
        </p:nvSpPr>
        <p:spPr>
          <a:xfrm>
            <a:off x="1181528" y="1808252"/>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11" name="Oval 10">
            <a:extLst>
              <a:ext uri="{FF2B5EF4-FFF2-40B4-BE49-F238E27FC236}">
                <a16:creationId xmlns:a16="http://schemas.microsoft.com/office/drawing/2014/main" id="{0ABA44A0-BA55-8843-806F-F7F54663C193}"/>
              </a:ext>
            </a:extLst>
          </p:cNvPr>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A picture containing icon&#10;&#10;Description automatically generated">
            <a:extLst>
              <a:ext uri="{FF2B5EF4-FFF2-40B4-BE49-F238E27FC236}">
                <a16:creationId xmlns:a16="http://schemas.microsoft.com/office/drawing/2014/main" id="{06559C53-3002-49F6-94CA-C39101ECB5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759" y="1440197"/>
            <a:ext cx="1273682" cy="341605"/>
          </a:xfrm>
          <a:prstGeom prst="rect">
            <a:avLst/>
          </a:prstGeom>
        </p:spPr>
      </p:pic>
    </p:spTree>
    <p:extLst>
      <p:ext uri="{BB962C8B-B14F-4D97-AF65-F5344CB8AC3E}">
        <p14:creationId xmlns:p14="http://schemas.microsoft.com/office/powerpoint/2010/main" val="127911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ame Side Corner Rectangle 27">
            <a:extLst>
              <a:ext uri="{FF2B5EF4-FFF2-40B4-BE49-F238E27FC236}">
                <a16:creationId xmlns:a16="http://schemas.microsoft.com/office/drawing/2014/main" id="{95D9DC05-7BDF-485F-AF03-9ED52C2B58D2}"/>
              </a:ext>
            </a:extLst>
          </p:cNvPr>
          <p:cNvSpPr/>
          <p:nvPr/>
        </p:nvSpPr>
        <p:spPr>
          <a:xfrm rot="5400000">
            <a:off x="2442697" y="-2258887"/>
            <a:ext cx="648072" cy="5533465"/>
          </a:xfrm>
          <a:prstGeom prst="round2SameRect">
            <a:avLst>
              <a:gd name="adj1" fmla="val 48953"/>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pic>
        <p:nvPicPr>
          <p:cNvPr id="12" name="Picture 11" descr="New_VF_Icon_CMYK_RED.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74006" y="131001"/>
            <a:ext cx="536128" cy="536128"/>
          </a:xfrm>
          <a:prstGeom prst="rect">
            <a:avLst/>
          </a:prstGeom>
        </p:spPr>
      </p:pic>
      <p:sp>
        <p:nvSpPr>
          <p:cNvPr id="14" name="Title 1"/>
          <p:cNvSpPr txBox="1">
            <a:spLocks/>
          </p:cNvSpPr>
          <p:nvPr/>
        </p:nvSpPr>
        <p:spPr>
          <a:xfrm>
            <a:off x="124802" y="183810"/>
            <a:ext cx="5621475"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err="1">
                <a:solidFill>
                  <a:srgbClr val="FFFFFF"/>
                </a:solidFill>
                <a:effectLst/>
                <a:cs typeface="Candara"/>
              </a:rPr>
              <a:t>nbn</a:t>
            </a:r>
            <a:r>
              <a:rPr lang="en-US" sz="2800" dirty="0">
                <a:solidFill>
                  <a:srgbClr val="FFFFFF"/>
                </a:solidFill>
                <a:effectLst/>
                <a:cs typeface="Candara"/>
              </a:rPr>
              <a:t>™ plans - </a:t>
            </a:r>
            <a:r>
              <a:rPr lang="en-US" sz="2800" dirty="0">
                <a:solidFill>
                  <a:schemeClr val="accent4"/>
                </a:solidFill>
                <a:effectLst/>
                <a:cs typeface="Candara"/>
              </a:rPr>
              <a:t>$10 off for 6 months</a:t>
            </a:r>
          </a:p>
        </p:txBody>
      </p:sp>
      <p:sp>
        <p:nvSpPr>
          <p:cNvPr id="3" name="Rectangle 2">
            <a:extLst>
              <a:ext uri="{FF2B5EF4-FFF2-40B4-BE49-F238E27FC236}">
                <a16:creationId xmlns:a16="http://schemas.microsoft.com/office/drawing/2014/main" id="{A5B372E6-3F87-6A43-BD47-A1A28ED19B37}"/>
              </a:ext>
            </a:extLst>
          </p:cNvPr>
          <p:cNvSpPr/>
          <p:nvPr/>
        </p:nvSpPr>
        <p:spPr>
          <a:xfrm>
            <a:off x="245134" y="1053515"/>
            <a:ext cx="5867665" cy="344648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92D0B81-1414-B14E-A535-CB978051617F}"/>
              </a:ext>
            </a:extLst>
          </p:cNvPr>
          <p:cNvSpPr txBox="1"/>
          <p:nvPr/>
        </p:nvSpPr>
        <p:spPr>
          <a:xfrm>
            <a:off x="6407908" y="4074993"/>
            <a:ext cx="2376264" cy="732355"/>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horz" wrap="square" lIns="91440" tIns="45720" rIns="91440" bIns="45720" rtlCol="0">
            <a:noAutofit/>
          </a:bodyPr>
          <a:lstStyle/>
          <a:p>
            <a:pPr algn="ctr"/>
            <a:r>
              <a:rPr lang="en-US" sz="2000" b="1" dirty="0"/>
              <a:t>Take $10 off for first 6 months!</a:t>
            </a:r>
          </a:p>
        </p:txBody>
      </p:sp>
      <p:sp>
        <p:nvSpPr>
          <p:cNvPr id="6" name="TextBox 5">
            <a:extLst>
              <a:ext uri="{FF2B5EF4-FFF2-40B4-BE49-F238E27FC236}">
                <a16:creationId xmlns:a16="http://schemas.microsoft.com/office/drawing/2014/main" id="{F92449B2-1A4E-42BB-97A3-4908AA67B727}"/>
              </a:ext>
            </a:extLst>
          </p:cNvPr>
          <p:cNvSpPr txBox="1"/>
          <p:nvPr/>
        </p:nvSpPr>
        <p:spPr>
          <a:xfrm>
            <a:off x="6170778" y="685220"/>
            <a:ext cx="2958498" cy="2973880"/>
          </a:xfrm>
          <a:prstGeom prst="rect">
            <a:avLst/>
          </a:prstGeom>
        </p:spPr>
        <p:txBody>
          <a:bodyPr vert="horz" wrap="square" lIns="91440" tIns="45720" rIns="91440" bIns="45720" rtlCol="0">
            <a:noAutofit/>
          </a:bodyPr>
          <a:lstStyle/>
          <a:p>
            <a:r>
              <a:rPr lang="en-US" sz="1500" dirty="0"/>
              <a:t>Reasons why your customers should choose Vodafone </a:t>
            </a:r>
            <a:r>
              <a:rPr lang="en-US" sz="1500" dirty="0" err="1"/>
              <a:t>nbn</a:t>
            </a:r>
            <a:r>
              <a:rPr lang="en-US" sz="1600" dirty="0">
                <a:solidFill>
                  <a:srgbClr val="FFFFFF"/>
                </a:solidFill>
                <a:cs typeface="Candara"/>
              </a:rPr>
              <a:t>™:</a:t>
            </a:r>
          </a:p>
          <a:p>
            <a:endParaRPr lang="en-US" sz="1600" dirty="0">
              <a:solidFill>
                <a:srgbClr val="FFFFFF"/>
              </a:solidFill>
              <a:cs typeface="Candara"/>
            </a:endParaRPr>
          </a:p>
          <a:p>
            <a:pPr marL="285750" indent="-285750">
              <a:buFont typeface="Arial" panose="020B0604020202020204" pitchFamily="34" charset="0"/>
              <a:buChar char="•"/>
            </a:pPr>
            <a:r>
              <a:rPr lang="en-US" sz="1600" dirty="0">
                <a:solidFill>
                  <a:srgbClr val="FFFFFF"/>
                </a:solidFill>
              </a:rPr>
              <a:t>Instant Connect – </a:t>
            </a:r>
            <a:r>
              <a:rPr lang="en-US" sz="1100" dirty="0">
                <a:solidFill>
                  <a:srgbClr val="FFFFFF"/>
                </a:solidFill>
              </a:rPr>
              <a:t>access mobile network while you wait for Vodafone </a:t>
            </a:r>
            <a:r>
              <a:rPr lang="en-US" sz="1100" dirty="0" err="1"/>
              <a:t>nbn</a:t>
            </a:r>
            <a:r>
              <a:rPr lang="en-US" sz="1100" dirty="0">
                <a:solidFill>
                  <a:srgbClr val="FFFFFF"/>
                </a:solidFill>
                <a:cs typeface="Candara"/>
              </a:rPr>
              <a:t>™ to be installed</a:t>
            </a:r>
            <a:endParaRPr lang="en-US" sz="1100" dirty="0">
              <a:solidFill>
                <a:srgbClr val="FFFFFF"/>
              </a:solidFill>
            </a:endParaRPr>
          </a:p>
          <a:p>
            <a:pPr marL="285750" indent="-285750">
              <a:buFont typeface="Arial" panose="020B0604020202020204" pitchFamily="34" charset="0"/>
              <a:buChar char="•"/>
            </a:pPr>
            <a:r>
              <a:rPr lang="en-US" sz="1600" dirty="0">
                <a:solidFill>
                  <a:srgbClr val="FFFFFF"/>
                </a:solidFill>
              </a:rPr>
              <a:t>Network guarantee - </a:t>
            </a:r>
            <a:r>
              <a:rPr lang="en-US" sz="1100" dirty="0">
                <a:solidFill>
                  <a:srgbClr val="FFFFFF"/>
                </a:solidFill>
              </a:rPr>
              <a:t>you have 30 days to love or leave Vodafone </a:t>
            </a:r>
            <a:r>
              <a:rPr lang="en-US" sz="1100" dirty="0" err="1"/>
              <a:t>nbn</a:t>
            </a:r>
            <a:r>
              <a:rPr lang="en-US" sz="1100" dirty="0">
                <a:solidFill>
                  <a:srgbClr val="FFFFFF"/>
                </a:solidFill>
                <a:cs typeface="Candara"/>
              </a:rPr>
              <a:t>™</a:t>
            </a:r>
            <a:endParaRPr lang="en-US" sz="1100" dirty="0">
              <a:solidFill>
                <a:srgbClr val="FFFFFF"/>
              </a:solidFill>
            </a:endParaRPr>
          </a:p>
          <a:p>
            <a:pPr marL="285750" indent="-285750">
              <a:buFont typeface="Arial" panose="020B0604020202020204" pitchFamily="34" charset="0"/>
              <a:buChar char="•"/>
            </a:pPr>
            <a:r>
              <a:rPr lang="en-US" sz="1600" dirty="0">
                <a:solidFill>
                  <a:srgbClr val="FFFFFF"/>
                </a:solidFill>
              </a:rPr>
              <a:t>4G back up – </a:t>
            </a:r>
            <a:r>
              <a:rPr lang="en-US" sz="1100" dirty="0">
                <a:solidFill>
                  <a:srgbClr val="FFFFFF"/>
                </a:solidFill>
              </a:rPr>
              <a:t>connect to mobile network until service is fixed in the event of a fault</a:t>
            </a:r>
          </a:p>
          <a:p>
            <a:pPr marL="285750" indent="-285750">
              <a:buFont typeface="Arial" panose="020B0604020202020204" pitchFamily="34" charset="0"/>
              <a:buChar char="•"/>
            </a:pPr>
            <a:r>
              <a:rPr lang="en-US" sz="1600" dirty="0">
                <a:solidFill>
                  <a:srgbClr val="FFFFFF"/>
                </a:solidFill>
              </a:rPr>
              <a:t>Unlimited data – </a:t>
            </a:r>
            <a:r>
              <a:rPr lang="en-US" sz="1100" dirty="0">
                <a:solidFill>
                  <a:srgbClr val="FFFFFF"/>
                </a:solidFill>
              </a:rPr>
              <a:t>stream, download and share everything you love</a:t>
            </a:r>
          </a:p>
          <a:p>
            <a:pPr marL="285750" indent="-285750">
              <a:buFont typeface="Arial" panose="020B0604020202020204" pitchFamily="34" charset="0"/>
              <a:buChar char="•"/>
            </a:pPr>
            <a:endParaRPr lang="en-US" sz="1100" dirty="0">
              <a:solidFill>
                <a:srgbClr val="FFFFFF"/>
              </a:solidFill>
            </a:endParaRPr>
          </a:p>
          <a:p>
            <a:pPr algn="ctr"/>
            <a:r>
              <a:rPr lang="en-US" sz="1600" dirty="0">
                <a:solidFill>
                  <a:srgbClr val="FFFFFF"/>
                </a:solidFill>
              </a:rPr>
              <a:t>AND</a:t>
            </a:r>
          </a:p>
          <a:p>
            <a:endParaRPr lang="en-US" sz="1100" dirty="0">
              <a:solidFill>
                <a:srgbClr val="FFFFFF"/>
              </a:solidFill>
            </a:endParaRPr>
          </a:p>
          <a:p>
            <a:endParaRPr lang="en-US" sz="1100" dirty="0"/>
          </a:p>
        </p:txBody>
      </p:sp>
      <p:pic>
        <p:nvPicPr>
          <p:cNvPr id="2" name="Picture 1">
            <a:extLst>
              <a:ext uri="{FF2B5EF4-FFF2-40B4-BE49-F238E27FC236}">
                <a16:creationId xmlns:a16="http://schemas.microsoft.com/office/drawing/2014/main" id="{8DD7EDCD-4839-F842-8E41-1D9B9B1E05A7}"/>
              </a:ext>
            </a:extLst>
          </p:cNvPr>
          <p:cNvPicPr>
            <a:picLocks noChangeAspect="1"/>
          </p:cNvPicPr>
          <p:nvPr/>
        </p:nvPicPr>
        <p:blipFill>
          <a:blip r:embed="rId4"/>
          <a:stretch>
            <a:fillRect/>
          </a:stretch>
        </p:blipFill>
        <p:spPr>
          <a:xfrm>
            <a:off x="295570" y="1125119"/>
            <a:ext cx="5739450" cy="3295681"/>
          </a:xfrm>
          <a:prstGeom prst="rect">
            <a:avLst/>
          </a:prstGeom>
        </p:spPr>
      </p:pic>
    </p:spTree>
    <p:extLst>
      <p:ext uri="{BB962C8B-B14F-4D97-AF65-F5344CB8AC3E}">
        <p14:creationId xmlns:p14="http://schemas.microsoft.com/office/powerpoint/2010/main" val="156483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27">
            <a:extLst>
              <a:ext uri="{FF2B5EF4-FFF2-40B4-BE49-F238E27FC236}">
                <a16:creationId xmlns:a16="http://schemas.microsoft.com/office/drawing/2014/main" id="{A641D828-FC71-4DCA-A634-B92C0082C5CB}"/>
              </a:ext>
            </a:extLst>
          </p:cNvPr>
          <p:cNvSpPr/>
          <p:nvPr/>
        </p:nvSpPr>
        <p:spPr>
          <a:xfrm rot="5400000">
            <a:off x="499844" y="-287947"/>
            <a:ext cx="619985" cy="1619671"/>
          </a:xfrm>
          <a:prstGeom prst="round2SameRect">
            <a:avLst>
              <a:gd name="adj1" fmla="val 48953"/>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graphicFrame>
        <p:nvGraphicFramePr>
          <p:cNvPr id="30" name="Table 29"/>
          <p:cNvGraphicFramePr>
            <a:graphicFrameLocks noGrp="1"/>
          </p:cNvGraphicFramePr>
          <p:nvPr>
            <p:extLst>
              <p:ext uri="{D42A27DB-BD31-4B8C-83A1-F6EECF244321}">
                <p14:modId xmlns:p14="http://schemas.microsoft.com/office/powerpoint/2010/main" val="14539242"/>
              </p:ext>
            </p:extLst>
          </p:nvPr>
        </p:nvGraphicFramePr>
        <p:xfrm>
          <a:off x="6051328" y="1892186"/>
          <a:ext cx="2897759" cy="2899668"/>
        </p:xfrm>
        <a:graphic>
          <a:graphicData uri="http://schemas.openxmlformats.org/drawingml/2006/table">
            <a:tbl>
              <a:tblPr firstRow="1" bandRow="1">
                <a:tableStyleId>{69C7853C-536D-4A76-A0AE-DD22124D55A5}</a:tableStyleId>
              </a:tblPr>
              <a:tblGrid>
                <a:gridCol w="2897759">
                  <a:extLst>
                    <a:ext uri="{9D8B030D-6E8A-4147-A177-3AD203B41FA5}">
                      <a16:colId xmlns:a16="http://schemas.microsoft.com/office/drawing/2014/main" val="20000"/>
                    </a:ext>
                  </a:extLst>
                </a:gridCol>
              </a:tblGrid>
              <a:tr h="39387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407EC9"/>
                          </a:solidFill>
                          <a:latin typeface="+mn-lt"/>
                          <a:cs typeface="Candara"/>
                        </a:rPr>
                        <a:t> Samsung Galaxy Tab A7 4G</a:t>
                      </a:r>
                    </a:p>
                  </a:txBody>
                  <a:tcPr>
                    <a:lnL w="12700" cap="flat" cmpd="sng" algn="ctr">
                      <a:noFill/>
                      <a:prstDash val="solid"/>
                    </a:lnL>
                    <a:lnR w="12700" cap="flat" cmpd="sng" algn="ctr">
                      <a:noFill/>
                      <a:prstDash val="solid"/>
                    </a:lnR>
                    <a:lnT w="12700" cap="flat" cmpd="sng" algn="ctr">
                      <a:noFill/>
                      <a:prstDash val="soli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393878">
                <a:tc>
                  <a:txBody>
                    <a:bodyPr/>
                    <a:lstStyle/>
                    <a:p>
                      <a:pPr algn="ctr"/>
                      <a:r>
                        <a:rPr lang="en-US" sz="1800" b="1" dirty="0">
                          <a:solidFill>
                            <a:schemeClr val="tx1"/>
                          </a:solidFill>
                        </a:rPr>
                        <a:t>Great discounts!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4CCC9"/>
                    </a:solidFill>
                  </a:tcPr>
                </a:tc>
                <a:extLst>
                  <a:ext uri="{0D108BD9-81ED-4DB2-BD59-A6C34878D82A}">
                    <a16:rowId xmlns:a16="http://schemas.microsoft.com/office/drawing/2014/main" val="10001"/>
                  </a:ext>
                </a:extLst>
              </a:tr>
              <a:tr h="557994">
                <a:tc>
                  <a:txBody>
                    <a:bodyPr/>
                    <a:lstStyle/>
                    <a:p>
                      <a:pPr algn="ctr"/>
                      <a:r>
                        <a:rPr lang="en-US" sz="1600" b="1" dirty="0">
                          <a:solidFill>
                            <a:schemeClr val="tx1"/>
                          </a:solidFill>
                        </a:rPr>
                        <a:t>$34.69</a:t>
                      </a:r>
                      <a:r>
                        <a:rPr lang="en-US" sz="1600" b="1" dirty="0">
                          <a:solidFill>
                            <a:schemeClr val="accent4"/>
                          </a:solidFill>
                        </a:rPr>
                        <a:t> </a:t>
                      </a:r>
                      <a:r>
                        <a:rPr lang="en-US" sz="1600" b="1" dirty="0">
                          <a:solidFill>
                            <a:schemeClr val="tx1"/>
                          </a:solidFill>
                        </a:rPr>
                        <a:t>per month</a:t>
                      </a:r>
                    </a:p>
                    <a:p>
                      <a:pPr algn="ctr"/>
                      <a:r>
                        <a:rPr lang="en-US" sz="1200" b="1" dirty="0">
                          <a:solidFill>
                            <a:schemeClr val="tx1"/>
                          </a:solidFill>
                        </a:rPr>
                        <a:t>(over 36 Months)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2"/>
                  </a:ext>
                </a:extLst>
              </a:tr>
              <a:tr h="550745">
                <a:tc>
                  <a:txBody>
                    <a:bodyPr/>
                    <a:lstStyle/>
                    <a:p>
                      <a:pPr algn="ctr">
                        <a:lnSpc>
                          <a:spcPct val="80000"/>
                        </a:lnSpc>
                      </a:pPr>
                      <a:r>
                        <a:rPr lang="en-US" sz="1600" b="1" dirty="0">
                          <a:solidFill>
                            <a:srgbClr val="FFFFFF"/>
                          </a:solidFill>
                        </a:rPr>
                        <a:t>Plan </a:t>
                      </a:r>
                      <a:r>
                        <a:rPr lang="en-US" sz="1600" b="0" strike="sngStrike" dirty="0">
                          <a:solidFill>
                            <a:schemeClr val="tx1"/>
                          </a:solidFill>
                        </a:rPr>
                        <a:t>$30</a:t>
                      </a:r>
                      <a:r>
                        <a:rPr lang="en-US" sz="1600" b="0" dirty="0">
                          <a:solidFill>
                            <a:schemeClr val="tx1"/>
                          </a:solidFill>
                        </a:rPr>
                        <a:t> </a:t>
                      </a:r>
                      <a:r>
                        <a:rPr lang="en-US" sz="1600" b="1" dirty="0">
                          <a:solidFill>
                            <a:schemeClr val="tx1"/>
                          </a:solidFill>
                        </a:rPr>
                        <a:t>$20 </a:t>
                      </a:r>
                      <a:r>
                        <a:rPr lang="en-US" sz="1400" dirty="0">
                          <a:solidFill>
                            <a:srgbClr val="FFFFFF"/>
                          </a:solidFill>
                        </a:rPr>
                        <a:t>month to month</a:t>
                      </a:r>
                      <a:endParaRPr lang="en-US" sz="1600" dirty="0">
                        <a:solidFill>
                          <a:srgbClr val="FFFFFF"/>
                        </a:solidFill>
                      </a:endParaRPr>
                    </a:p>
                    <a:p>
                      <a:pPr algn="ctr">
                        <a:lnSpc>
                          <a:spcPct val="80000"/>
                        </a:lnSpc>
                      </a:pPr>
                      <a:r>
                        <a:rPr lang="en-US" dirty="0">
                          <a:solidFill>
                            <a:srgbClr val="FFFFFF"/>
                          </a:solidFill>
                        </a:rPr>
                        <a:t>+ </a:t>
                      </a:r>
                      <a:r>
                        <a:rPr lang="en-US" sz="1600" b="1" dirty="0">
                          <a:solidFill>
                            <a:srgbClr val="FFFFFF"/>
                          </a:solidFill>
                        </a:rPr>
                        <a:t>Tablet $14.69 </a:t>
                      </a:r>
                      <a:r>
                        <a:rPr lang="en-US" sz="1400" b="0" dirty="0">
                          <a:solidFill>
                            <a:srgbClr val="FFFFFF"/>
                          </a:solidFill>
                        </a:rPr>
                        <a:t>over 36 months</a:t>
                      </a:r>
                      <a:endParaRPr lang="en-US" sz="1600" b="0" dirty="0">
                        <a:solidFill>
                          <a:srgbClr val="FFFFFF"/>
                        </a:solidFill>
                      </a:endParaRP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3"/>
                  </a:ext>
                </a:extLst>
              </a:tr>
              <a:tr h="590817">
                <a:tc>
                  <a:txBody>
                    <a:bodyPr/>
                    <a:lstStyle/>
                    <a:p>
                      <a:pPr algn="ctr"/>
                      <a:r>
                        <a:rPr lang="en-US" dirty="0">
                          <a:solidFill>
                            <a:srgbClr val="FFFFFF"/>
                          </a:solidFill>
                        </a:rPr>
                        <a:t>30GB Max Speed data</a:t>
                      </a:r>
                      <a:endParaRPr lang="en-US" b="1" dirty="0">
                        <a:solidFill>
                          <a:srgbClr val="FFFFFF"/>
                        </a:solidFill>
                      </a:endParaRPr>
                    </a:p>
                    <a:p>
                      <a:pPr algn="ctr"/>
                      <a:r>
                        <a:rPr lang="en-US" sz="900" dirty="0">
                          <a:solidFill>
                            <a:schemeClr val="accent1">
                              <a:lumMod val="20000"/>
                              <a:lumOff val="80000"/>
                            </a:schemeClr>
                          </a:solidFill>
                        </a:rPr>
                        <a:t>then Endless Data at 1.5Mbps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4"/>
                  </a:ext>
                </a:extLst>
              </a:tr>
              <a:tr h="4123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FFFFFF"/>
                          </a:solidFill>
                        </a:rPr>
                        <a:t>Save $10/</a:t>
                      </a:r>
                      <a:r>
                        <a:rPr lang="en-US" sz="1600" dirty="0" err="1">
                          <a:solidFill>
                            <a:srgbClr val="FFFFFF"/>
                          </a:solidFill>
                        </a:rPr>
                        <a:t>mth</a:t>
                      </a:r>
                      <a:r>
                        <a:rPr lang="en-US" sz="1600" dirty="0">
                          <a:solidFill>
                            <a:srgbClr val="FFFFFF"/>
                          </a:solidFill>
                        </a:rPr>
                        <a:t> off plan fees!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3556447803"/>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2591621436"/>
              </p:ext>
            </p:extLst>
          </p:nvPr>
        </p:nvGraphicFramePr>
        <p:xfrm>
          <a:off x="1763688" y="1892186"/>
          <a:ext cx="2808312" cy="2853949"/>
        </p:xfrm>
        <a:graphic>
          <a:graphicData uri="http://schemas.openxmlformats.org/drawingml/2006/table">
            <a:tbl>
              <a:tblPr firstRow="1" bandRow="1">
                <a:tableStyleId>{69C7853C-536D-4A76-A0AE-DD22124D55A5}</a:tableStyleId>
              </a:tblPr>
              <a:tblGrid>
                <a:gridCol w="2808312">
                  <a:extLst>
                    <a:ext uri="{9D8B030D-6E8A-4147-A177-3AD203B41FA5}">
                      <a16:colId xmlns:a16="http://schemas.microsoft.com/office/drawing/2014/main" val="20000"/>
                    </a:ext>
                  </a:extLst>
                </a:gridCol>
              </a:tblGrid>
              <a:tr h="2906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407EC9"/>
                          </a:solidFill>
                          <a:latin typeface="+mn-lt"/>
                          <a:cs typeface="Candara"/>
                        </a:rPr>
                        <a:t> iPad (8</a:t>
                      </a:r>
                      <a:r>
                        <a:rPr lang="en-US" b="1" baseline="30000" dirty="0">
                          <a:solidFill>
                            <a:srgbClr val="407EC9"/>
                          </a:solidFill>
                          <a:latin typeface="+mn-lt"/>
                          <a:cs typeface="Candara"/>
                        </a:rPr>
                        <a:t>th</a:t>
                      </a:r>
                      <a:r>
                        <a:rPr lang="en-US" b="1" dirty="0">
                          <a:solidFill>
                            <a:srgbClr val="407EC9"/>
                          </a:solidFill>
                          <a:latin typeface="+mn-lt"/>
                          <a:cs typeface="Candara"/>
                        </a:rPr>
                        <a:t> gen) 32GB</a:t>
                      </a:r>
                    </a:p>
                  </a:txBody>
                  <a:tcPr>
                    <a:lnL w="12700" cap="flat" cmpd="sng" algn="ctr">
                      <a:noFill/>
                      <a:prstDash val="solid"/>
                    </a:lnL>
                    <a:lnR w="12700" cap="flat" cmpd="sng" algn="ctr">
                      <a:noFill/>
                      <a:prstDash val="solid"/>
                    </a:lnR>
                    <a:lnT w="12700" cap="flat" cmpd="sng" algn="ctr">
                      <a:noFill/>
                      <a:prstDash val="soli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0"/>
                  </a:ext>
                </a:extLst>
              </a:tr>
              <a:tr h="290655">
                <a:tc>
                  <a:txBody>
                    <a:bodyPr/>
                    <a:lstStyle/>
                    <a:p>
                      <a:pPr algn="ctr"/>
                      <a:r>
                        <a:rPr lang="en-US" sz="1800" b="1" dirty="0">
                          <a:solidFill>
                            <a:schemeClr val="tx1"/>
                          </a:solidFill>
                        </a:rPr>
                        <a:t>LIMITED TIME!</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4CCC9"/>
                    </a:solidFill>
                  </a:tcPr>
                </a:tc>
                <a:extLst>
                  <a:ext uri="{0D108BD9-81ED-4DB2-BD59-A6C34878D82A}">
                    <a16:rowId xmlns:a16="http://schemas.microsoft.com/office/drawing/2014/main" val="10001"/>
                  </a:ext>
                </a:extLst>
              </a:tr>
              <a:tr h="411762">
                <a:tc>
                  <a:txBody>
                    <a:bodyPr/>
                    <a:lstStyle/>
                    <a:p>
                      <a:pPr algn="ctr"/>
                      <a:r>
                        <a:rPr lang="en-US" sz="1600" b="1" dirty="0">
                          <a:solidFill>
                            <a:schemeClr val="tx1"/>
                          </a:solidFill>
                        </a:rPr>
                        <a:t>$34.41 per month</a:t>
                      </a:r>
                    </a:p>
                    <a:p>
                      <a:pPr algn="ctr"/>
                      <a:r>
                        <a:rPr lang="en-US" sz="1200" dirty="0">
                          <a:solidFill>
                            <a:schemeClr val="tx1"/>
                          </a:solidFill>
                        </a:rPr>
                        <a:t>(over 36 Months)</a:t>
                      </a: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2"/>
                  </a:ext>
                </a:extLst>
              </a:tr>
              <a:tr h="406413">
                <a:tc>
                  <a:txBody>
                    <a:bodyPr/>
                    <a:lstStyle/>
                    <a:p>
                      <a:pPr algn="ctr">
                        <a:lnSpc>
                          <a:spcPct val="80000"/>
                        </a:lnSpc>
                      </a:pPr>
                      <a:r>
                        <a:rPr lang="en-US" sz="1600" b="1" dirty="0">
                          <a:solidFill>
                            <a:srgbClr val="FFFFFF"/>
                          </a:solidFill>
                        </a:rPr>
                        <a:t>Plan </a:t>
                      </a:r>
                      <a:r>
                        <a:rPr lang="en-US" sz="1600" b="0" strike="noStrike" dirty="0">
                          <a:solidFill>
                            <a:schemeClr val="tx1"/>
                          </a:solidFill>
                        </a:rPr>
                        <a:t>$15</a:t>
                      </a:r>
                      <a:r>
                        <a:rPr lang="en-US" sz="1600" dirty="0">
                          <a:solidFill>
                            <a:srgbClr val="FFFFFF"/>
                          </a:solidFill>
                        </a:rPr>
                        <a:t> </a:t>
                      </a:r>
                      <a:r>
                        <a:rPr lang="en-US" sz="1400" dirty="0">
                          <a:solidFill>
                            <a:srgbClr val="FFFFFF"/>
                          </a:solidFill>
                        </a:rPr>
                        <a:t>month to month</a:t>
                      </a:r>
                      <a:br>
                        <a:rPr lang="en-US" sz="1600" dirty="0">
                          <a:solidFill>
                            <a:srgbClr val="FFFFFF"/>
                          </a:solidFill>
                        </a:rPr>
                      </a:br>
                      <a:r>
                        <a:rPr lang="en-US" dirty="0">
                          <a:solidFill>
                            <a:srgbClr val="FFFFFF"/>
                          </a:solidFill>
                        </a:rPr>
                        <a:t>+ </a:t>
                      </a:r>
                      <a:r>
                        <a:rPr lang="en-US" sz="1600" b="1" dirty="0">
                          <a:solidFill>
                            <a:srgbClr val="FFFFFF"/>
                          </a:solidFill>
                        </a:rPr>
                        <a:t>Tablet $19.41 </a:t>
                      </a:r>
                      <a:r>
                        <a:rPr lang="en-US" sz="1400" b="0" dirty="0">
                          <a:solidFill>
                            <a:srgbClr val="FFFFFF"/>
                          </a:solidFill>
                        </a:rPr>
                        <a:t>over 36 months</a:t>
                      </a:r>
                      <a:endParaRPr lang="en-US" sz="1600" b="0" dirty="0">
                        <a:solidFill>
                          <a:srgbClr val="FFFFFF"/>
                        </a:solidFill>
                      </a:endParaRPr>
                    </a:p>
                  </a:txBody>
                  <a:tcP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3"/>
                  </a:ext>
                </a:extLst>
              </a:tr>
              <a:tr h="525049">
                <a:tc>
                  <a:txBody>
                    <a:bodyPr/>
                    <a:lstStyle/>
                    <a:p>
                      <a:pPr algn="ctr"/>
                      <a:r>
                        <a:rPr lang="en-US" sz="1600" strike="sngStrike" kern="1200" dirty="0">
                          <a:solidFill>
                            <a:srgbClr val="FFFFFF"/>
                          </a:solidFill>
                          <a:latin typeface="+mn-lt"/>
                          <a:ea typeface="+mn-ea"/>
                          <a:cs typeface="+mn-cs"/>
                        </a:rPr>
                        <a:t>5GB</a:t>
                      </a:r>
                      <a:r>
                        <a:rPr lang="en-US" sz="1600" kern="1200" dirty="0">
                          <a:solidFill>
                            <a:srgbClr val="FFFFFF"/>
                          </a:solidFill>
                          <a:latin typeface="+mn-lt"/>
                          <a:ea typeface="+mn-ea"/>
                          <a:cs typeface="+mn-cs"/>
                        </a:rPr>
                        <a:t> 20GB data</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900" dirty="0">
                          <a:solidFill>
                            <a:schemeClr val="accent1">
                              <a:lumMod val="20000"/>
                              <a:lumOff val="80000"/>
                            </a:schemeClr>
                          </a:solidFill>
                        </a:rPr>
                        <a:t>then Endless Data at 1.5Mbps</a:t>
                      </a:r>
                    </a:p>
                  </a:txBody>
                  <a:tcPr marT="93600" marB="140400">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10004"/>
                  </a:ext>
                </a:extLst>
              </a:tr>
              <a:tr h="379721">
                <a:tc>
                  <a:txBody>
                    <a:bodyPr/>
                    <a:lstStyle/>
                    <a:p>
                      <a:pPr algn="ctr"/>
                      <a:r>
                        <a:rPr lang="en-US" sz="1600" dirty="0">
                          <a:solidFill>
                            <a:srgbClr val="FFFFFF"/>
                          </a:solidFill>
                        </a:rPr>
                        <a:t>Get an additional 15GB data!</a:t>
                      </a:r>
                    </a:p>
                  </a:txBody>
                  <a:tcPr marT="93600" marB="140400">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407EC9"/>
                    </a:solidFill>
                  </a:tcPr>
                </a:tc>
                <a:extLst>
                  <a:ext uri="{0D108BD9-81ED-4DB2-BD59-A6C34878D82A}">
                    <a16:rowId xmlns:a16="http://schemas.microsoft.com/office/drawing/2014/main" val="3194874909"/>
                  </a:ext>
                </a:extLst>
              </a:tr>
            </a:tbl>
          </a:graphicData>
        </a:graphic>
      </p:graphicFrame>
      <p:sp>
        <p:nvSpPr>
          <p:cNvPr id="8" name="TextBox 7"/>
          <p:cNvSpPr txBox="1"/>
          <p:nvPr/>
        </p:nvSpPr>
        <p:spPr>
          <a:xfrm>
            <a:off x="1" y="4872138"/>
            <a:ext cx="9143999" cy="207749"/>
          </a:xfrm>
          <a:prstGeom prst="rect">
            <a:avLst/>
          </a:prstGeom>
          <a:noFill/>
        </p:spPr>
        <p:txBody>
          <a:bodyPr wrap="square" lIns="91440" tIns="45720" rIns="91440" bIns="45720" rtlCol="0" anchor="t">
            <a:spAutoFit/>
          </a:bodyPr>
          <a:lstStyle/>
          <a:p>
            <a:pPr algn="ctr"/>
            <a:r>
              <a:rPr lang="en-US" sz="750" dirty="0">
                <a:solidFill>
                  <a:srgbClr val="FFFFFF"/>
                </a:solidFill>
                <a:latin typeface="Candara"/>
                <a:cs typeface="Candara"/>
              </a:rPr>
              <a:t>T&amp;Cs apply. Pricing current as at 1/1/2021. Offers and pricing subject to change. For IBO Training Use Only.  </a:t>
            </a:r>
          </a:p>
        </p:txBody>
      </p:sp>
      <p:sp>
        <p:nvSpPr>
          <p:cNvPr id="20" name="TextBox 19">
            <a:extLst>
              <a:ext uri="{FF2B5EF4-FFF2-40B4-BE49-F238E27FC236}">
                <a16:creationId xmlns:a16="http://schemas.microsoft.com/office/drawing/2014/main" id="{56C4C5BB-CD12-2248-BA31-756185C27505}"/>
              </a:ext>
            </a:extLst>
          </p:cNvPr>
          <p:cNvSpPr txBox="1"/>
          <p:nvPr/>
        </p:nvSpPr>
        <p:spPr>
          <a:xfrm>
            <a:off x="-715" y="639555"/>
            <a:ext cx="9144000" cy="431321"/>
          </a:xfrm>
          <a:prstGeom prst="rect">
            <a:avLst/>
          </a:prstGeom>
        </p:spPr>
        <p:txBody>
          <a:bodyPr vert="horz" wrap="square" lIns="91440" tIns="45720" rIns="91440" bIns="45720" rtlCol="0">
            <a:noAutofit/>
          </a:bodyPr>
          <a:lstStyle/>
          <a:p>
            <a:pPr algn="ctr" fontAlgn="base">
              <a:spcBef>
                <a:spcPct val="0"/>
              </a:spcBef>
              <a:spcAft>
                <a:spcPct val="0"/>
              </a:spcAft>
            </a:pPr>
            <a:endParaRPr lang="en-AU" sz="2000" b="1" dirty="0">
              <a:solidFill>
                <a:srgbClr val="FFFFFF"/>
              </a:solidFill>
              <a:latin typeface="Candara"/>
              <a:cs typeface="Candara"/>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1491630"/>
            <a:ext cx="1191296" cy="1955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Picture 26" descr="New_VF_Icon_CMYK_RED.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0432" y="123478"/>
            <a:ext cx="536128" cy="536128"/>
          </a:xfrm>
          <a:prstGeom prst="rect">
            <a:avLst/>
          </a:prstGeom>
        </p:spPr>
      </p:pic>
      <p:grpSp>
        <p:nvGrpSpPr>
          <p:cNvPr id="4" name="Group 3"/>
          <p:cNvGrpSpPr/>
          <p:nvPr/>
        </p:nvGrpSpPr>
        <p:grpSpPr>
          <a:xfrm>
            <a:off x="2627784" y="1172106"/>
            <a:ext cx="936105" cy="720080"/>
            <a:chOff x="2555775" y="1275607"/>
            <a:chExt cx="936105" cy="720080"/>
          </a:xfrm>
        </p:grpSpPr>
        <p:sp>
          <p:nvSpPr>
            <p:cNvPr id="21" name="Up Arrow 20"/>
            <p:cNvSpPr/>
            <p:nvPr/>
          </p:nvSpPr>
          <p:spPr>
            <a:xfrm rot="10800000">
              <a:off x="2564176" y="1275607"/>
              <a:ext cx="919303" cy="720080"/>
            </a:xfrm>
            <a:prstGeom prst="upArrow">
              <a:avLst>
                <a:gd name="adj1" fmla="val 67030"/>
                <a:gd name="adj2" fmla="val 50000"/>
              </a:avLst>
            </a:prstGeom>
            <a:solidFill>
              <a:srgbClr val="407EC9"/>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itle 1"/>
            <p:cNvSpPr txBox="1">
              <a:spLocks/>
            </p:cNvSpPr>
            <p:nvPr/>
          </p:nvSpPr>
          <p:spPr>
            <a:xfrm>
              <a:off x="2555775" y="1328707"/>
              <a:ext cx="936105" cy="378947"/>
            </a:xfrm>
          </p:spPr>
          <p:txBody>
            <a:bodyPr/>
            <a:lstStyle>
              <a:lvl1pPr algn="ctr" rtl="0" eaLnBrk="1" fontAlgn="base" hangingPunct="1">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nSpc>
                  <a:spcPct val="90000"/>
                </a:lnSpc>
              </a:pPr>
              <a:r>
                <a:rPr lang="en-AU" sz="1050" b="0">
                  <a:effectLst/>
                  <a:latin typeface="Candara"/>
                  <a:ea typeface="+mn-ea"/>
                  <a:cs typeface="Candara"/>
                </a:rPr>
                <a:t>Up to</a:t>
              </a:r>
            </a:p>
            <a:p>
              <a:pPr>
                <a:lnSpc>
                  <a:spcPct val="90000"/>
                </a:lnSpc>
              </a:pPr>
              <a:r>
                <a:rPr lang="en-AU" sz="2000">
                  <a:effectLst/>
                  <a:latin typeface="Candara"/>
                  <a:ea typeface="+mn-ea"/>
                  <a:cs typeface="Candara"/>
                </a:rPr>
                <a:t>1 </a:t>
              </a:r>
              <a:r>
                <a:rPr lang="en-AU" sz="1400">
                  <a:effectLst/>
                  <a:latin typeface="Candara"/>
                  <a:ea typeface="+mn-ea"/>
                  <a:cs typeface="Candara"/>
                </a:rPr>
                <a:t>Pt</a:t>
              </a:r>
            </a:p>
          </p:txBody>
        </p:sp>
      </p:grpSp>
      <p:grpSp>
        <p:nvGrpSpPr>
          <p:cNvPr id="3" name="Group 2"/>
          <p:cNvGrpSpPr/>
          <p:nvPr/>
        </p:nvGrpSpPr>
        <p:grpSpPr>
          <a:xfrm>
            <a:off x="7020272" y="1172106"/>
            <a:ext cx="936105" cy="720080"/>
            <a:chOff x="7020272" y="1222506"/>
            <a:chExt cx="936105" cy="720080"/>
          </a:xfrm>
        </p:grpSpPr>
        <p:sp>
          <p:nvSpPr>
            <p:cNvPr id="35" name="Up Arrow 34"/>
            <p:cNvSpPr/>
            <p:nvPr/>
          </p:nvSpPr>
          <p:spPr>
            <a:xfrm rot="10800000">
              <a:off x="7028673" y="1222506"/>
              <a:ext cx="919303" cy="720080"/>
            </a:xfrm>
            <a:prstGeom prst="upArrow">
              <a:avLst>
                <a:gd name="adj1" fmla="val 67030"/>
                <a:gd name="adj2" fmla="val 50000"/>
              </a:avLst>
            </a:prstGeom>
            <a:solidFill>
              <a:srgbClr val="407EC9"/>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itle 1"/>
            <p:cNvSpPr txBox="1">
              <a:spLocks/>
            </p:cNvSpPr>
            <p:nvPr/>
          </p:nvSpPr>
          <p:spPr>
            <a:xfrm>
              <a:off x="7020272" y="1275606"/>
              <a:ext cx="936105" cy="378947"/>
            </a:xfrm>
          </p:spPr>
          <p:txBody>
            <a:bodyPr/>
            <a:lstStyle>
              <a:lvl1pPr algn="ctr" rtl="0" eaLnBrk="1" fontAlgn="base" hangingPunct="1">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2pPr>
              <a:lvl3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3pPr>
              <a:lvl4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4pPr>
              <a:lvl5pPr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nSpc>
                  <a:spcPct val="90000"/>
                </a:lnSpc>
              </a:pPr>
              <a:r>
                <a:rPr lang="en-AU" sz="1050" b="0">
                  <a:effectLst/>
                  <a:latin typeface="Candara"/>
                  <a:ea typeface="+mn-ea"/>
                  <a:cs typeface="Candara"/>
                </a:rPr>
                <a:t>Up to</a:t>
              </a:r>
            </a:p>
            <a:p>
              <a:pPr>
                <a:lnSpc>
                  <a:spcPct val="90000"/>
                </a:lnSpc>
              </a:pPr>
              <a:r>
                <a:rPr lang="en-AU" sz="2000">
                  <a:effectLst/>
                  <a:latin typeface="Candara"/>
                  <a:ea typeface="+mn-ea"/>
                  <a:cs typeface="Candara"/>
                </a:rPr>
                <a:t>2 </a:t>
              </a:r>
              <a:r>
                <a:rPr lang="en-AU" sz="1400">
                  <a:effectLst/>
                  <a:latin typeface="Candara"/>
                  <a:ea typeface="+mn-ea"/>
                  <a:cs typeface="Candara"/>
                </a:rPr>
                <a:t>Pts</a:t>
              </a:r>
            </a:p>
          </p:txBody>
        </p:sp>
      </p:grpSp>
      <p:sp>
        <p:nvSpPr>
          <p:cNvPr id="2" name="TextBox 1">
            <a:extLst>
              <a:ext uri="{FF2B5EF4-FFF2-40B4-BE49-F238E27FC236}">
                <a16:creationId xmlns:a16="http://schemas.microsoft.com/office/drawing/2014/main" id="{0B2CBF4E-7B80-4F0E-9D09-0638D239083C}"/>
              </a:ext>
            </a:extLst>
          </p:cNvPr>
          <p:cNvSpPr txBox="1"/>
          <p:nvPr/>
        </p:nvSpPr>
        <p:spPr>
          <a:xfrm>
            <a:off x="69151" y="255984"/>
            <a:ext cx="1340105" cy="536128"/>
          </a:xfrm>
          <a:prstGeom prst="rect">
            <a:avLst/>
          </a:prstGeom>
        </p:spPr>
        <p:txBody>
          <a:bodyPr vert="horz" wrap="square" lIns="91440" tIns="45720" rIns="91440" bIns="45720" rtlCol="0">
            <a:noAutofit/>
          </a:bodyPr>
          <a:lstStyle/>
          <a:p>
            <a:pPr algn="ctr"/>
            <a:r>
              <a:rPr lang="en-US" sz="2800" b="1" dirty="0"/>
              <a:t>Tablets</a:t>
            </a:r>
          </a:p>
        </p:txBody>
      </p:sp>
      <p:sp>
        <p:nvSpPr>
          <p:cNvPr id="5" name="TextBox 4">
            <a:extLst>
              <a:ext uri="{FF2B5EF4-FFF2-40B4-BE49-F238E27FC236}">
                <a16:creationId xmlns:a16="http://schemas.microsoft.com/office/drawing/2014/main" id="{07181259-5CBC-437E-A464-7C6B4B2D068C}"/>
              </a:ext>
            </a:extLst>
          </p:cNvPr>
          <p:cNvSpPr txBox="1"/>
          <p:nvPr/>
        </p:nvSpPr>
        <p:spPr>
          <a:xfrm>
            <a:off x="2449926" y="386840"/>
            <a:ext cx="5180252" cy="469102"/>
          </a:xfrm>
          <a:prstGeom prst="rect">
            <a:avLst/>
          </a:prstGeom>
        </p:spPr>
        <p:txBody>
          <a:bodyPr vert="horz" wrap="square" lIns="91440" tIns="45720" rIns="91440" bIns="45720" rtlCol="0">
            <a:noAutofit/>
          </a:bodyPr>
          <a:lstStyle/>
          <a:p>
            <a:pPr algn="ctr"/>
            <a:r>
              <a:rPr lang="en-US" sz="1200" dirty="0"/>
              <a:t>Vodafone’s tablet offers are red hot! Know a customer working on the go or keeping entertained on their tablet? Talk to them about Vodafone’s tablet plans with </a:t>
            </a:r>
            <a:r>
              <a:rPr lang="en-US" sz="1200" b="1" dirty="0">
                <a:solidFill>
                  <a:schemeClr val="accent4"/>
                </a:solidFill>
              </a:rPr>
              <a:t>Loyalty Discounts</a:t>
            </a:r>
            <a:r>
              <a:rPr lang="en-US" sz="1200" b="1" dirty="0"/>
              <a:t>!</a:t>
            </a:r>
            <a:endParaRPr lang="en-US" sz="1200" dirty="0"/>
          </a:p>
        </p:txBody>
      </p:sp>
      <p:pic>
        <p:nvPicPr>
          <p:cNvPr id="1026" name="Picture 2">
            <a:extLst>
              <a:ext uri="{FF2B5EF4-FFF2-40B4-BE49-F238E27FC236}">
                <a16:creationId xmlns:a16="http://schemas.microsoft.com/office/drawing/2014/main" id="{99E18B8E-A8C0-4797-B05A-2B1735F7DB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26" y="1532145"/>
            <a:ext cx="1764274" cy="1994039"/>
          </a:xfrm>
          <a:prstGeom prst="rect">
            <a:avLst/>
          </a:prstGeom>
          <a:noFill/>
          <a:effectLst>
            <a:reflection blurRad="6350" stA="52000" endA="300" endPos="35000" dir="5400000" sy="-100000" algn="bl" rotWithShape="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1086456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12">
            <a:extLst>
              <a:ext uri="{FF2B5EF4-FFF2-40B4-BE49-F238E27FC236}">
                <a16:creationId xmlns:a16="http://schemas.microsoft.com/office/drawing/2014/main" id="{7AD97F17-F4E0-4B18-8490-F2144C99D9E6}"/>
              </a:ext>
            </a:extLst>
          </p:cNvPr>
          <p:cNvSpPr/>
          <p:nvPr/>
        </p:nvSpPr>
        <p:spPr>
          <a:xfrm rot="5400000">
            <a:off x="2880172" y="-2678859"/>
            <a:ext cx="653901" cy="6414247"/>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6481" y="1145033"/>
            <a:ext cx="1120247" cy="1120247"/>
          </a:xfrm>
          <a:prstGeom prst="rect">
            <a:avLst/>
          </a:prstGeom>
        </p:spPr>
      </p:pic>
      <p:grpSp>
        <p:nvGrpSpPr>
          <p:cNvPr id="17" name="Group 16"/>
          <p:cNvGrpSpPr/>
          <p:nvPr/>
        </p:nvGrpSpPr>
        <p:grpSpPr>
          <a:xfrm>
            <a:off x="320604" y="2345610"/>
            <a:ext cx="2232000" cy="2163632"/>
            <a:chOff x="5102687" y="1339683"/>
            <a:chExt cx="2194671" cy="1231218"/>
          </a:xfrm>
        </p:grpSpPr>
        <p:sp>
          <p:nvSpPr>
            <p:cNvPr id="18" name="Rectangle 17"/>
            <p:cNvSpPr/>
            <p:nvPr/>
          </p:nvSpPr>
          <p:spPr>
            <a:xfrm>
              <a:off x="5109882" y="1469490"/>
              <a:ext cx="2173045" cy="1101411"/>
            </a:xfrm>
            <a:prstGeom prst="rect">
              <a:avLst/>
            </a:prstGeom>
            <a:solidFill>
              <a:schemeClr val="tx1"/>
            </a:solidFill>
            <a:ln w="41275" cap="flat" cmpd="sng" algn="ctr">
              <a:solidFill>
                <a:srgbClr val="407EC9"/>
              </a:solidFill>
              <a:prstDash val="solid"/>
            </a:ln>
            <a:effectLst>
              <a:outerShdw blurRad="40000" dist="23000" dir="5400000" rotWithShape="0">
                <a:srgbClr val="000000">
                  <a:alpha val="35000"/>
                </a:srgbClr>
              </a:outerShdw>
            </a:effectLst>
          </p:spPr>
          <p:txBody>
            <a:bodyPr tIns="0" bIns="140400" rtlCol="0" anchor="ctr"/>
            <a:lstStyle/>
            <a:p>
              <a:pPr algn="ctr" defTabSz="779252">
                <a:defRPr/>
              </a:pPr>
              <a:endParaRPr lang="en-US" sz="2400" kern="0" dirty="0">
                <a:solidFill>
                  <a:prstClr val="white"/>
                </a:solidFill>
                <a:latin typeface="Candara"/>
                <a:ea typeface="ＭＳ Ｐゴシック" charset="0"/>
                <a:cs typeface="Candara"/>
              </a:endParaRPr>
            </a:p>
            <a:p>
              <a:pPr marL="357188" lvl="1" indent="-357188" defTabSz="779252">
                <a:buFont typeface="Wingdings" panose="05000000000000000000" pitchFamily="2" charset="2"/>
                <a:buChar char="ü"/>
                <a:defRPr/>
              </a:pPr>
              <a:endParaRPr lang="en-AU" sz="1600" kern="0" dirty="0">
                <a:solidFill>
                  <a:srgbClr val="407EC9"/>
                </a:solidFill>
                <a:latin typeface="Candara"/>
                <a:ea typeface="ＭＳ Ｐゴシック" charset="0"/>
                <a:cs typeface="Candara"/>
              </a:endParaRPr>
            </a:p>
            <a:p>
              <a:pPr algn="ctr" fontAlgn="base">
                <a:spcBef>
                  <a:spcPct val="0"/>
                </a:spcBef>
                <a:spcAft>
                  <a:spcPct val="0"/>
                </a:spcAft>
              </a:pPr>
              <a:r>
                <a:rPr lang="en-US" sz="1400" dirty="0">
                  <a:solidFill>
                    <a:schemeClr val="bg1">
                      <a:lumMod val="75000"/>
                      <a:lumOff val="25000"/>
                    </a:schemeClr>
                  </a:solidFill>
                  <a:latin typeface="Candara"/>
                  <a:ea typeface="ＭＳ Ｐゴシック" charset="0"/>
                  <a:cs typeface="Candara"/>
                </a:rPr>
                <a:t>Up to 4 Customer Points </a:t>
              </a:r>
            </a:p>
            <a:p>
              <a:pPr algn="ctr" fontAlgn="base">
                <a:spcBef>
                  <a:spcPct val="0"/>
                </a:spcBef>
                <a:spcAft>
                  <a:spcPct val="0"/>
                </a:spcAft>
              </a:pPr>
              <a:r>
                <a:rPr lang="en-US" sz="1400" dirty="0">
                  <a:solidFill>
                    <a:srgbClr val="FF0000"/>
                  </a:solidFill>
                  <a:latin typeface="Candara"/>
                  <a:ea typeface="ＭＳ Ｐゴシック" charset="0"/>
                  <a:cs typeface="Candara"/>
                </a:rPr>
                <a:t>+</a:t>
              </a:r>
            </a:p>
            <a:p>
              <a:pPr algn="ctr" fontAlgn="base">
                <a:spcBef>
                  <a:spcPct val="0"/>
                </a:spcBef>
                <a:spcAft>
                  <a:spcPct val="0"/>
                </a:spcAft>
              </a:pPr>
              <a:r>
                <a:rPr lang="en-US" sz="1400" dirty="0">
                  <a:solidFill>
                    <a:schemeClr val="bg1">
                      <a:lumMod val="75000"/>
                      <a:lumOff val="25000"/>
                    </a:schemeClr>
                  </a:solidFill>
                  <a:latin typeface="Candara"/>
                  <a:ea typeface="ＭＳ Ｐゴシック" charset="0"/>
                  <a:cs typeface="Candara"/>
                </a:rPr>
                <a:t>Higher plan fees </a:t>
              </a:r>
            </a:p>
            <a:p>
              <a:pPr algn="ctr" fontAlgn="base">
                <a:spcBef>
                  <a:spcPct val="0"/>
                </a:spcBef>
                <a:spcAft>
                  <a:spcPct val="0"/>
                </a:spcAft>
              </a:pPr>
              <a:r>
                <a:rPr lang="en-US" sz="1400" dirty="0">
                  <a:solidFill>
                    <a:srgbClr val="FF0000"/>
                  </a:solidFill>
                  <a:latin typeface="Candara"/>
                  <a:ea typeface="ＭＳ Ｐゴシック" charset="0"/>
                  <a:cs typeface="Candara"/>
                </a:rPr>
                <a:t>=</a:t>
              </a:r>
              <a:r>
                <a:rPr lang="en-US" sz="1400" dirty="0">
                  <a:solidFill>
                    <a:schemeClr val="bg1">
                      <a:lumMod val="75000"/>
                      <a:lumOff val="25000"/>
                    </a:schemeClr>
                  </a:solidFill>
                  <a:latin typeface="Candara"/>
                  <a:ea typeface="ＭＳ Ｐゴシック" charset="0"/>
                  <a:cs typeface="Candara"/>
                </a:rPr>
                <a:t> </a:t>
              </a:r>
            </a:p>
            <a:p>
              <a:pPr algn="ctr" fontAlgn="base">
                <a:spcBef>
                  <a:spcPct val="0"/>
                </a:spcBef>
                <a:spcAft>
                  <a:spcPct val="0"/>
                </a:spcAft>
              </a:pPr>
              <a:r>
                <a:rPr lang="en-US" sz="1400" dirty="0">
                  <a:solidFill>
                    <a:schemeClr val="bg1">
                      <a:lumMod val="75000"/>
                      <a:lumOff val="25000"/>
                    </a:schemeClr>
                  </a:solidFill>
                  <a:latin typeface="Candara"/>
                  <a:ea typeface="ＭＳ Ｐゴシック" charset="0"/>
                  <a:cs typeface="Candara"/>
                </a:rPr>
                <a:t>Better residuals and more Points for faster qualification</a:t>
              </a:r>
            </a:p>
            <a:p>
              <a:pPr marL="389626" lvl="1" defTabSz="779252">
                <a:defRPr/>
              </a:pPr>
              <a:endParaRPr lang="en-AU" sz="1300" kern="0" dirty="0">
                <a:solidFill>
                  <a:prstClr val="white"/>
                </a:solidFill>
                <a:latin typeface="Candara"/>
                <a:ea typeface="ＭＳ Ｐゴシック" charset="0"/>
                <a:cs typeface="Candara"/>
              </a:endParaRPr>
            </a:p>
          </p:txBody>
        </p:sp>
        <p:sp>
          <p:nvSpPr>
            <p:cNvPr id="19" name="Isosceles Triangle 18"/>
            <p:cNvSpPr/>
            <p:nvPr/>
          </p:nvSpPr>
          <p:spPr>
            <a:xfrm rot="10800000">
              <a:off x="5120133" y="1557296"/>
              <a:ext cx="2169985" cy="92153"/>
            </a:xfrm>
            <a:prstGeom prst="triangle">
              <a:avLst/>
            </a:prstGeom>
            <a:solidFill>
              <a:srgbClr val="407EC9"/>
            </a:solidFill>
            <a:ln w="41275" cap="flat" cmpd="sng" algn="ctr">
              <a:solidFill>
                <a:srgbClr val="407EC9"/>
              </a:solidFill>
              <a:prstDash val="solid"/>
            </a:ln>
            <a:effectLst/>
          </p:spPr>
          <p:txBody>
            <a:bodyPr rtlCol="0" anchor="ctr"/>
            <a:lstStyle/>
            <a:p>
              <a:pPr algn="ctr" defTabSz="779252">
                <a:defRPr/>
              </a:pPr>
              <a:endParaRPr lang="en-US" sz="1500" kern="0">
                <a:solidFill>
                  <a:prstClr val="white"/>
                </a:solidFill>
                <a:latin typeface="Candara"/>
                <a:ea typeface="ＭＳ Ｐゴシック" charset="0"/>
                <a:cs typeface="Candara"/>
              </a:endParaRPr>
            </a:p>
          </p:txBody>
        </p:sp>
        <p:sp>
          <p:nvSpPr>
            <p:cNvPr id="20" name="Rectangle 19"/>
            <p:cNvSpPr/>
            <p:nvPr/>
          </p:nvSpPr>
          <p:spPr>
            <a:xfrm>
              <a:off x="5102687" y="1339683"/>
              <a:ext cx="2194671" cy="220462"/>
            </a:xfrm>
            <a:prstGeom prst="rect">
              <a:avLst/>
            </a:prstGeom>
            <a:solidFill>
              <a:srgbClr val="407EC9"/>
            </a:solidFill>
            <a:ln w="41275" cap="flat" cmpd="sng" algn="ctr">
              <a:solidFill>
                <a:srgbClr val="407EC9"/>
              </a:solidFill>
              <a:prstDash val="solid"/>
            </a:ln>
            <a:effectLst/>
          </p:spPr>
          <p:txBody>
            <a:bodyPr rtlCol="0" anchor="ctr"/>
            <a:lstStyle/>
            <a:p>
              <a:pPr algn="ctr" defTabSz="779252">
                <a:defRPr/>
              </a:pPr>
              <a:r>
                <a:rPr lang="en-US" sz="1400" b="1" kern="0">
                  <a:solidFill>
                    <a:srgbClr val="FFFFFF"/>
                  </a:solidFill>
                  <a:latin typeface="Candara"/>
                  <a:ea typeface="ＭＳ Ｐゴシック" charset="0"/>
                  <a:cs typeface="Candara"/>
                </a:rPr>
                <a:t>Handset sales</a:t>
              </a:r>
            </a:p>
          </p:txBody>
        </p:sp>
      </p:grpSp>
      <p:grpSp>
        <p:nvGrpSpPr>
          <p:cNvPr id="21" name="Group 20"/>
          <p:cNvGrpSpPr/>
          <p:nvPr/>
        </p:nvGrpSpPr>
        <p:grpSpPr>
          <a:xfrm>
            <a:off x="6660233" y="2281464"/>
            <a:ext cx="2265062" cy="2133393"/>
            <a:chOff x="5090587" y="1339683"/>
            <a:chExt cx="2227180" cy="1214011"/>
          </a:xfrm>
        </p:grpSpPr>
        <p:sp>
          <p:nvSpPr>
            <p:cNvPr id="22" name="Rectangle 21"/>
            <p:cNvSpPr/>
            <p:nvPr/>
          </p:nvSpPr>
          <p:spPr>
            <a:xfrm>
              <a:off x="5109882" y="1452283"/>
              <a:ext cx="2173045" cy="1101411"/>
            </a:xfrm>
            <a:prstGeom prst="rect">
              <a:avLst/>
            </a:prstGeom>
            <a:solidFill>
              <a:sysClr val="window" lastClr="FFFFFF"/>
            </a:solidFill>
            <a:ln w="41275" cap="flat" cmpd="sng" algn="ctr">
              <a:solidFill>
                <a:srgbClr val="407EC9"/>
              </a:solidFill>
              <a:prstDash val="solid"/>
            </a:ln>
            <a:effectLst>
              <a:outerShdw blurRad="40000" dist="23000" dir="5400000" rotWithShape="0">
                <a:srgbClr val="000000">
                  <a:alpha val="35000"/>
                </a:srgbClr>
              </a:outerShdw>
            </a:effectLst>
          </p:spPr>
          <p:txBody>
            <a:bodyPr rtlCol="0" anchor="ctr"/>
            <a:lstStyle/>
            <a:p>
              <a:pPr marL="0" lvl="1" defTabSz="779252">
                <a:defRPr/>
              </a:pPr>
              <a:endParaRPr lang="en-AU" sz="1600" kern="0" dirty="0">
                <a:solidFill>
                  <a:srgbClr val="407EC9"/>
                </a:solidFill>
                <a:latin typeface="Candara"/>
                <a:ea typeface="ＭＳ Ｐゴシック" charset="0"/>
                <a:cs typeface="Candara"/>
              </a:endParaRP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IBOs rewarded on undiscounted plan fee</a:t>
              </a:r>
            </a:p>
            <a:p>
              <a:pPr algn="ctr" fontAlgn="base">
                <a:spcBef>
                  <a:spcPct val="0"/>
                </a:spcBef>
                <a:spcAft>
                  <a:spcPct val="0"/>
                </a:spcAft>
              </a:pPr>
              <a:endParaRPr lang="en-US" sz="1300" dirty="0">
                <a:solidFill>
                  <a:schemeClr val="bg1">
                    <a:lumMod val="75000"/>
                    <a:lumOff val="25000"/>
                  </a:schemeClr>
                </a:solidFill>
                <a:latin typeface="Candara"/>
                <a:ea typeface="ＭＳ Ｐゴシック" charset="0"/>
                <a:cs typeface="Candara"/>
              </a:endParaRP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Bundle discounts</a:t>
              </a: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Access fee discounts</a:t>
              </a: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Loyalty discounts</a:t>
              </a:r>
            </a:p>
          </p:txBody>
        </p:sp>
        <p:sp>
          <p:nvSpPr>
            <p:cNvPr id="23" name="Isosceles Triangle 22"/>
            <p:cNvSpPr/>
            <p:nvPr/>
          </p:nvSpPr>
          <p:spPr>
            <a:xfrm rot="10800000">
              <a:off x="5120133" y="1557296"/>
              <a:ext cx="2169985" cy="92153"/>
            </a:xfrm>
            <a:prstGeom prst="triangle">
              <a:avLst/>
            </a:prstGeom>
            <a:solidFill>
              <a:srgbClr val="407EC9"/>
            </a:solidFill>
            <a:ln w="9525" cap="flat" cmpd="sng" algn="ctr">
              <a:solidFill>
                <a:srgbClr val="407EC9"/>
              </a:solidFill>
              <a:prstDash val="solid"/>
            </a:ln>
            <a:effectLst/>
          </p:spPr>
          <p:txBody>
            <a:bodyPr rtlCol="0" anchor="ctr"/>
            <a:lstStyle/>
            <a:p>
              <a:pPr algn="ctr" defTabSz="779252">
                <a:defRPr/>
              </a:pPr>
              <a:endParaRPr lang="en-US" sz="1500" kern="0">
                <a:solidFill>
                  <a:prstClr val="white"/>
                </a:solidFill>
                <a:latin typeface="Candara"/>
                <a:ea typeface="ＭＳ Ｐゴシック" charset="0"/>
                <a:cs typeface="Candara"/>
              </a:endParaRPr>
            </a:p>
          </p:txBody>
        </p:sp>
        <p:sp>
          <p:nvSpPr>
            <p:cNvPr id="24" name="Rectangle 23"/>
            <p:cNvSpPr/>
            <p:nvPr/>
          </p:nvSpPr>
          <p:spPr>
            <a:xfrm>
              <a:off x="5090587" y="1339683"/>
              <a:ext cx="2227180" cy="220462"/>
            </a:xfrm>
            <a:prstGeom prst="rect">
              <a:avLst/>
            </a:prstGeom>
            <a:solidFill>
              <a:srgbClr val="407EC9"/>
            </a:solidFill>
            <a:ln w="9525" cap="flat" cmpd="sng" algn="ctr">
              <a:solidFill>
                <a:srgbClr val="407EC9"/>
              </a:solidFill>
              <a:prstDash val="solid"/>
            </a:ln>
            <a:effectLst/>
          </p:spPr>
          <p:txBody>
            <a:bodyPr rtlCol="0" anchor="ctr"/>
            <a:lstStyle/>
            <a:p>
              <a:pPr algn="ctr" defTabSz="779252">
                <a:defRPr/>
              </a:pPr>
              <a:r>
                <a:rPr lang="en-US" sz="1400" b="1" kern="0">
                  <a:solidFill>
                    <a:srgbClr val="FFFFFF"/>
                  </a:solidFill>
                  <a:latin typeface="Candara"/>
                  <a:ea typeface="ＭＳ Ｐゴシック" charset="0"/>
                  <a:cs typeface="Candara"/>
                </a:rPr>
                <a:t>Maximise discounts</a:t>
              </a:r>
            </a:p>
          </p:txBody>
        </p:sp>
      </p:grpSp>
      <p:grpSp>
        <p:nvGrpSpPr>
          <p:cNvPr id="25" name="Group 24"/>
          <p:cNvGrpSpPr/>
          <p:nvPr/>
        </p:nvGrpSpPr>
        <p:grpSpPr>
          <a:xfrm>
            <a:off x="3483720" y="2281465"/>
            <a:ext cx="2232000" cy="1712450"/>
            <a:chOff x="5102687" y="1339683"/>
            <a:chExt cx="2194671" cy="1214011"/>
          </a:xfrm>
          <a:solidFill>
            <a:schemeClr val="tx1"/>
          </a:solidFill>
        </p:grpSpPr>
        <p:sp>
          <p:nvSpPr>
            <p:cNvPr id="26" name="Rectangle 25"/>
            <p:cNvSpPr/>
            <p:nvPr/>
          </p:nvSpPr>
          <p:spPr>
            <a:xfrm>
              <a:off x="5109882" y="1452283"/>
              <a:ext cx="2173045" cy="1101411"/>
            </a:xfrm>
            <a:prstGeom prst="rect">
              <a:avLst/>
            </a:prstGeom>
            <a:grpFill/>
            <a:ln w="41275" cap="flat" cmpd="sng" algn="ctr">
              <a:solidFill>
                <a:srgbClr val="407EC9"/>
              </a:solidFill>
              <a:prstDash val="solid"/>
            </a:ln>
            <a:effectLst>
              <a:outerShdw blurRad="40000" dist="23000" dir="5400000" rotWithShape="0">
                <a:srgbClr val="000000">
                  <a:alpha val="35000"/>
                </a:srgbClr>
              </a:outerShdw>
            </a:effectLst>
          </p:spPr>
          <p:txBody>
            <a:bodyPr rtlCol="0" anchor="ctr"/>
            <a:lstStyle/>
            <a:p>
              <a:pPr algn="ctr" defTabSz="779252">
                <a:defRPr/>
              </a:pPr>
              <a:endParaRPr lang="en-US" sz="2400" kern="0" dirty="0">
                <a:solidFill>
                  <a:srgbClr val="407EC9"/>
                </a:solidFill>
                <a:latin typeface="Candara"/>
                <a:ea typeface="ＭＳ Ｐゴシック" charset="0"/>
                <a:cs typeface="Candara"/>
              </a:endParaRP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Ask ‘</a:t>
              </a:r>
              <a:r>
                <a:rPr lang="en-US" sz="1300" i="1" dirty="0">
                  <a:solidFill>
                    <a:schemeClr val="bg1">
                      <a:lumMod val="75000"/>
                      <a:lumOff val="25000"/>
                    </a:schemeClr>
                  </a:solidFill>
                  <a:latin typeface="Candara"/>
                  <a:ea typeface="ＭＳ Ｐゴシック" charset="0"/>
                  <a:cs typeface="Candara"/>
                </a:rPr>
                <a:t>Do you have a tablet</a:t>
              </a:r>
              <a:r>
                <a:rPr lang="en-US" sz="1300" dirty="0">
                  <a:solidFill>
                    <a:schemeClr val="bg1">
                      <a:lumMod val="75000"/>
                      <a:lumOff val="25000"/>
                    </a:schemeClr>
                  </a:solidFill>
                  <a:latin typeface="Candara"/>
                  <a:ea typeface="ＭＳ Ｐゴシック" charset="0"/>
                  <a:cs typeface="Candara"/>
                </a:rPr>
                <a:t>?’</a:t>
              </a:r>
            </a:p>
            <a:p>
              <a:pPr algn="ctr" fontAlgn="base">
                <a:spcBef>
                  <a:spcPct val="0"/>
                </a:spcBef>
                <a:spcAft>
                  <a:spcPct val="0"/>
                </a:spcAft>
              </a:pPr>
              <a:endParaRPr lang="en-US" sz="1300" dirty="0">
                <a:solidFill>
                  <a:schemeClr val="bg1">
                    <a:lumMod val="75000"/>
                    <a:lumOff val="25000"/>
                  </a:schemeClr>
                </a:solidFill>
                <a:latin typeface="Candara"/>
                <a:ea typeface="ＭＳ Ｐゴシック" charset="0"/>
                <a:cs typeface="Candara"/>
              </a:endParaRPr>
            </a:p>
            <a:p>
              <a:pPr algn="ctr" fontAlgn="base">
                <a:spcBef>
                  <a:spcPct val="0"/>
                </a:spcBef>
                <a:spcAft>
                  <a:spcPct val="0"/>
                </a:spcAft>
              </a:pPr>
              <a:r>
                <a:rPr lang="en-US" sz="1300" dirty="0">
                  <a:solidFill>
                    <a:schemeClr val="bg1">
                      <a:lumMod val="75000"/>
                      <a:lumOff val="25000"/>
                    </a:schemeClr>
                  </a:solidFill>
                  <a:latin typeface="Candara"/>
                  <a:ea typeface="ＭＳ Ｐゴシック" charset="0"/>
                  <a:cs typeface="Candara"/>
                </a:rPr>
                <a:t>Opportunity to double your Points &amp; residuals for every Mobile customer</a:t>
              </a:r>
            </a:p>
            <a:p>
              <a:pPr algn="ctr" fontAlgn="base">
                <a:spcBef>
                  <a:spcPct val="0"/>
                </a:spcBef>
                <a:spcAft>
                  <a:spcPct val="0"/>
                </a:spcAft>
              </a:pPr>
              <a:endParaRPr lang="en-US" sz="1200" dirty="0">
                <a:solidFill>
                  <a:srgbClr val="407EC9"/>
                </a:solidFill>
                <a:latin typeface="Candara"/>
                <a:ea typeface="ＭＳ Ｐゴシック" charset="0"/>
                <a:cs typeface="Candara"/>
              </a:endParaRPr>
            </a:p>
          </p:txBody>
        </p:sp>
        <p:sp>
          <p:nvSpPr>
            <p:cNvPr id="27" name="Isosceles Triangle 26"/>
            <p:cNvSpPr/>
            <p:nvPr/>
          </p:nvSpPr>
          <p:spPr>
            <a:xfrm rot="10800000">
              <a:off x="5120133" y="1557296"/>
              <a:ext cx="2169985" cy="92153"/>
            </a:xfrm>
            <a:prstGeom prst="triangle">
              <a:avLst/>
            </a:prstGeom>
            <a:solidFill>
              <a:srgbClr val="407EC9"/>
            </a:solidFill>
            <a:ln w="41275" cap="flat" cmpd="sng" algn="ctr">
              <a:solidFill>
                <a:srgbClr val="407EC9"/>
              </a:solidFill>
              <a:prstDash val="solid"/>
            </a:ln>
            <a:effectLst/>
          </p:spPr>
          <p:txBody>
            <a:bodyPr rtlCol="0" anchor="ctr"/>
            <a:lstStyle/>
            <a:p>
              <a:pPr algn="ctr" defTabSz="779252">
                <a:defRPr/>
              </a:pPr>
              <a:endParaRPr lang="en-US" sz="1500" kern="0">
                <a:solidFill>
                  <a:prstClr val="white"/>
                </a:solidFill>
                <a:latin typeface="Candara"/>
                <a:ea typeface="ＭＳ Ｐゴシック" charset="0"/>
                <a:cs typeface="Candara"/>
              </a:endParaRPr>
            </a:p>
          </p:txBody>
        </p:sp>
        <p:sp>
          <p:nvSpPr>
            <p:cNvPr id="28" name="Rectangle 27"/>
            <p:cNvSpPr/>
            <p:nvPr/>
          </p:nvSpPr>
          <p:spPr>
            <a:xfrm>
              <a:off x="5102687" y="1339683"/>
              <a:ext cx="2194671" cy="220462"/>
            </a:xfrm>
            <a:prstGeom prst="rect">
              <a:avLst/>
            </a:prstGeom>
            <a:solidFill>
              <a:srgbClr val="407EC9"/>
            </a:solidFill>
            <a:ln w="41275" cap="flat" cmpd="sng" algn="ctr">
              <a:solidFill>
                <a:srgbClr val="407EC9"/>
              </a:solidFill>
              <a:prstDash val="solid"/>
            </a:ln>
            <a:effectLst/>
          </p:spPr>
          <p:txBody>
            <a:bodyPr rtlCol="0" anchor="ctr"/>
            <a:lstStyle/>
            <a:p>
              <a:pPr algn="ctr" defTabSz="779252">
                <a:defRPr/>
              </a:pPr>
              <a:r>
                <a:rPr lang="en-US" sz="1400" b="1" kern="0" dirty="0">
                  <a:latin typeface="Candara"/>
                  <a:ea typeface="ＭＳ Ｐゴシック" charset="0"/>
                  <a:cs typeface="Candara"/>
                </a:rPr>
                <a:t>Service bundles</a:t>
              </a:r>
            </a:p>
          </p:txBody>
        </p:sp>
      </p:grpSp>
      <p:pic>
        <p:nvPicPr>
          <p:cNvPr id="29" name="Picture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54813" y="1132288"/>
            <a:ext cx="1500192" cy="1090656"/>
          </a:xfrm>
          <a:prstGeom prst="rect">
            <a:avLst/>
          </a:prstGeom>
        </p:spPr>
      </p:pic>
      <p:sp>
        <p:nvSpPr>
          <p:cNvPr id="2" name="TextBox 1"/>
          <p:cNvSpPr txBox="1"/>
          <p:nvPr/>
        </p:nvSpPr>
        <p:spPr>
          <a:xfrm>
            <a:off x="3491880" y="4142044"/>
            <a:ext cx="2217323" cy="730400"/>
          </a:xfrm>
          <a:prstGeom prst="rect">
            <a:avLst/>
          </a:prstGeom>
          <a:solidFill>
            <a:schemeClr val="tx1"/>
          </a:solidFill>
          <a:ln w="41275" cap="flat" cmpd="sng" algn="ctr">
            <a:solidFill>
              <a:srgbClr val="407EC9"/>
            </a:solidFill>
            <a:prstDash val="solid"/>
          </a:ln>
          <a:effectLst>
            <a:outerShdw blurRad="40000" dist="23000" dir="5400000" rotWithShape="0">
              <a:srgbClr val="000000">
                <a:alpha val="35000"/>
              </a:srgbClr>
            </a:outerShdw>
          </a:effectLst>
        </p:spPr>
        <p:txBody>
          <a:bodyPr rtlCol="0" anchor="ctr"/>
          <a:lstStyle>
            <a:defPPr>
              <a:defRPr lang="en-US"/>
            </a:defPPr>
            <a:lvl1pPr algn="ctr" defTabSz="779252">
              <a:defRPr sz="2400" b="1" kern="0">
                <a:solidFill>
                  <a:prstClr val="white"/>
                </a:solidFill>
                <a:latin typeface="Candara" panose="020E0502030303020204" pitchFamily="34" charset="0"/>
                <a:ea typeface="ＭＳ Ｐゴシック" charset="0"/>
                <a:cs typeface="Arial"/>
              </a:defRPr>
            </a:lvl1pPr>
          </a:lstStyle>
          <a:p>
            <a:r>
              <a:rPr lang="en-US" sz="1300" dirty="0">
                <a:solidFill>
                  <a:schemeClr val="bg1">
                    <a:lumMod val="75000"/>
                    <a:lumOff val="25000"/>
                  </a:schemeClr>
                </a:solidFill>
                <a:latin typeface="Candara"/>
                <a:cs typeface="Candara"/>
              </a:rPr>
              <a:t>Vodafone </a:t>
            </a:r>
            <a:r>
              <a:rPr lang="en-US" sz="1300" dirty="0" err="1">
                <a:solidFill>
                  <a:schemeClr val="bg1">
                    <a:lumMod val="75000"/>
                    <a:lumOff val="25000"/>
                  </a:schemeClr>
                </a:solidFill>
                <a:latin typeface="Candara"/>
                <a:cs typeface="Candara"/>
              </a:rPr>
              <a:t>nbn</a:t>
            </a:r>
            <a:r>
              <a:rPr lang="en-US" sz="1300" dirty="0">
                <a:solidFill>
                  <a:schemeClr val="bg1">
                    <a:lumMod val="75000"/>
                    <a:lumOff val="25000"/>
                  </a:schemeClr>
                </a:solidFill>
                <a:latin typeface="Candara"/>
                <a:cs typeface="Candara"/>
              </a:rPr>
              <a:t>™</a:t>
            </a:r>
          </a:p>
          <a:p>
            <a:r>
              <a:rPr lang="en-US" sz="1300" dirty="0">
                <a:solidFill>
                  <a:schemeClr val="bg1">
                    <a:lumMod val="75000"/>
                    <a:lumOff val="25000"/>
                  </a:schemeClr>
                </a:solidFill>
                <a:latin typeface="Candara"/>
                <a:cs typeface="Candara"/>
              </a:rPr>
              <a:t>now available</a:t>
            </a:r>
          </a:p>
          <a:p>
            <a:r>
              <a:rPr lang="en-US" sz="1300" dirty="0">
                <a:solidFill>
                  <a:schemeClr val="accent4"/>
                </a:solidFill>
                <a:latin typeface="Candara"/>
                <a:cs typeface="Candara"/>
              </a:rPr>
              <a:t>Save up to 20%</a:t>
            </a:r>
          </a:p>
        </p:txBody>
      </p:sp>
      <p:sp>
        <p:nvSpPr>
          <p:cNvPr id="3" name="TextBox 2">
            <a:extLst>
              <a:ext uri="{FF2B5EF4-FFF2-40B4-BE49-F238E27FC236}">
                <a16:creationId xmlns:a16="http://schemas.microsoft.com/office/drawing/2014/main" id="{9433EC82-1EAE-FC4F-85E4-E95EBC17A423}"/>
              </a:ext>
            </a:extLst>
          </p:cNvPr>
          <p:cNvSpPr txBox="1"/>
          <p:nvPr/>
        </p:nvSpPr>
        <p:spPr>
          <a:xfrm>
            <a:off x="8790534" y="3017197"/>
            <a:ext cx="0" cy="0"/>
          </a:xfrm>
          <a:prstGeom prst="rect">
            <a:avLst/>
          </a:prstGeom>
        </p:spPr>
        <p:txBody>
          <a:bodyPr vert="horz" wrap="none" lIns="91440" tIns="45720" rIns="91440" bIns="45720" rtlCol="0">
            <a:noAutofit/>
          </a:bodyPr>
          <a:lstStyle/>
          <a:p>
            <a:endParaRPr lang="en-US" sz="4800">
              <a:solidFill>
                <a:srgbClr val="002B52"/>
              </a:solidFill>
              <a:latin typeface="Candara"/>
              <a:cs typeface="Candara"/>
            </a:endParaRPr>
          </a:p>
        </p:txBody>
      </p:sp>
      <p:pic>
        <p:nvPicPr>
          <p:cNvPr id="33" name="Picture 32" descr="New_VF_Icon_CMYK_RED.eps"/>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0432" y="123478"/>
            <a:ext cx="536128" cy="536128"/>
          </a:xfrm>
          <a:prstGeom prst="rect">
            <a:avLst/>
          </a:prstGeom>
        </p:spPr>
      </p:pic>
      <p:pic>
        <p:nvPicPr>
          <p:cNvPr id="5" name="Picture 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696132" y="1203598"/>
            <a:ext cx="2189000" cy="1039775"/>
          </a:xfrm>
          <a:prstGeom prst="rect">
            <a:avLst/>
          </a:prstGeom>
        </p:spPr>
      </p:pic>
      <p:sp>
        <p:nvSpPr>
          <p:cNvPr id="32" name="Title 1"/>
          <p:cNvSpPr txBox="1">
            <a:spLocks/>
          </p:cNvSpPr>
          <p:nvPr/>
        </p:nvSpPr>
        <p:spPr>
          <a:xfrm>
            <a:off x="0" y="201315"/>
            <a:ext cx="6204874"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r>
              <a:rPr lang="en-US" sz="2800" dirty="0">
                <a:solidFill>
                  <a:srgbClr val="FFFFFF"/>
                </a:solidFill>
                <a:effectLst/>
                <a:cs typeface="Candara"/>
              </a:rPr>
              <a:t>How to </a:t>
            </a:r>
            <a:r>
              <a:rPr lang="en-US" sz="2800" dirty="0" err="1">
                <a:solidFill>
                  <a:srgbClr val="FFFFFF"/>
                </a:solidFill>
                <a:effectLst/>
                <a:cs typeface="Candara"/>
              </a:rPr>
              <a:t>maximise</a:t>
            </a:r>
            <a:r>
              <a:rPr lang="en-US" sz="2800" dirty="0">
                <a:solidFill>
                  <a:srgbClr val="FFFFFF"/>
                </a:solidFill>
                <a:effectLst/>
                <a:cs typeface="Candara"/>
              </a:rPr>
              <a:t> value with Vodafone</a:t>
            </a:r>
          </a:p>
        </p:txBody>
      </p:sp>
    </p:spTree>
    <p:extLst>
      <p:ext uri="{BB962C8B-B14F-4D97-AF65-F5344CB8AC3E}">
        <p14:creationId xmlns:p14="http://schemas.microsoft.com/office/powerpoint/2010/main" val="776834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8" y="1422095"/>
            <a:ext cx="6344701" cy="2162175"/>
          </a:xfrm>
        </p:spPr>
        <p:txBody>
          <a:bodyPr>
            <a:normAutofit/>
          </a:bodyPr>
          <a:lstStyle/>
          <a:p>
            <a:pPr algn="l"/>
            <a:r>
              <a:rPr lang="en-US" sz="6000" err="1"/>
              <a:t>amaysim</a:t>
            </a:r>
            <a:r>
              <a:rPr lang="en-US" sz="6000"/>
              <a:t> Mobile</a:t>
            </a:r>
          </a:p>
        </p:txBody>
      </p:sp>
      <p:sp>
        <p:nvSpPr>
          <p:cNvPr id="4" name="Oval 3"/>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mn-cs"/>
            </a:endParaRPr>
          </a:p>
        </p:txBody>
      </p:sp>
      <p:pic>
        <p:nvPicPr>
          <p:cNvPr id="6" name="Picture 5">
            <a:extLst>
              <a:ext uri="{FF2B5EF4-FFF2-40B4-BE49-F238E27FC236}">
                <a16:creationId xmlns:a16="http://schemas.microsoft.com/office/drawing/2014/main" id="{95FECDF5-9E58-4FBA-8F72-1BC518798D0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46994" y="1491630"/>
            <a:ext cx="1613212" cy="308779"/>
          </a:xfrm>
          <a:prstGeom prst="rect">
            <a:avLst/>
          </a:prstGeom>
        </p:spPr>
      </p:pic>
    </p:spTree>
    <p:extLst>
      <p:ext uri="{BB962C8B-B14F-4D97-AF65-F5344CB8AC3E}">
        <p14:creationId xmlns:p14="http://schemas.microsoft.com/office/powerpoint/2010/main" val="1894380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345937" y="908543"/>
            <a:ext cx="5954255" cy="524629"/>
          </a:xfrm>
          <a:prstGeom prst="rect">
            <a:avLst/>
          </a:prstGeom>
          <a:noFill/>
        </p:spPr>
        <p:txBody>
          <a:bodyPr wrap="square" lIns="68568" tIns="34289" rIns="68568" bIns="34289" rtlCol="0">
            <a:spAutoFit/>
          </a:bodyPr>
          <a:lstStyle/>
          <a:p>
            <a:pPr marL="0" marR="0" lvl="0" indent="0" algn="l" defTabSz="914400" rtl="0" eaLnBrk="1" fontAlgn="auto" latinLnBrk="0" hangingPunct="1">
              <a:lnSpc>
                <a:spcPct val="150000"/>
              </a:lnSpc>
              <a:spcBef>
                <a:spcPts val="600"/>
              </a:spcBef>
              <a:spcAft>
                <a:spcPts val="0"/>
              </a:spcAft>
              <a:buClr>
                <a:prstClr val="white"/>
              </a:buClr>
              <a:buSzTx/>
              <a:buFontTx/>
              <a:buNone/>
              <a:tabLst/>
              <a:defRPr/>
            </a:pPr>
            <a:r>
              <a:rPr kumimoji="0" lang="en-US" sz="2200" b="1" i="0" u="none" strike="noStrike" kern="1200" cap="none" spc="0" normalizeH="0" baseline="0" noProof="0" dirty="0" err="1">
                <a:ln>
                  <a:noFill/>
                </a:ln>
                <a:solidFill>
                  <a:srgbClr val="FFFFFF"/>
                </a:solidFill>
                <a:effectLst>
                  <a:outerShdw blurRad="101600" dist="63500" dir="2700000" algn="tl" rotWithShape="0">
                    <a:prstClr val="black">
                      <a:alpha val="75000"/>
                    </a:prstClr>
                  </a:outerShdw>
                </a:effectLst>
                <a:uLnTx/>
                <a:uFillTx/>
                <a:latin typeface="Candara"/>
                <a:ea typeface="+mn-ea"/>
                <a:cs typeface="+mn-cs"/>
              </a:rPr>
              <a:t>amaysim</a:t>
            </a:r>
            <a:r>
              <a:rPr kumimoji="0" lang="en-US" sz="2200" b="1"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ea"/>
                <a:cs typeface="+mn-cs"/>
              </a:rPr>
              <a:t> rated best for prepaid SIM plans*</a:t>
            </a:r>
          </a:p>
        </p:txBody>
      </p:sp>
      <p:sp>
        <p:nvSpPr>
          <p:cNvPr id="16" name="Round Same Side Corner Rectangle 15">
            <a:extLst>
              <a:ext uri="{FF2B5EF4-FFF2-40B4-BE49-F238E27FC236}">
                <a16:creationId xmlns:a16="http://schemas.microsoft.com/office/drawing/2014/main" id="{8C93DD26-EDA4-3A48-9EEF-F3A809B878E3}"/>
              </a:ext>
            </a:extLst>
          </p:cNvPr>
          <p:cNvSpPr/>
          <p:nvPr/>
        </p:nvSpPr>
        <p:spPr>
          <a:xfrm rot="5400000">
            <a:off x="1740111" y="-1544625"/>
            <a:ext cx="659730" cy="4139952"/>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17" name="Title 1"/>
          <p:cNvSpPr txBox="1">
            <a:spLocks/>
          </p:cNvSpPr>
          <p:nvPr/>
        </p:nvSpPr>
        <p:spPr>
          <a:xfrm>
            <a:off x="147440" y="207144"/>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ndara"/>
                <a:ea typeface="ＭＳ Ｐゴシック" charset="0"/>
                <a:cs typeface="Candara"/>
              </a:rPr>
              <a:t>Why </a:t>
            </a:r>
            <a:r>
              <a:rPr kumimoji="0" lang="en-US" sz="2800" b="1" i="0" u="none" strike="noStrike" kern="1200" cap="none" spc="0" normalizeH="0" baseline="0" noProof="0" dirty="0" err="1">
                <a:ln>
                  <a:noFill/>
                </a:ln>
                <a:solidFill>
                  <a:srgbClr val="FFFFFF"/>
                </a:solidFill>
                <a:effectLst/>
                <a:uLnTx/>
                <a:uFillTx/>
                <a:latin typeface="Candara"/>
                <a:ea typeface="ＭＳ Ｐゴシック" charset="0"/>
                <a:cs typeface="Candara"/>
              </a:rPr>
              <a:t>amaysim</a:t>
            </a:r>
            <a:r>
              <a:rPr kumimoji="0" lang="en-US" sz="2800" b="1" i="0" u="none" strike="noStrike" kern="1200" cap="none" spc="0" normalizeH="0" baseline="0" noProof="0" dirty="0">
                <a:ln>
                  <a:noFill/>
                </a:ln>
                <a:solidFill>
                  <a:srgbClr val="FFFFFF"/>
                </a:solidFill>
                <a:effectLst/>
                <a:uLnTx/>
                <a:uFillTx/>
                <a:latin typeface="Candara"/>
                <a:ea typeface="ＭＳ Ｐゴシック" charset="0"/>
                <a:cs typeface="Candara"/>
              </a:rPr>
              <a:t> Mobile?</a:t>
            </a:r>
          </a:p>
        </p:txBody>
      </p:sp>
      <p:sp>
        <p:nvSpPr>
          <p:cNvPr id="19" name="TextBox 18">
            <a:extLst>
              <a:ext uri="{FF2B5EF4-FFF2-40B4-BE49-F238E27FC236}">
                <a16:creationId xmlns:a16="http://schemas.microsoft.com/office/drawing/2014/main" id="{3D1223D9-1789-47E6-97B2-62788F01555B}"/>
              </a:ext>
            </a:extLst>
          </p:cNvPr>
          <p:cNvSpPr txBox="1"/>
          <p:nvPr/>
        </p:nvSpPr>
        <p:spPr>
          <a:xfrm>
            <a:off x="345937" y="1503239"/>
            <a:ext cx="6309733" cy="3267496"/>
          </a:xfrm>
          <a:prstGeom prst="rect">
            <a:avLst/>
          </a:prstGeom>
          <a:noFill/>
        </p:spPr>
        <p:txBody>
          <a:bodyPr wrap="square" lIns="68568" tIns="34289" rIns="68568" bIns="34289" rtlCol="0" anchor="t">
            <a:spAutoFit/>
          </a:bodyPr>
          <a:lstStyle/>
          <a:p>
            <a:pPr marL="342900" marR="0" lvl="0" indent="-34290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No credit checks</a:t>
            </a:r>
          </a:p>
          <a:p>
            <a:pPr marL="342900" marR="0" lvl="0" indent="-34290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Long-expiry plans – great value for kids and the whole family</a:t>
            </a:r>
          </a:p>
          <a:p>
            <a:pPr marL="342900" marR="0" lvl="0" indent="-34290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Superfast Optus 4G Plus network, covering 98.5% of population</a:t>
            </a:r>
          </a:p>
          <a:p>
            <a:pPr marL="342900" marR="0" lvl="0" indent="-34290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Talk in 42+ countries – unlimited talk &amp; text for $30+ plans</a:t>
            </a:r>
          </a:p>
          <a:p>
            <a:pPr marL="342900" marR="0" lvl="0" indent="-34290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Early renewal available – renew plans whenever you'd like</a:t>
            </a:r>
          </a:p>
          <a:p>
            <a:pPr marL="285750" marR="0" lvl="0" indent="-28575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‘Acts of </a:t>
            </a:r>
            <a:r>
              <a:rPr kumimoji="0" lang="en-US" sz="1400" b="0" i="0" u="none" strike="noStrike" kern="1200" cap="none" spc="0" normalizeH="0" baseline="0" noProof="0" dirty="0" err="1">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amaysim</a:t>
            </a: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 – surprise customers with extra data, prizes and gifts</a:t>
            </a:r>
          </a:p>
          <a:p>
            <a:pPr marL="285750" marR="0" lvl="0" indent="-28575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1" i="0" u="none" strike="noStrike" kern="1200" cap="none" spc="0" normalizeH="0" baseline="0" noProof="0" dirty="0">
                <a:ln>
                  <a:noFill/>
                </a:ln>
                <a:solidFill>
                  <a:srgbClr val="E26F08"/>
                </a:solidFill>
                <a:effectLst>
                  <a:outerShdw blurRad="101600" dist="63500" dir="2700000" algn="tl" rotWithShape="0">
                    <a:prstClr val="black">
                      <a:alpha val="75000"/>
                    </a:prstClr>
                  </a:outerShdw>
                </a:effectLst>
                <a:uLnTx/>
                <a:uFillTx/>
                <a:latin typeface="Candara"/>
                <a:ea typeface="+mn-lt"/>
                <a:cs typeface="+mn-lt"/>
              </a:rPr>
              <a:t>ACN Exclusive offers</a:t>
            </a:r>
          </a:p>
          <a:p>
            <a:pPr marL="285750" marR="0" lvl="0" indent="-28575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1" i="0" u="none" strike="noStrike" kern="1200" cap="none" spc="0" normalizeH="0" baseline="0" noProof="0" dirty="0">
                <a:ln>
                  <a:noFill/>
                </a:ln>
                <a:solidFill>
                  <a:srgbClr val="E26F08"/>
                </a:solidFill>
                <a:effectLst>
                  <a:outerShdw blurRad="101600" dist="63500" dir="2700000" algn="tl" rotWithShape="0">
                    <a:prstClr val="black">
                      <a:alpha val="75000"/>
                    </a:prstClr>
                  </a:outerShdw>
                </a:effectLst>
                <a:uLnTx/>
                <a:uFillTx/>
                <a:latin typeface="Candara"/>
                <a:ea typeface="+mn-lt"/>
                <a:cs typeface="+mn-lt"/>
              </a:rPr>
              <a:t>Strive for 20 for IBOs – get up to $40 off your mobile bill every month!</a:t>
            </a:r>
          </a:p>
          <a:p>
            <a:pPr marL="285750" marR="0" lvl="0" indent="-285750" algn="l" defTabSz="914400" rtl="0" eaLnBrk="1" fontAlgn="auto" latinLnBrk="0" hangingPunct="1">
              <a:lnSpc>
                <a:spcPct val="150000"/>
              </a:lnSpc>
              <a:spcBef>
                <a:spcPts val="0"/>
              </a:spcBef>
              <a:spcAft>
                <a:spcPts val="0"/>
              </a:spcAft>
              <a:buClr>
                <a:prstClr val="white"/>
              </a:buClr>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outerShdw blurRad="101600" dist="63500" dir="2700000" algn="tl" rotWithShape="0">
                    <a:prstClr val="black">
                      <a:alpha val="75000"/>
                    </a:prstClr>
                  </a:outerShdw>
                </a:effectLst>
                <a:uLnTx/>
                <a:uFillTx/>
                <a:latin typeface="Candara"/>
                <a:ea typeface="+mn-lt"/>
                <a:cs typeface="+mn-lt"/>
              </a:rPr>
              <a:t>Winner of 3 WhistleOut 2020 awards – ‘Best provider, Plans for kids’, ‘Best prepaid provider, Large plans’ and ‘Best provider, International Calls’</a:t>
            </a:r>
          </a:p>
        </p:txBody>
      </p:sp>
      <p:pic>
        <p:nvPicPr>
          <p:cNvPr id="9" name="Picture 8">
            <a:extLst>
              <a:ext uri="{FF2B5EF4-FFF2-40B4-BE49-F238E27FC236}">
                <a16:creationId xmlns:a16="http://schemas.microsoft.com/office/drawing/2014/main" id="{54E5A238-50C9-5343-A408-767D504B350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pic>
        <p:nvPicPr>
          <p:cNvPr id="3" name="Picture 2" descr="Logo, company name&#10;&#10;Description automatically generated">
            <a:extLst>
              <a:ext uri="{FF2B5EF4-FFF2-40B4-BE49-F238E27FC236}">
                <a16:creationId xmlns:a16="http://schemas.microsoft.com/office/drawing/2014/main" id="{5C81A207-2737-4ABC-938F-10907A9696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0187" y="1192106"/>
            <a:ext cx="2842683" cy="2842683"/>
          </a:xfrm>
          <a:prstGeom prst="rect">
            <a:avLst/>
          </a:prstGeom>
        </p:spPr>
      </p:pic>
    </p:spTree>
    <p:extLst>
      <p:ext uri="{BB962C8B-B14F-4D97-AF65-F5344CB8AC3E}">
        <p14:creationId xmlns:p14="http://schemas.microsoft.com/office/powerpoint/2010/main" val="34276544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sp>
        <p:nvSpPr>
          <p:cNvPr id="21" name="Round Same Side Corner Rectangle 20">
            <a:extLst>
              <a:ext uri="{FF2B5EF4-FFF2-40B4-BE49-F238E27FC236}">
                <a16:creationId xmlns:a16="http://schemas.microsoft.com/office/drawing/2014/main" id="{8C93DD26-EDA4-3A48-9EEF-F3A809B878E3}"/>
              </a:ext>
            </a:extLst>
          </p:cNvPr>
          <p:cNvSpPr/>
          <p:nvPr/>
        </p:nvSpPr>
        <p:spPr>
          <a:xfrm rot="5400000">
            <a:off x="1272059" y="-1076573"/>
            <a:ext cx="659730" cy="3203848"/>
          </a:xfrm>
          <a:prstGeom prst="round2SameRect">
            <a:avLst>
              <a:gd name="adj1" fmla="val 50000"/>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22" name="Title 1"/>
          <p:cNvSpPr txBox="1">
            <a:spLocks/>
          </p:cNvSpPr>
          <p:nvPr/>
        </p:nvSpPr>
        <p:spPr>
          <a:xfrm>
            <a:off x="108520" y="195486"/>
            <a:ext cx="9144000" cy="640080"/>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ndara"/>
                <a:ea typeface="ＭＳ Ｐゴシック" charset="0"/>
                <a:cs typeface="Candara"/>
              </a:rPr>
              <a:t>Short Term Plans</a:t>
            </a:r>
          </a:p>
        </p:txBody>
      </p:sp>
      <p:sp>
        <p:nvSpPr>
          <p:cNvPr id="25" name="TextBox 24">
            <a:extLst>
              <a:ext uri="{FF2B5EF4-FFF2-40B4-BE49-F238E27FC236}">
                <a16:creationId xmlns:a16="http://schemas.microsoft.com/office/drawing/2014/main" id="{FE780ACA-020E-4B15-8289-6E0C9376C982}"/>
              </a:ext>
            </a:extLst>
          </p:cNvPr>
          <p:cNvSpPr txBox="1"/>
          <p:nvPr/>
        </p:nvSpPr>
        <p:spPr>
          <a:xfrm>
            <a:off x="1393317" y="4935751"/>
            <a:ext cx="6357366" cy="2077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Candara"/>
                <a:ea typeface="+mn-ea"/>
                <a:cs typeface="Candara"/>
              </a:rPr>
              <a:t>T&amp;Cs apply. Pricing current as at 1/12/2020. Offers and pricing subject to change. For IBO training use only. </a:t>
            </a:r>
          </a:p>
        </p:txBody>
      </p:sp>
      <p:sp>
        <p:nvSpPr>
          <p:cNvPr id="2" name="TextBox 1">
            <a:extLst>
              <a:ext uri="{FF2B5EF4-FFF2-40B4-BE49-F238E27FC236}">
                <a16:creationId xmlns:a16="http://schemas.microsoft.com/office/drawing/2014/main" id="{AC67FFE0-AD58-44BB-AB93-2D933B906E4C}"/>
              </a:ext>
            </a:extLst>
          </p:cNvPr>
          <p:cNvSpPr txBox="1"/>
          <p:nvPr/>
        </p:nvSpPr>
        <p:spPr>
          <a:xfrm>
            <a:off x="4249740" y="1218102"/>
            <a:ext cx="3626701" cy="33547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ndara"/>
                <a:ea typeface="+mn-lt"/>
                <a:cs typeface="+mn-lt"/>
              </a:rPr>
              <a:t>New 7 Day Plan!</a:t>
            </a:r>
          </a:p>
          <a:p>
            <a:pPr algn="l"/>
            <a:r>
              <a:rPr lang="en-US" sz="1400" dirty="0">
                <a:solidFill>
                  <a:srgbClr val="FFFFFF"/>
                </a:solidFill>
                <a:latin typeface="Candara"/>
                <a:ea typeface="+mn-lt"/>
                <a:cs typeface="+mn-lt"/>
              </a:rPr>
              <a:t>Powered by the Optus 4G Plus Network with no lock-in contracts, our new 7-day mobile plan includes 10GB data, unlimited talk &amp; text to standard numbers in Oz, and unlimited International standard talk and text to 42 countries for just $10/7 days. </a:t>
            </a:r>
          </a:p>
          <a:p>
            <a:pPr algn="l"/>
            <a:r>
              <a:rPr lang="en-US" sz="1400" dirty="0">
                <a:solidFill>
                  <a:srgbClr val="FFFFFF"/>
                </a:solidFill>
                <a:latin typeface="Candara"/>
                <a:ea typeface="+mn-lt"/>
                <a:cs typeface="+mn-lt"/>
              </a:rPr>
              <a:t>All In Oz. Auto-renews every 7 days. T&amp;Cs &amp; Fair Go Policy Apply. Excess data is $10/1GB.</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FFFFFF"/>
              </a:solidFill>
              <a:effectLst/>
              <a:uLnTx/>
              <a:uFillTx/>
              <a:latin typeface="Candara"/>
              <a:ea typeface="+mn-lt"/>
              <a:cs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Perfect for </a:t>
            </a:r>
            <a:r>
              <a:rPr kumimoji="0" lang="en-US" sz="1400" b="0" i="0" u="none" strike="noStrike" kern="1200" cap="none" spc="0" normalizeH="0" baseline="0" noProof="0" dirty="0" err="1">
                <a:ln>
                  <a:noFill/>
                </a:ln>
                <a:solidFill>
                  <a:srgbClr val="FFFFFF"/>
                </a:solidFill>
                <a:effectLst/>
                <a:uLnTx/>
                <a:uFillTx/>
                <a:latin typeface="Candara"/>
                <a:ea typeface="+mn-lt"/>
                <a:cs typeface="+mn-lt"/>
              </a:rPr>
              <a:t>travellers</a:t>
            </a:r>
            <a:r>
              <a:rPr kumimoji="0" lang="en-US" sz="1400" b="0" i="0" u="none" strike="noStrike" kern="1200" cap="none" spc="0" normalizeH="0" baseline="0" noProof="0" dirty="0">
                <a:ln>
                  <a:noFill/>
                </a:ln>
                <a:solidFill>
                  <a:srgbClr val="FFFFFF"/>
                </a:solidFill>
                <a:effectLst/>
                <a:uLnTx/>
                <a:uFillTx/>
                <a:latin typeface="Candara"/>
                <a:ea typeface="+mn-lt"/>
                <a:cs typeface="+mn-lt"/>
              </a:rPr>
              <a:t>, or budget conscious customers who would prefer to recharge weekly.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Track usage via the amaysim app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FFFFFF"/>
              </a:solidFill>
              <a:effectLst/>
              <a:uLnTx/>
              <a:uFillTx/>
              <a:latin typeface="Candara"/>
              <a:ea typeface="+mn-lt"/>
              <a:cs typeface="+mn-lt"/>
            </a:endParaRPr>
          </a:p>
        </p:txBody>
      </p:sp>
      <p:pic>
        <p:nvPicPr>
          <p:cNvPr id="5" name="Picture 4">
            <a:extLst>
              <a:ext uri="{FF2B5EF4-FFF2-40B4-BE49-F238E27FC236}">
                <a16:creationId xmlns:a16="http://schemas.microsoft.com/office/drawing/2014/main" id="{D43E3879-3A14-4971-B035-1BD13A2B98B0}"/>
              </a:ext>
            </a:extLst>
          </p:cNvPr>
          <p:cNvPicPr>
            <a:picLocks noChangeAspect="1"/>
          </p:cNvPicPr>
          <p:nvPr/>
        </p:nvPicPr>
        <p:blipFill rotWithShape="1">
          <a:blip r:embed="rId4"/>
          <a:srcRect l="998" r="2997"/>
          <a:stretch/>
        </p:blipFill>
        <p:spPr>
          <a:xfrm>
            <a:off x="1496907" y="1097279"/>
            <a:ext cx="1903306" cy="3727873"/>
          </a:xfrm>
          <a:prstGeom prst="rect">
            <a:avLst/>
          </a:prstGeom>
        </p:spPr>
      </p:pic>
      <p:sp>
        <p:nvSpPr>
          <p:cNvPr id="6" name="Rectangle 5">
            <a:extLst>
              <a:ext uri="{FF2B5EF4-FFF2-40B4-BE49-F238E27FC236}">
                <a16:creationId xmlns:a16="http://schemas.microsoft.com/office/drawing/2014/main" id="{14AB0505-40B6-4D5A-A0C2-95E5C425B7A6}"/>
              </a:ext>
            </a:extLst>
          </p:cNvPr>
          <p:cNvSpPr/>
          <p:nvPr/>
        </p:nvSpPr>
        <p:spPr>
          <a:xfrm>
            <a:off x="3075093" y="1097279"/>
            <a:ext cx="325120" cy="250613"/>
          </a:xfrm>
          <a:prstGeom prst="rect">
            <a:avLst/>
          </a:prstGeom>
          <a:solidFill>
            <a:srgbClr val="660093"/>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AU"/>
          </a:p>
        </p:txBody>
      </p:sp>
      <p:sp>
        <p:nvSpPr>
          <p:cNvPr id="11" name="Rectangle 10">
            <a:extLst>
              <a:ext uri="{FF2B5EF4-FFF2-40B4-BE49-F238E27FC236}">
                <a16:creationId xmlns:a16="http://schemas.microsoft.com/office/drawing/2014/main" id="{8E237C15-6411-488C-89BB-BAEA3316CAB4}"/>
              </a:ext>
            </a:extLst>
          </p:cNvPr>
          <p:cNvSpPr/>
          <p:nvPr/>
        </p:nvSpPr>
        <p:spPr>
          <a:xfrm>
            <a:off x="1493527" y="1093900"/>
            <a:ext cx="325120" cy="250613"/>
          </a:xfrm>
          <a:prstGeom prst="rect">
            <a:avLst/>
          </a:prstGeom>
          <a:solidFill>
            <a:srgbClr val="660093"/>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AU"/>
          </a:p>
        </p:txBody>
      </p:sp>
    </p:spTree>
    <p:extLst>
      <p:ext uri="{BB962C8B-B14F-4D97-AF65-F5344CB8AC3E}">
        <p14:creationId xmlns:p14="http://schemas.microsoft.com/office/powerpoint/2010/main" val="2426843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sp>
        <p:nvSpPr>
          <p:cNvPr id="21" name="Round Same Side Corner Rectangle 20">
            <a:extLst>
              <a:ext uri="{FF2B5EF4-FFF2-40B4-BE49-F238E27FC236}">
                <a16:creationId xmlns:a16="http://schemas.microsoft.com/office/drawing/2014/main" id="{8C93DD26-EDA4-3A48-9EEF-F3A809B878E3}"/>
              </a:ext>
            </a:extLst>
          </p:cNvPr>
          <p:cNvSpPr/>
          <p:nvPr/>
        </p:nvSpPr>
        <p:spPr>
          <a:xfrm rot="5400000">
            <a:off x="1590375" y="-1394889"/>
            <a:ext cx="659730" cy="3840480"/>
          </a:xfrm>
          <a:prstGeom prst="round2SameRect">
            <a:avLst>
              <a:gd name="adj1" fmla="val 37653"/>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22" name="Title 1"/>
          <p:cNvSpPr txBox="1">
            <a:spLocks/>
          </p:cNvSpPr>
          <p:nvPr/>
        </p:nvSpPr>
        <p:spPr>
          <a:xfrm>
            <a:off x="108520" y="195486"/>
            <a:ext cx="9144000" cy="640080"/>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ndara"/>
                <a:ea typeface="ＭＳ Ｐゴシック" charset="0"/>
                <a:cs typeface="Candara"/>
              </a:rPr>
              <a:t>SIM Only Mobile Plans</a:t>
            </a:r>
          </a:p>
        </p:txBody>
      </p:sp>
      <p:sp>
        <p:nvSpPr>
          <p:cNvPr id="25" name="TextBox 24">
            <a:extLst>
              <a:ext uri="{FF2B5EF4-FFF2-40B4-BE49-F238E27FC236}">
                <a16:creationId xmlns:a16="http://schemas.microsoft.com/office/drawing/2014/main" id="{FE780ACA-020E-4B15-8289-6E0C9376C982}"/>
              </a:ext>
            </a:extLst>
          </p:cNvPr>
          <p:cNvSpPr txBox="1"/>
          <p:nvPr/>
        </p:nvSpPr>
        <p:spPr>
          <a:xfrm>
            <a:off x="1393317" y="4935751"/>
            <a:ext cx="6357366" cy="2077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Candara"/>
                <a:ea typeface="+mn-ea"/>
                <a:cs typeface="Candara"/>
              </a:rPr>
              <a:t>T&amp;Cs apply. Pricing current as at 1/12/2020. Offers and pricing subject to change. For IBO training use only. </a:t>
            </a:r>
          </a:p>
        </p:txBody>
      </p:sp>
      <p:sp>
        <p:nvSpPr>
          <p:cNvPr id="2" name="Rectangle 1">
            <a:extLst>
              <a:ext uri="{FF2B5EF4-FFF2-40B4-BE49-F238E27FC236}">
                <a16:creationId xmlns:a16="http://schemas.microsoft.com/office/drawing/2014/main" id="{6263B601-BEA1-4B2B-857D-6C5F4735E53E}"/>
              </a:ext>
            </a:extLst>
          </p:cNvPr>
          <p:cNvSpPr/>
          <p:nvPr/>
        </p:nvSpPr>
        <p:spPr>
          <a:xfrm>
            <a:off x="4779811" y="239771"/>
            <a:ext cx="2896486"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ndara"/>
                <a:ea typeface="+mn-ea"/>
                <a:cs typeface="+mn-cs"/>
              </a:rPr>
              <a:t>Great value for money and amazingly simple!</a:t>
            </a:r>
          </a:p>
        </p:txBody>
      </p:sp>
      <p:pic>
        <p:nvPicPr>
          <p:cNvPr id="4" name="Picture 3">
            <a:extLst>
              <a:ext uri="{FF2B5EF4-FFF2-40B4-BE49-F238E27FC236}">
                <a16:creationId xmlns:a16="http://schemas.microsoft.com/office/drawing/2014/main" id="{4DD3BF14-029D-4DB0-A25E-B434CAF92E11}"/>
              </a:ext>
            </a:extLst>
          </p:cNvPr>
          <p:cNvPicPr>
            <a:picLocks noChangeAspect="1"/>
          </p:cNvPicPr>
          <p:nvPr/>
        </p:nvPicPr>
        <p:blipFill>
          <a:blip r:embed="rId4"/>
          <a:stretch>
            <a:fillRect/>
          </a:stretch>
        </p:blipFill>
        <p:spPr>
          <a:xfrm>
            <a:off x="1647402" y="1101743"/>
            <a:ext cx="5707554" cy="3715754"/>
          </a:xfrm>
          <a:prstGeom prst="rect">
            <a:avLst/>
          </a:prstGeom>
        </p:spPr>
      </p:pic>
    </p:spTree>
    <p:extLst>
      <p:ext uri="{BB962C8B-B14F-4D97-AF65-F5344CB8AC3E}">
        <p14:creationId xmlns:p14="http://schemas.microsoft.com/office/powerpoint/2010/main" val="1688515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sp>
        <p:nvSpPr>
          <p:cNvPr id="21" name="Round Same Side Corner Rectangle 20">
            <a:extLst>
              <a:ext uri="{FF2B5EF4-FFF2-40B4-BE49-F238E27FC236}">
                <a16:creationId xmlns:a16="http://schemas.microsoft.com/office/drawing/2014/main" id="{8C93DD26-EDA4-3A48-9EEF-F3A809B878E3}"/>
              </a:ext>
            </a:extLst>
          </p:cNvPr>
          <p:cNvSpPr/>
          <p:nvPr/>
        </p:nvSpPr>
        <p:spPr>
          <a:xfrm rot="5400000">
            <a:off x="1076148" y="-880662"/>
            <a:ext cx="659730" cy="2812026"/>
          </a:xfrm>
          <a:prstGeom prst="round2SameRect">
            <a:avLst>
              <a:gd name="adj1" fmla="val 37653"/>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22" name="Title 1"/>
          <p:cNvSpPr txBox="1">
            <a:spLocks/>
          </p:cNvSpPr>
          <p:nvPr/>
        </p:nvSpPr>
        <p:spPr>
          <a:xfrm>
            <a:off x="108520" y="195486"/>
            <a:ext cx="9144000" cy="640080"/>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Candara"/>
                <a:ea typeface="ＭＳ Ｐゴシック" charset="0"/>
                <a:cs typeface="Candara"/>
              </a:rPr>
              <a:t>Data Only Plans</a:t>
            </a:r>
          </a:p>
        </p:txBody>
      </p:sp>
      <p:sp>
        <p:nvSpPr>
          <p:cNvPr id="25" name="TextBox 24">
            <a:extLst>
              <a:ext uri="{FF2B5EF4-FFF2-40B4-BE49-F238E27FC236}">
                <a16:creationId xmlns:a16="http://schemas.microsoft.com/office/drawing/2014/main" id="{FE780ACA-020E-4B15-8289-6E0C9376C982}"/>
              </a:ext>
            </a:extLst>
          </p:cNvPr>
          <p:cNvSpPr txBox="1"/>
          <p:nvPr/>
        </p:nvSpPr>
        <p:spPr>
          <a:xfrm>
            <a:off x="1393317" y="4935751"/>
            <a:ext cx="6357366" cy="2077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Candara"/>
                <a:ea typeface="+mn-ea"/>
                <a:cs typeface="Candara"/>
              </a:rPr>
              <a:t>T&amp;Cs apply. Pricing current as at 1/12/2020. Offers and pricing subject to change. For IBO training use only. </a:t>
            </a:r>
          </a:p>
        </p:txBody>
      </p:sp>
      <p:pic>
        <p:nvPicPr>
          <p:cNvPr id="2" name="Picture 1">
            <a:extLst>
              <a:ext uri="{FF2B5EF4-FFF2-40B4-BE49-F238E27FC236}">
                <a16:creationId xmlns:a16="http://schemas.microsoft.com/office/drawing/2014/main" id="{15E64731-EC38-4496-A667-3A8E51A4761A}"/>
              </a:ext>
            </a:extLst>
          </p:cNvPr>
          <p:cNvPicPr>
            <a:picLocks noChangeAspect="1"/>
          </p:cNvPicPr>
          <p:nvPr/>
        </p:nvPicPr>
        <p:blipFill rotWithShape="1">
          <a:blip r:embed="rId4">
            <a:extLst>
              <a:ext uri="{28A0092B-C50C-407E-A947-70E740481C1C}">
                <a14:useLocalDpi xmlns:a14="http://schemas.microsoft.com/office/drawing/2010/main" val="0"/>
              </a:ext>
            </a:extLst>
          </a:blip>
          <a:srcRect b="13570"/>
          <a:stretch/>
        </p:blipFill>
        <p:spPr>
          <a:xfrm>
            <a:off x="2083272" y="1735302"/>
            <a:ext cx="4977455" cy="3021877"/>
          </a:xfrm>
          <a:prstGeom prst="rect">
            <a:avLst/>
          </a:prstGeom>
        </p:spPr>
      </p:pic>
      <p:sp>
        <p:nvSpPr>
          <p:cNvPr id="7" name="TextBox 6">
            <a:extLst>
              <a:ext uri="{FF2B5EF4-FFF2-40B4-BE49-F238E27FC236}">
                <a16:creationId xmlns:a16="http://schemas.microsoft.com/office/drawing/2014/main" id="{5792422D-4E2B-4C2E-A0AD-37275D7AFEDB}"/>
              </a:ext>
            </a:extLst>
          </p:cNvPr>
          <p:cNvSpPr txBox="1"/>
          <p:nvPr/>
        </p:nvSpPr>
        <p:spPr>
          <a:xfrm>
            <a:off x="1245635" y="1059717"/>
            <a:ext cx="6652730" cy="580310"/>
          </a:xfrm>
          <a:prstGeom prst="rect">
            <a:avLst/>
          </a:prstGeom>
        </p:spPr>
        <p:txBody>
          <a:bodyPr vert="horz" wrap="square" lIns="91440" tIns="45720" rIns="91440" bIns="4572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Candara"/>
                <a:ea typeface="+mn-ea"/>
                <a:cs typeface="+mn-cs"/>
              </a:rPr>
              <a:t>Simply bring your device (perfect for your iPad, tablet, laptop or dongle), choose your data plan from 7GB to a huge 90GB, and away you go!</a:t>
            </a:r>
          </a:p>
        </p:txBody>
      </p:sp>
    </p:spTree>
    <p:extLst>
      <p:ext uri="{BB962C8B-B14F-4D97-AF65-F5344CB8AC3E}">
        <p14:creationId xmlns:p14="http://schemas.microsoft.com/office/powerpoint/2010/main" val="3625205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sp>
        <p:nvSpPr>
          <p:cNvPr id="21" name="Round Same Side Corner Rectangle 20">
            <a:extLst>
              <a:ext uri="{FF2B5EF4-FFF2-40B4-BE49-F238E27FC236}">
                <a16:creationId xmlns:a16="http://schemas.microsoft.com/office/drawing/2014/main" id="{8C93DD26-EDA4-3A48-9EEF-F3A809B878E3}"/>
              </a:ext>
            </a:extLst>
          </p:cNvPr>
          <p:cNvSpPr/>
          <p:nvPr/>
        </p:nvSpPr>
        <p:spPr>
          <a:xfrm rot="5400000">
            <a:off x="1272059" y="-1076573"/>
            <a:ext cx="659730" cy="3203848"/>
          </a:xfrm>
          <a:prstGeom prst="round2SameRect">
            <a:avLst>
              <a:gd name="adj1" fmla="val 50000"/>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22" name="Title 1"/>
          <p:cNvSpPr txBox="1">
            <a:spLocks/>
          </p:cNvSpPr>
          <p:nvPr/>
        </p:nvSpPr>
        <p:spPr>
          <a:xfrm>
            <a:off x="108520" y="195486"/>
            <a:ext cx="9144000" cy="640080"/>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a:ln>
                  <a:noFill/>
                </a:ln>
                <a:solidFill>
                  <a:srgbClr val="FFFFFF"/>
                </a:solidFill>
                <a:effectLst/>
                <a:uLnTx/>
                <a:uFillTx/>
                <a:latin typeface="Candara"/>
                <a:ea typeface="ＭＳ Ｐゴシック" charset="0"/>
                <a:cs typeface="Candara"/>
              </a:rPr>
              <a:t>Long Expiry Plans</a:t>
            </a:r>
          </a:p>
        </p:txBody>
      </p:sp>
      <p:sp>
        <p:nvSpPr>
          <p:cNvPr id="25" name="TextBox 24">
            <a:extLst>
              <a:ext uri="{FF2B5EF4-FFF2-40B4-BE49-F238E27FC236}">
                <a16:creationId xmlns:a16="http://schemas.microsoft.com/office/drawing/2014/main" id="{FE780ACA-020E-4B15-8289-6E0C9376C982}"/>
              </a:ext>
            </a:extLst>
          </p:cNvPr>
          <p:cNvSpPr txBox="1"/>
          <p:nvPr/>
        </p:nvSpPr>
        <p:spPr>
          <a:xfrm>
            <a:off x="1393317" y="4935751"/>
            <a:ext cx="6357366" cy="2077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srgbClr val="FFFFFF"/>
                </a:solidFill>
                <a:effectLst/>
                <a:uLnTx/>
                <a:uFillTx/>
                <a:latin typeface="Candara"/>
                <a:ea typeface="+mn-ea"/>
                <a:cs typeface="Candara"/>
              </a:rPr>
              <a:t>T&amp;Cs apply. Pricing current as at 1/12/2020. Offers and pricing subject to change. For IBO training use only. </a:t>
            </a:r>
          </a:p>
        </p:txBody>
      </p:sp>
      <p:sp>
        <p:nvSpPr>
          <p:cNvPr id="2" name="TextBox 1">
            <a:extLst>
              <a:ext uri="{FF2B5EF4-FFF2-40B4-BE49-F238E27FC236}">
                <a16:creationId xmlns:a16="http://schemas.microsoft.com/office/drawing/2014/main" id="{AC67FFE0-AD58-44BB-AB93-2D933B906E4C}"/>
              </a:ext>
            </a:extLst>
          </p:cNvPr>
          <p:cNvSpPr txBox="1"/>
          <p:nvPr/>
        </p:nvSpPr>
        <p:spPr>
          <a:xfrm>
            <a:off x="4833731" y="1226922"/>
            <a:ext cx="3626701" cy="33855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ndara"/>
                <a:ea typeface="+mn-lt"/>
                <a:cs typeface="+mn-lt"/>
              </a:rPr>
              <a:t>Set and forget with </a:t>
            </a:r>
            <a:r>
              <a:rPr kumimoji="0" lang="en-US" sz="1600" b="1" i="0" u="none" strike="noStrike" kern="1200" cap="none" spc="0" normalizeH="0" baseline="0" noProof="0" dirty="0" err="1">
                <a:ln>
                  <a:noFill/>
                </a:ln>
                <a:solidFill>
                  <a:srgbClr val="FFFFFF"/>
                </a:solidFill>
                <a:effectLst/>
                <a:uLnTx/>
                <a:uFillTx/>
                <a:latin typeface="Candara"/>
                <a:ea typeface="+mn-lt"/>
                <a:cs typeface="+mn-lt"/>
              </a:rPr>
              <a:t>amaysim</a:t>
            </a:r>
            <a:r>
              <a:rPr kumimoji="0" lang="en-US" sz="1600" b="1" i="0" u="none" strike="noStrike" kern="1200" cap="none" spc="0" normalizeH="0" baseline="0" noProof="0" dirty="0">
                <a:ln>
                  <a:noFill/>
                </a:ln>
                <a:solidFill>
                  <a:srgbClr val="FFFFFF"/>
                </a:solidFill>
                <a:effectLst/>
                <a:uLnTx/>
                <a:uFillTx/>
                <a:latin typeface="Candara"/>
                <a:ea typeface="+mn-lt"/>
                <a:cs typeface="+mn-lt"/>
              </a:rPr>
              <a:t> Long Expiry Plans!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Candara"/>
              <a:ea typeface="+mn-lt"/>
              <a:cs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Pre-pay 6 or 12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Automatic renewals (</a:t>
            </a:r>
            <a:r>
              <a:rPr kumimoji="0" lang="en-US" sz="1400" b="0" i="0" u="none" strike="noStrike" kern="1200" cap="none" spc="0" normalizeH="0" baseline="0" noProof="0" dirty="0" err="1">
                <a:ln>
                  <a:noFill/>
                </a:ln>
                <a:solidFill>
                  <a:srgbClr val="FFFFFF"/>
                </a:solidFill>
                <a:effectLst/>
                <a:uLnTx/>
                <a:uFillTx/>
                <a:latin typeface="Candara"/>
                <a:ea typeface="+mn-lt"/>
                <a:cs typeface="+mn-lt"/>
              </a:rPr>
              <a:t>amaysim</a:t>
            </a:r>
            <a:r>
              <a:rPr kumimoji="0" lang="en-US" sz="1400" b="0" i="0" u="none" strike="noStrike" kern="1200" cap="none" spc="0" normalizeH="0" baseline="0" noProof="0" dirty="0">
                <a:ln>
                  <a:noFill/>
                </a:ln>
                <a:solidFill>
                  <a:srgbClr val="FFFFFF"/>
                </a:solidFill>
                <a:effectLst/>
                <a:uLnTx/>
                <a:uFillTx/>
                <a:latin typeface="Candara"/>
                <a:ea typeface="+mn-lt"/>
                <a:cs typeface="+mn-lt"/>
              </a:rPr>
              <a:t> will give your customers a friendly heads-up!)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Track usage via the </a:t>
            </a:r>
            <a:r>
              <a:rPr kumimoji="0" lang="en-US" sz="1400" b="0" i="0" u="none" strike="noStrike" kern="1200" cap="none" spc="0" normalizeH="0" baseline="0" noProof="0" dirty="0" err="1">
                <a:ln>
                  <a:noFill/>
                </a:ln>
                <a:solidFill>
                  <a:srgbClr val="FFFFFF"/>
                </a:solidFill>
                <a:effectLst/>
                <a:uLnTx/>
                <a:uFillTx/>
                <a:latin typeface="Candara"/>
                <a:ea typeface="+mn-lt"/>
                <a:cs typeface="+mn-lt"/>
              </a:rPr>
              <a:t>amaysim</a:t>
            </a:r>
            <a:r>
              <a:rPr kumimoji="0" lang="en-US" sz="1400" b="0" i="0" u="none" strike="noStrike" kern="1200" cap="none" spc="0" normalizeH="0" baseline="0" noProof="0" dirty="0">
                <a:ln>
                  <a:noFill/>
                </a:ln>
                <a:solidFill>
                  <a:srgbClr val="FFFFFF"/>
                </a:solidFill>
                <a:effectLst/>
                <a:uLnTx/>
                <a:uFillTx/>
                <a:latin typeface="Candara"/>
                <a:ea typeface="+mn-lt"/>
                <a:cs typeface="+mn-lt"/>
              </a:rPr>
              <a:t> app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Want more flexibility? – Renew early if you need more data, switch plans or add more data at any time</a:t>
            </a:r>
            <a:endParaRPr kumimoji="0" lang="en-US" sz="600" b="0" i="0" u="none" strike="noStrike" kern="1200" cap="none" spc="0" normalizeH="0" baseline="0" noProof="0" dirty="0">
              <a:ln>
                <a:noFill/>
              </a:ln>
              <a:solidFill>
                <a:srgbClr val="FFFFFF"/>
              </a:solidFill>
              <a:effectLst/>
              <a:uLnTx/>
              <a:uFillTx/>
              <a:latin typeface="Candar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Candara"/>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Candara"/>
                <a:ea typeface="+mn-lt"/>
                <a:cs typeface="+mn-lt"/>
              </a:rPr>
              <a:t>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ndara"/>
                <a:ea typeface="+mn-lt"/>
                <a:cs typeface="+mn-lt"/>
              </a:rPr>
              <a:t>For new number Long Expiry sign-ups, IBOs are awarded Points upfront, and services will count for IBO qualifications.</a:t>
            </a:r>
            <a:endParaRPr kumimoji="0" lang="en-US" sz="600" b="0" i="0" u="none" strike="noStrike" kern="1200" cap="none" spc="0" normalizeH="0" baseline="0" noProof="0" dirty="0">
              <a:ln>
                <a:noFill/>
              </a:ln>
              <a:solidFill>
                <a:srgbClr val="FFFFFF"/>
              </a:solidFill>
              <a:effectLst/>
              <a:uLnTx/>
              <a:uFillTx/>
              <a:latin typeface="Candara"/>
              <a:ea typeface="+mn-ea"/>
              <a:cs typeface="+mn-cs"/>
            </a:endParaRPr>
          </a:p>
        </p:txBody>
      </p:sp>
      <p:pic>
        <p:nvPicPr>
          <p:cNvPr id="4" name="Picture 3">
            <a:extLst>
              <a:ext uri="{FF2B5EF4-FFF2-40B4-BE49-F238E27FC236}">
                <a16:creationId xmlns:a16="http://schemas.microsoft.com/office/drawing/2014/main" id="{4B0E582A-8288-4044-8DA0-F7A5CD3DD8FF}"/>
              </a:ext>
            </a:extLst>
          </p:cNvPr>
          <p:cNvPicPr>
            <a:picLocks noChangeAspect="1"/>
          </p:cNvPicPr>
          <p:nvPr/>
        </p:nvPicPr>
        <p:blipFill>
          <a:blip r:embed="rId4"/>
          <a:stretch>
            <a:fillRect/>
          </a:stretch>
        </p:blipFill>
        <p:spPr>
          <a:xfrm>
            <a:off x="833982" y="1232453"/>
            <a:ext cx="3546615" cy="3561190"/>
          </a:xfrm>
          <a:prstGeom prst="rect">
            <a:avLst/>
          </a:prstGeom>
        </p:spPr>
      </p:pic>
    </p:spTree>
    <p:extLst>
      <p:ext uri="{BB962C8B-B14F-4D97-AF65-F5344CB8AC3E}">
        <p14:creationId xmlns:p14="http://schemas.microsoft.com/office/powerpoint/2010/main" val="28976970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AE8CBD56-A99A-49B9-8A5D-496D3F0AE575}"/>
              </a:ext>
            </a:extLst>
          </p:cNvPr>
          <p:cNvSpPr txBox="1">
            <a:spLocks/>
          </p:cNvSpPr>
          <p:nvPr/>
        </p:nvSpPr>
        <p:spPr>
          <a:xfrm>
            <a:off x="1014440" y="326900"/>
            <a:ext cx="7111607" cy="28397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3492" b="0" i="0" u="none" strike="noStrike" kern="1200" cap="none" spc="0" normalizeH="0" baseline="0" noProof="0">
              <a:ln>
                <a:noFill/>
              </a:ln>
              <a:solidFill>
                <a:srgbClr val="FFFFFF"/>
              </a:solidFill>
              <a:effectLst/>
              <a:uLnTx/>
              <a:uFillTx/>
              <a:latin typeface="Candara" panose="020E0502030303020204" pitchFamily="34" charset="0"/>
              <a:ea typeface="+mn-ea"/>
              <a:cs typeface="+mn-cs"/>
            </a:endParaRPr>
          </a:p>
        </p:txBody>
      </p:sp>
      <p:sp>
        <p:nvSpPr>
          <p:cNvPr id="5" name="Content Placeholder 2">
            <a:extLst>
              <a:ext uri="{FF2B5EF4-FFF2-40B4-BE49-F238E27FC236}">
                <a16:creationId xmlns:a16="http://schemas.microsoft.com/office/drawing/2014/main" id="{7A693A48-15D3-4390-A03B-88A1880CD6A9}"/>
              </a:ext>
            </a:extLst>
          </p:cNvPr>
          <p:cNvSpPr txBox="1">
            <a:spLocks/>
          </p:cNvSpPr>
          <p:nvPr/>
        </p:nvSpPr>
        <p:spPr>
          <a:xfrm>
            <a:off x="617204" y="1048295"/>
            <a:ext cx="4444660" cy="227314"/>
          </a:xfrm>
          <a:prstGeom prst="rect">
            <a:avLst/>
          </a:prstGeom>
        </p:spPr>
        <p:txBody>
          <a:bodyP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ndara"/>
                <a:ea typeface="+mn-ea"/>
                <a:cs typeface="+mn-cs"/>
              </a:rPr>
              <a:t>4 Golden Rules of Social Media:</a:t>
            </a:r>
          </a:p>
        </p:txBody>
      </p:sp>
      <p:sp>
        <p:nvSpPr>
          <p:cNvPr id="6" name="Rectangle: Rounded Corners 5">
            <a:extLst>
              <a:ext uri="{FF2B5EF4-FFF2-40B4-BE49-F238E27FC236}">
                <a16:creationId xmlns:a16="http://schemas.microsoft.com/office/drawing/2014/main" id="{1A8BBC25-82FA-4C75-9D76-D73896547622}"/>
              </a:ext>
            </a:extLst>
          </p:cNvPr>
          <p:cNvSpPr/>
          <p:nvPr/>
        </p:nvSpPr>
        <p:spPr>
          <a:xfrm>
            <a:off x="731124" y="1449538"/>
            <a:ext cx="4000578" cy="698055"/>
          </a:xfrm>
          <a:prstGeom prst="roundRect">
            <a:avLst>
              <a:gd name="adj" fmla="val 4798"/>
            </a:avLst>
          </a:prstGeom>
          <a:solidFill>
            <a:srgbClr val="8300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7" name="Rectangle: Rounded Corners 6">
            <a:extLst>
              <a:ext uri="{FF2B5EF4-FFF2-40B4-BE49-F238E27FC236}">
                <a16:creationId xmlns:a16="http://schemas.microsoft.com/office/drawing/2014/main" id="{19290D60-F6B0-4464-9564-977EBAF5D63E}"/>
              </a:ext>
            </a:extLst>
          </p:cNvPr>
          <p:cNvSpPr/>
          <p:nvPr/>
        </p:nvSpPr>
        <p:spPr>
          <a:xfrm>
            <a:off x="731124" y="2339207"/>
            <a:ext cx="4000578" cy="698055"/>
          </a:xfrm>
          <a:prstGeom prst="roundRect">
            <a:avLst>
              <a:gd name="adj" fmla="val 4798"/>
            </a:avLst>
          </a:prstGeom>
          <a:solidFill>
            <a:srgbClr val="52CC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8" name="Rectangle: Rounded Corners 7">
            <a:extLst>
              <a:ext uri="{FF2B5EF4-FFF2-40B4-BE49-F238E27FC236}">
                <a16:creationId xmlns:a16="http://schemas.microsoft.com/office/drawing/2014/main" id="{754219D3-8743-4B35-8B05-4797198F2F4A}"/>
              </a:ext>
            </a:extLst>
          </p:cNvPr>
          <p:cNvSpPr/>
          <p:nvPr/>
        </p:nvSpPr>
        <p:spPr>
          <a:xfrm>
            <a:off x="731124" y="3228876"/>
            <a:ext cx="4000578" cy="698055"/>
          </a:xfrm>
          <a:prstGeom prst="roundRect">
            <a:avLst>
              <a:gd name="adj" fmla="val 4798"/>
            </a:avLst>
          </a:prstGeom>
          <a:solidFill>
            <a:srgbClr val="FCA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9" name="Rectangle: Rounded Corners 8">
            <a:extLst>
              <a:ext uri="{FF2B5EF4-FFF2-40B4-BE49-F238E27FC236}">
                <a16:creationId xmlns:a16="http://schemas.microsoft.com/office/drawing/2014/main" id="{9C8E0EBA-6B76-42C2-A932-F2F813827B54}"/>
              </a:ext>
            </a:extLst>
          </p:cNvPr>
          <p:cNvSpPr/>
          <p:nvPr/>
        </p:nvSpPr>
        <p:spPr>
          <a:xfrm>
            <a:off x="731124" y="4118545"/>
            <a:ext cx="4000578" cy="698055"/>
          </a:xfrm>
          <a:prstGeom prst="roundRect">
            <a:avLst>
              <a:gd name="adj" fmla="val 4798"/>
            </a:avLst>
          </a:prstGeom>
          <a:solidFill>
            <a:srgbClr val="FF5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10" name="Content Placeholder 2">
            <a:extLst>
              <a:ext uri="{FF2B5EF4-FFF2-40B4-BE49-F238E27FC236}">
                <a16:creationId xmlns:a16="http://schemas.microsoft.com/office/drawing/2014/main" id="{7C616484-6D17-444E-9A9C-56A032A65421}"/>
              </a:ext>
            </a:extLst>
          </p:cNvPr>
          <p:cNvSpPr txBox="1">
            <a:spLocks/>
          </p:cNvSpPr>
          <p:nvPr/>
        </p:nvSpPr>
        <p:spPr>
          <a:xfrm>
            <a:off x="924413" y="1576240"/>
            <a:ext cx="3613992" cy="402164"/>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Only use marketing materials provided by ACN</a:t>
            </a:r>
          </a:p>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Do not create your own materials</a:t>
            </a:r>
          </a:p>
        </p:txBody>
      </p:sp>
      <p:sp>
        <p:nvSpPr>
          <p:cNvPr id="11" name="Content Placeholder 2">
            <a:extLst>
              <a:ext uri="{FF2B5EF4-FFF2-40B4-BE49-F238E27FC236}">
                <a16:creationId xmlns:a16="http://schemas.microsoft.com/office/drawing/2014/main" id="{79B83B18-7489-46ED-B072-6677CC88E357}"/>
              </a:ext>
            </a:extLst>
          </p:cNvPr>
          <p:cNvSpPr txBox="1">
            <a:spLocks/>
          </p:cNvSpPr>
          <p:nvPr/>
        </p:nvSpPr>
        <p:spPr>
          <a:xfrm>
            <a:off x="946643" y="2512344"/>
            <a:ext cx="3613992" cy="227314"/>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Do not modify the imagery or language provided by ACN</a:t>
            </a:r>
          </a:p>
        </p:txBody>
      </p:sp>
      <p:sp>
        <p:nvSpPr>
          <p:cNvPr id="12" name="Content Placeholder 2">
            <a:extLst>
              <a:ext uri="{FF2B5EF4-FFF2-40B4-BE49-F238E27FC236}">
                <a16:creationId xmlns:a16="http://schemas.microsoft.com/office/drawing/2014/main" id="{028BF83A-0A7E-4081-BE4D-E4D23C9A645B}"/>
              </a:ext>
            </a:extLst>
          </p:cNvPr>
          <p:cNvSpPr txBox="1">
            <a:spLocks/>
          </p:cNvSpPr>
          <p:nvPr/>
        </p:nvSpPr>
        <p:spPr>
          <a:xfrm>
            <a:off x="924412" y="3384954"/>
            <a:ext cx="3613992" cy="389230"/>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40" normalizeH="0" baseline="0" noProof="0" dirty="0">
                <a:ln>
                  <a:noFill/>
                </a:ln>
                <a:solidFill>
                  <a:srgbClr val="FFFFFF"/>
                </a:solidFill>
                <a:effectLst/>
                <a:uLnTx/>
                <a:uFillTx/>
                <a:latin typeface="Candara" panose="020E0502030303020204" pitchFamily="34" charset="0"/>
                <a:ea typeface="+mn-ea"/>
                <a:cs typeface="+mn-cs"/>
              </a:rPr>
              <a:t>Only promote the amaysim brand, products and promotions to your warm market</a:t>
            </a:r>
          </a:p>
        </p:txBody>
      </p:sp>
      <p:sp>
        <p:nvSpPr>
          <p:cNvPr id="13" name="Content Placeholder 2">
            <a:extLst>
              <a:ext uri="{FF2B5EF4-FFF2-40B4-BE49-F238E27FC236}">
                <a16:creationId xmlns:a16="http://schemas.microsoft.com/office/drawing/2014/main" id="{5C1D2FA9-1AF2-4371-8145-8FFD955B0518}"/>
              </a:ext>
            </a:extLst>
          </p:cNvPr>
          <p:cNvSpPr txBox="1">
            <a:spLocks/>
          </p:cNvSpPr>
          <p:nvPr/>
        </p:nvSpPr>
        <p:spPr>
          <a:xfrm>
            <a:off x="864089" y="4270941"/>
            <a:ext cx="3734640" cy="393263"/>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400" b="0" i="0" u="none" strike="noStrike" kern="1200" cap="none" spc="-40" normalizeH="0" baseline="0" noProof="0" dirty="0">
                <a:ln>
                  <a:noFill/>
                </a:ln>
                <a:solidFill>
                  <a:srgbClr val="FFFFFF"/>
                </a:solidFill>
                <a:effectLst/>
                <a:uLnTx/>
                <a:uFillTx/>
                <a:latin typeface="Candara" panose="020E0502030303020204" pitchFamily="34" charset="0"/>
                <a:ea typeface="+mn-ea"/>
                <a:cs typeface="+mn-cs"/>
              </a:rPr>
              <a:t>Do not use call to action with a sales implication, such as ‘order now’, ‘sale’ etc.</a:t>
            </a:r>
          </a:p>
        </p:txBody>
      </p:sp>
      <p:sp>
        <p:nvSpPr>
          <p:cNvPr id="14" name="Rectangle: Rounded Corners 13">
            <a:extLst>
              <a:ext uri="{FF2B5EF4-FFF2-40B4-BE49-F238E27FC236}">
                <a16:creationId xmlns:a16="http://schemas.microsoft.com/office/drawing/2014/main" id="{4048F7A2-6E73-462E-BC36-5BF507AAA65C}"/>
              </a:ext>
            </a:extLst>
          </p:cNvPr>
          <p:cNvSpPr/>
          <p:nvPr/>
        </p:nvSpPr>
        <p:spPr>
          <a:xfrm>
            <a:off x="5061864" y="3685039"/>
            <a:ext cx="3332204" cy="1125039"/>
          </a:xfrm>
          <a:prstGeom prst="roundRect">
            <a:avLst>
              <a:gd name="adj" fmla="val 1072"/>
            </a:avLst>
          </a:prstGeom>
          <a:solidFill>
            <a:srgbClr val="F8F5F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15" name="Rectangle: Rounded Corners 14">
            <a:extLst>
              <a:ext uri="{FF2B5EF4-FFF2-40B4-BE49-F238E27FC236}">
                <a16:creationId xmlns:a16="http://schemas.microsoft.com/office/drawing/2014/main" id="{F7868052-0A57-4B74-A528-D942162AC177}"/>
              </a:ext>
            </a:extLst>
          </p:cNvPr>
          <p:cNvSpPr/>
          <p:nvPr/>
        </p:nvSpPr>
        <p:spPr>
          <a:xfrm>
            <a:off x="5061864" y="1439593"/>
            <a:ext cx="3332204" cy="3377007"/>
          </a:xfrm>
          <a:prstGeom prst="roundRect">
            <a:avLst>
              <a:gd name="adj" fmla="val 1072"/>
            </a:avLst>
          </a:prstGeom>
          <a:noFill/>
          <a:ln w="19050">
            <a:solidFill>
              <a:srgbClr val="EEE7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429" b="0" i="0" u="none" strike="noStrike" kern="1200" cap="none" spc="0" normalizeH="0" baseline="0" noProof="0">
              <a:ln>
                <a:noFill/>
              </a:ln>
              <a:solidFill>
                <a:srgbClr val="FFFFFF"/>
              </a:solidFill>
              <a:effectLst/>
              <a:uLnTx/>
              <a:uFillTx/>
              <a:latin typeface="Candara"/>
              <a:ea typeface="+mn-ea"/>
              <a:cs typeface="+mn-cs"/>
            </a:endParaRPr>
          </a:p>
        </p:txBody>
      </p:sp>
      <p:sp>
        <p:nvSpPr>
          <p:cNvPr id="16" name="Content Placeholder 2">
            <a:extLst>
              <a:ext uri="{FF2B5EF4-FFF2-40B4-BE49-F238E27FC236}">
                <a16:creationId xmlns:a16="http://schemas.microsoft.com/office/drawing/2014/main" id="{5B790E8C-26F7-47D3-8001-C71E1411B124}"/>
              </a:ext>
            </a:extLst>
          </p:cNvPr>
          <p:cNvSpPr txBox="1">
            <a:spLocks/>
          </p:cNvSpPr>
          <p:nvPr/>
        </p:nvSpPr>
        <p:spPr>
          <a:xfrm>
            <a:off x="6204345" y="1571251"/>
            <a:ext cx="1047242" cy="227314"/>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800" b="1" i="0" u="none" strike="noStrike" kern="1200" cap="none" spc="-40" normalizeH="0" baseline="0" noProof="0">
                <a:ln>
                  <a:noFill/>
                </a:ln>
                <a:solidFill>
                  <a:srgbClr val="FFFFFF"/>
                </a:solidFill>
                <a:effectLst/>
                <a:uLnTx/>
                <a:uFillTx/>
                <a:latin typeface="Candara" panose="020E0502030303020204" pitchFamily="34" charset="0"/>
                <a:ea typeface="+mn-ea"/>
                <a:cs typeface="+mn-cs"/>
              </a:rPr>
              <a:t>Resources</a:t>
            </a:r>
          </a:p>
        </p:txBody>
      </p:sp>
      <p:sp>
        <p:nvSpPr>
          <p:cNvPr id="19" name="Content Placeholder 2">
            <a:extLst>
              <a:ext uri="{FF2B5EF4-FFF2-40B4-BE49-F238E27FC236}">
                <a16:creationId xmlns:a16="http://schemas.microsoft.com/office/drawing/2014/main" id="{9F42F718-5CFD-4CAC-B89C-201BADCE8530}"/>
              </a:ext>
            </a:extLst>
          </p:cNvPr>
          <p:cNvSpPr txBox="1">
            <a:spLocks/>
          </p:cNvSpPr>
          <p:nvPr/>
        </p:nvSpPr>
        <p:spPr>
          <a:xfrm>
            <a:off x="5283791" y="2059945"/>
            <a:ext cx="2888349" cy="1534274"/>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27450" marR="0" lvl="0" indent="-171450" algn="l" defTabSz="575914" rtl="0" eaLnBrk="1" fontAlgn="auto" latinLnBrk="0" hangingPunct="1">
              <a:lnSpc>
                <a:spcPct val="100000"/>
              </a:lnSpc>
              <a:spcBef>
                <a:spcPct val="20000"/>
              </a:spcBef>
              <a:spcAft>
                <a:spcPts val="0"/>
              </a:spcAft>
              <a:buClr>
                <a:srgbClr val="52CCC8"/>
              </a:buClr>
              <a:buSzTx/>
              <a:buFont typeface="Wingdings" pitchFamily="2" charset="2"/>
              <a:buChar char="ü"/>
              <a:tabLst/>
              <a:defRPr/>
            </a:pP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Shareable </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hlinkClick r:id="rId3"/>
              </a:rPr>
              <a:t>social tiles</a:t>
            </a:r>
            <a:endPar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endParaRPr>
          </a:p>
          <a:p>
            <a:pPr marL="27450" marR="0" lvl="0" indent="-171450" algn="l" defTabSz="575914" rtl="0" eaLnBrk="1" fontAlgn="auto" latinLnBrk="0" hangingPunct="1">
              <a:lnSpc>
                <a:spcPct val="100000"/>
              </a:lnSpc>
              <a:spcBef>
                <a:spcPct val="20000"/>
              </a:spcBef>
              <a:spcAft>
                <a:spcPts val="0"/>
              </a:spcAft>
              <a:buClr>
                <a:srgbClr val="52CCC8"/>
              </a:buClr>
              <a:buSzTx/>
              <a:buFont typeface="Wingdings" pitchFamily="2" charset="2"/>
              <a:buChar char="ü"/>
              <a:tabLst/>
              <a:defRPr/>
            </a:pP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Use accompanying messaging approved by ACN in the </a:t>
            </a:r>
            <a:r>
              <a:rPr kumimoji="0" lang="en-US" sz="1200" b="0" i="0" u="none" strike="noStrike" kern="1200" cap="none" spc="-40" normalizeH="0" baseline="0" noProof="0" err="1">
                <a:ln>
                  <a:noFill/>
                </a:ln>
                <a:solidFill>
                  <a:srgbClr val="FFFFFF"/>
                </a:solidFill>
                <a:effectLst/>
                <a:uLnTx/>
                <a:uFillTx/>
                <a:latin typeface="Candara" panose="020E0502030303020204" pitchFamily="34" charset="0"/>
                <a:ea typeface="+mn-ea"/>
                <a:cs typeface="+mn-cs"/>
                <a:hlinkClick r:id="rId4"/>
              </a:rPr>
              <a:t>amaysim</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hlinkClick r:id="rId4"/>
              </a:rPr>
              <a:t> Social Media Guide</a:t>
            </a:r>
            <a:endPar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endParaRPr>
          </a:p>
          <a:p>
            <a:pPr marL="27450" marR="0" lvl="0" indent="-171450" algn="l" defTabSz="575914" rtl="0" eaLnBrk="1" fontAlgn="auto" latinLnBrk="0" hangingPunct="1">
              <a:lnSpc>
                <a:spcPct val="100000"/>
              </a:lnSpc>
              <a:spcBef>
                <a:spcPct val="20000"/>
              </a:spcBef>
              <a:spcAft>
                <a:spcPts val="0"/>
              </a:spcAft>
              <a:buClr>
                <a:srgbClr val="52CCC8"/>
              </a:buClr>
              <a:buSzTx/>
              <a:buFont typeface="Wingdings" pitchFamily="2" charset="2"/>
              <a:buChar char="ü"/>
              <a:tabLst/>
              <a:defRPr/>
            </a:pP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Re-share materials posted by the official </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hlinkClick r:id="rId5"/>
              </a:rPr>
              <a:t>ACN Pacific Facebook page</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 including T&amp;Cs</a:t>
            </a:r>
          </a:p>
          <a:p>
            <a:pPr marL="27450" marR="0" lvl="0" indent="-171450" algn="l" defTabSz="575914" rtl="0" eaLnBrk="1" fontAlgn="auto" latinLnBrk="0" hangingPunct="1">
              <a:lnSpc>
                <a:spcPct val="100000"/>
              </a:lnSpc>
              <a:spcBef>
                <a:spcPct val="20000"/>
              </a:spcBef>
              <a:spcAft>
                <a:spcPts val="0"/>
              </a:spcAft>
              <a:buClr>
                <a:srgbClr val="52CCC8"/>
              </a:buClr>
              <a:buSzTx/>
              <a:buFont typeface="Wingdings" pitchFamily="2" charset="2"/>
              <a:buChar char="ü"/>
              <a:tabLst/>
              <a:defRPr/>
            </a:pP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Refer to the </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hlinkClick r:id="rId6"/>
              </a:rPr>
              <a:t>Social Media User Guide </a:t>
            </a:r>
            <a:r>
              <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rPr>
              <a:t>for detailed do’s and don’ts of promoting </a:t>
            </a:r>
            <a:r>
              <a:rPr kumimoji="0" lang="en-US" sz="1200" b="0" i="0" u="none" strike="noStrike" kern="1200" cap="none" spc="-40" normalizeH="0" baseline="0" noProof="0" err="1">
                <a:ln>
                  <a:noFill/>
                </a:ln>
                <a:solidFill>
                  <a:srgbClr val="FFFFFF"/>
                </a:solidFill>
                <a:effectLst/>
                <a:uLnTx/>
                <a:uFillTx/>
                <a:latin typeface="Candara" panose="020E0502030303020204" pitchFamily="34" charset="0"/>
                <a:ea typeface="+mn-ea"/>
                <a:cs typeface="+mn-cs"/>
              </a:rPr>
              <a:t>amaysim</a:t>
            </a:r>
            <a:endParaRPr kumimoji="0" lang="en-US" sz="1200" b="0" i="0" u="none" strike="noStrike" kern="1200" cap="none" spc="-40" normalizeH="0" baseline="0" noProof="0">
              <a:ln>
                <a:noFill/>
              </a:ln>
              <a:solidFill>
                <a:srgbClr val="FFFFFF"/>
              </a:solidFill>
              <a:effectLst/>
              <a:uLnTx/>
              <a:uFillTx/>
              <a:latin typeface="Candara" panose="020E0502030303020204" pitchFamily="34" charset="0"/>
              <a:ea typeface="+mn-ea"/>
              <a:cs typeface="+mn-cs"/>
            </a:endParaRPr>
          </a:p>
        </p:txBody>
      </p:sp>
      <p:sp>
        <p:nvSpPr>
          <p:cNvPr id="22" name="Content Placeholder 2">
            <a:extLst>
              <a:ext uri="{FF2B5EF4-FFF2-40B4-BE49-F238E27FC236}">
                <a16:creationId xmlns:a16="http://schemas.microsoft.com/office/drawing/2014/main" id="{49410133-A9EB-4BC1-992F-AFD4D6E68FE9}"/>
              </a:ext>
            </a:extLst>
          </p:cNvPr>
          <p:cNvSpPr txBox="1">
            <a:spLocks/>
          </p:cNvSpPr>
          <p:nvPr/>
        </p:nvSpPr>
        <p:spPr>
          <a:xfrm>
            <a:off x="5387807" y="3869300"/>
            <a:ext cx="2646221" cy="849957"/>
          </a:xfrm>
          <a:prstGeom prst="rect">
            <a:avLst/>
          </a:prstGeom>
        </p:spPr>
        <p:txBody>
          <a:bodyPr vert="horz" lIns="0" tIns="0" rIns="0" bIns="0" rtlCol="0">
            <a:noAutofit/>
          </a:bodyPr>
          <a:lstStyle>
            <a:lvl1pPr marL="0" indent="-144000" algn="l" defTabSz="575914" rtl="0" eaLnBrk="1" latinLnBrk="0" hangingPunct="1">
              <a:spcBef>
                <a:spcPct val="20000"/>
              </a:spcBef>
              <a:buFont typeface="Arial"/>
              <a:buNone/>
              <a:defRPr sz="4000" kern="1200" spc="-40" baseline="0">
                <a:solidFill>
                  <a:schemeClr val="tx1"/>
                </a:solidFill>
                <a:latin typeface="+mn-lt"/>
                <a:ea typeface="+mn-ea"/>
                <a:cs typeface="+mn-cs"/>
              </a:defRPr>
            </a:lvl1pPr>
            <a:lvl2pPr marL="360000" indent="-144000" algn="l" defTabSz="575914" rtl="0" eaLnBrk="1" latinLnBrk="0" hangingPunct="1">
              <a:spcBef>
                <a:spcPct val="20000"/>
              </a:spcBef>
              <a:buFont typeface="Arial"/>
              <a:buChar char="–"/>
              <a:defRPr sz="3500" kern="1200" spc="-40" baseline="0">
                <a:solidFill>
                  <a:schemeClr val="tx1"/>
                </a:solidFill>
                <a:latin typeface="+mn-lt"/>
                <a:ea typeface="+mn-ea"/>
                <a:cs typeface="+mn-cs"/>
              </a:defRPr>
            </a:lvl2pPr>
            <a:lvl3pPr marL="720000" indent="-144000" algn="l" defTabSz="575914" rtl="0" eaLnBrk="1" latinLnBrk="0" hangingPunct="1">
              <a:spcBef>
                <a:spcPct val="20000"/>
              </a:spcBef>
              <a:buFont typeface="Arial"/>
              <a:buChar char="•"/>
              <a:defRPr sz="3000" kern="1200" spc="-40" baseline="0">
                <a:solidFill>
                  <a:schemeClr val="tx1"/>
                </a:solidFill>
                <a:latin typeface="+mn-lt"/>
                <a:ea typeface="+mn-ea"/>
                <a:cs typeface="+mn-cs"/>
              </a:defRPr>
            </a:lvl3pPr>
            <a:lvl4pPr marL="108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4pPr>
            <a:lvl5pPr marL="1440000" indent="-144000" algn="l" defTabSz="575914" rtl="0" eaLnBrk="1" latinLnBrk="0" hangingPunct="1">
              <a:spcBef>
                <a:spcPct val="20000"/>
              </a:spcBef>
              <a:buFont typeface="Arial"/>
              <a:buChar char="»"/>
              <a:defRPr sz="2500" kern="1200" spc="-40" baseline="0">
                <a:solidFill>
                  <a:schemeClr val="tx1"/>
                </a:solidFill>
                <a:latin typeface="+mn-lt"/>
                <a:ea typeface="+mn-ea"/>
                <a:cs typeface="+mn-cs"/>
              </a:defRPr>
            </a:lvl5pPr>
            <a:lvl6pPr marL="3167533" indent="-287958" algn="l" defTabSz="575914" rtl="0" eaLnBrk="1" latinLnBrk="0" hangingPunct="1">
              <a:spcBef>
                <a:spcPct val="20000"/>
              </a:spcBef>
              <a:buFont typeface="Arial"/>
              <a:buChar char="•"/>
              <a:defRPr sz="2500" kern="1200">
                <a:solidFill>
                  <a:schemeClr val="tx1"/>
                </a:solidFill>
                <a:latin typeface="+mn-lt"/>
                <a:ea typeface="+mn-ea"/>
                <a:cs typeface="+mn-cs"/>
              </a:defRPr>
            </a:lvl6pPr>
            <a:lvl7pPr marL="3743447" indent="-287958" algn="l" defTabSz="575914" rtl="0" eaLnBrk="1" latinLnBrk="0" hangingPunct="1">
              <a:spcBef>
                <a:spcPct val="20000"/>
              </a:spcBef>
              <a:buFont typeface="Arial"/>
              <a:buChar char="•"/>
              <a:defRPr sz="2500" kern="1200">
                <a:solidFill>
                  <a:schemeClr val="tx1"/>
                </a:solidFill>
                <a:latin typeface="+mn-lt"/>
                <a:ea typeface="+mn-ea"/>
                <a:cs typeface="+mn-cs"/>
              </a:defRPr>
            </a:lvl7pPr>
            <a:lvl8pPr marL="4319362" indent="-287958" algn="l" defTabSz="575914" rtl="0" eaLnBrk="1" latinLnBrk="0" hangingPunct="1">
              <a:spcBef>
                <a:spcPct val="20000"/>
              </a:spcBef>
              <a:buFont typeface="Arial"/>
              <a:buChar char="•"/>
              <a:defRPr sz="2500" kern="1200">
                <a:solidFill>
                  <a:schemeClr val="tx1"/>
                </a:solidFill>
                <a:latin typeface="+mn-lt"/>
                <a:ea typeface="+mn-ea"/>
                <a:cs typeface="+mn-cs"/>
              </a:defRPr>
            </a:lvl8pPr>
            <a:lvl9pPr marL="4895275" indent="-287958" algn="l" defTabSz="575914" rtl="0" eaLnBrk="1" latinLnBrk="0" hangingPunct="1">
              <a:spcBef>
                <a:spcPct val="20000"/>
              </a:spcBef>
              <a:buFont typeface="Arial"/>
              <a:buChar char="•"/>
              <a:defRPr sz="2500" kern="1200">
                <a:solidFill>
                  <a:schemeClr val="tx1"/>
                </a:solidFill>
                <a:latin typeface="+mn-lt"/>
                <a:ea typeface="+mn-ea"/>
                <a:cs typeface="+mn-cs"/>
              </a:defRPr>
            </a:lvl9pPr>
          </a:lstStyle>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200" b="0" i="0" u="none" strike="noStrike" kern="1200" cap="none" spc="-40" normalizeH="0" baseline="0" noProof="0" dirty="0">
                <a:ln>
                  <a:noFill/>
                </a:ln>
                <a:solidFill>
                  <a:srgbClr val="FF0000"/>
                </a:solidFill>
                <a:effectLst/>
                <a:uLnTx/>
                <a:uFillTx/>
                <a:latin typeface="Candara" panose="020E0502030303020204" pitchFamily="34" charset="0"/>
                <a:ea typeface="+mn-ea"/>
                <a:cs typeface="+mn-cs"/>
              </a:rPr>
              <a:t>IMPORTANT</a:t>
            </a:r>
          </a:p>
          <a:p>
            <a:pPr marL="0" marR="0" lvl="0" indent="-144000" algn="ctr" defTabSz="575914" rtl="0" eaLnBrk="1" fontAlgn="auto" latinLnBrk="0" hangingPunct="1">
              <a:lnSpc>
                <a:spcPct val="100000"/>
              </a:lnSpc>
              <a:spcBef>
                <a:spcPct val="20000"/>
              </a:spcBef>
              <a:spcAft>
                <a:spcPts val="0"/>
              </a:spcAft>
              <a:buClrTx/>
              <a:buSzTx/>
              <a:buFont typeface="Arial"/>
              <a:buNone/>
              <a:tabLst/>
              <a:defRPr/>
            </a:pPr>
            <a:r>
              <a:rPr kumimoji="0" lang="en-US" sz="1200" b="0" i="0" u="none" strike="noStrike" kern="1200" cap="none" spc="-40" normalizeH="0" baseline="0" noProof="0" dirty="0">
                <a:ln>
                  <a:noFill/>
                </a:ln>
                <a:solidFill>
                  <a:srgbClr val="000000"/>
                </a:solidFill>
                <a:effectLst/>
                <a:uLnTx/>
                <a:uFillTx/>
                <a:latin typeface="Candara" panose="020E0502030303020204" pitchFamily="34" charset="0"/>
                <a:ea typeface="+mn-ea"/>
                <a:cs typeface="+mn-cs"/>
              </a:rPr>
              <a:t>Breaking the rules can lead to sanctions, including claw back of commissions earned and/or termination of an IBO’s position</a:t>
            </a:r>
          </a:p>
        </p:txBody>
      </p:sp>
      <p:sp>
        <p:nvSpPr>
          <p:cNvPr id="24" name="Round Same Side Corner Rectangle 15">
            <a:extLst>
              <a:ext uri="{FF2B5EF4-FFF2-40B4-BE49-F238E27FC236}">
                <a16:creationId xmlns:a16="http://schemas.microsoft.com/office/drawing/2014/main" id="{9A117B11-8340-4575-9450-45E1ADF3AEF4}"/>
              </a:ext>
            </a:extLst>
          </p:cNvPr>
          <p:cNvSpPr/>
          <p:nvPr/>
        </p:nvSpPr>
        <p:spPr>
          <a:xfrm rot="5400000">
            <a:off x="1470003" y="-1272207"/>
            <a:ext cx="656263" cy="3596269"/>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ndara"/>
              <a:ea typeface="+mn-ea"/>
              <a:cs typeface="Candara"/>
            </a:endParaRPr>
          </a:p>
        </p:txBody>
      </p:sp>
      <p:sp>
        <p:nvSpPr>
          <p:cNvPr id="25" name="Title 1">
            <a:extLst>
              <a:ext uri="{FF2B5EF4-FFF2-40B4-BE49-F238E27FC236}">
                <a16:creationId xmlns:a16="http://schemas.microsoft.com/office/drawing/2014/main" id="{EAE10AC6-4175-46C8-BBCB-A258EBDB9939}"/>
              </a:ext>
            </a:extLst>
          </p:cNvPr>
          <p:cNvSpPr txBox="1">
            <a:spLocks/>
          </p:cNvSpPr>
          <p:nvPr/>
        </p:nvSpPr>
        <p:spPr>
          <a:xfrm>
            <a:off x="137183" y="197796"/>
            <a:ext cx="3321901"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AU" sz="2800" b="1" i="0" u="none" strike="noStrike" kern="1200" cap="none" spc="0" normalizeH="0" baseline="0" noProof="0" dirty="0">
                <a:ln>
                  <a:noFill/>
                </a:ln>
                <a:solidFill>
                  <a:srgbClr val="FFFFFF"/>
                </a:solidFill>
                <a:effectLst/>
                <a:uLnTx/>
                <a:uFillTx/>
                <a:latin typeface="Candara"/>
                <a:ea typeface="ＭＳ Ｐゴシック" charset="0"/>
              </a:rPr>
              <a:t>Promoting </a:t>
            </a:r>
            <a:r>
              <a:rPr kumimoji="0" lang="en-AU" sz="2800" b="1" i="0" u="none" strike="noStrike" kern="1200" cap="none" spc="0" normalizeH="0" baseline="0" noProof="0" dirty="0" err="1">
                <a:ln>
                  <a:noFill/>
                </a:ln>
                <a:solidFill>
                  <a:srgbClr val="FFFFFF"/>
                </a:solidFill>
                <a:effectLst/>
                <a:uLnTx/>
                <a:uFillTx/>
                <a:latin typeface="Candara"/>
                <a:ea typeface="ＭＳ Ｐゴシック" charset="0"/>
              </a:rPr>
              <a:t>amaysim</a:t>
            </a:r>
            <a:endParaRPr kumimoji="0" lang="en-AU" sz="2800" b="1" i="0" u="none" strike="noStrike" kern="1200" cap="none" spc="0" normalizeH="0" baseline="0" noProof="0" dirty="0">
              <a:ln>
                <a:noFill/>
              </a:ln>
              <a:solidFill>
                <a:srgbClr val="FFFFFF"/>
              </a:solidFill>
              <a:effectLst/>
              <a:uLnTx/>
              <a:uFillTx/>
              <a:latin typeface="Candara"/>
              <a:ea typeface="ＭＳ Ｐゴシック" charset="0"/>
            </a:endParaRPr>
          </a:p>
        </p:txBody>
      </p:sp>
      <p:sp>
        <p:nvSpPr>
          <p:cNvPr id="2" name="TextBox 1">
            <a:extLst>
              <a:ext uri="{FF2B5EF4-FFF2-40B4-BE49-F238E27FC236}">
                <a16:creationId xmlns:a16="http://schemas.microsoft.com/office/drawing/2014/main" id="{98CB7486-98D0-B746-BDD1-3BA7952F64C8}"/>
              </a:ext>
            </a:extLst>
          </p:cNvPr>
          <p:cNvSpPr txBox="1"/>
          <p:nvPr/>
        </p:nvSpPr>
        <p:spPr>
          <a:xfrm>
            <a:off x="6640926" y="3545943"/>
            <a:ext cx="0" cy="0"/>
          </a:xfrm>
          <a:prstGeom prst="rect">
            <a:avLst/>
          </a:prstGeom>
        </p:spPr>
        <p:txBody>
          <a:bodyPr vert="horz" wrap="none" lIns="91440" tIns="45720" rIns="91440" bIns="4572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a:ln>
                <a:noFill/>
              </a:ln>
              <a:solidFill>
                <a:srgbClr val="002B52"/>
              </a:solidFill>
              <a:effectLst/>
              <a:uLnTx/>
              <a:uFillTx/>
              <a:latin typeface="Candara"/>
              <a:ea typeface="+mn-ea"/>
              <a:cs typeface="+mn-cs"/>
            </a:endParaRPr>
          </a:p>
        </p:txBody>
      </p:sp>
      <p:pic>
        <p:nvPicPr>
          <p:cNvPr id="20" name="Picture 19">
            <a:extLst>
              <a:ext uri="{FF2B5EF4-FFF2-40B4-BE49-F238E27FC236}">
                <a16:creationId xmlns:a16="http://schemas.microsoft.com/office/drawing/2014/main" id="{1B5EFC2E-943B-4284-88B5-9E53454A123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8460432" y="132007"/>
            <a:ext cx="536128" cy="519069"/>
          </a:xfrm>
          <a:prstGeom prst="rect">
            <a:avLst/>
          </a:prstGeom>
        </p:spPr>
      </p:pic>
    </p:spTree>
    <p:extLst>
      <p:ext uri="{BB962C8B-B14F-4D97-AF65-F5344CB8AC3E}">
        <p14:creationId xmlns:p14="http://schemas.microsoft.com/office/powerpoint/2010/main" val="164443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4" grpId="0" animBg="1"/>
      <p:bldP spid="15" grpId="0" animBg="1"/>
      <p:bldP spid="16" grpId="0"/>
      <p:bldP spid="19"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 Same Side Corner Rectangle 21">
            <a:extLst>
              <a:ext uri="{FF2B5EF4-FFF2-40B4-BE49-F238E27FC236}">
                <a16:creationId xmlns:a16="http://schemas.microsoft.com/office/drawing/2014/main" id="{8C93DD26-EDA4-3A48-9EEF-F3A809B878E3}"/>
              </a:ext>
            </a:extLst>
          </p:cNvPr>
          <p:cNvSpPr/>
          <p:nvPr/>
        </p:nvSpPr>
        <p:spPr>
          <a:xfrm rot="5400000">
            <a:off x="802856" y="-562480"/>
            <a:ext cx="659730" cy="2252771"/>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2" name="Rectangle 1">
            <a:extLst>
              <a:ext uri="{FF2B5EF4-FFF2-40B4-BE49-F238E27FC236}">
                <a16:creationId xmlns:a16="http://schemas.microsoft.com/office/drawing/2014/main" id="{441FC14E-2EFC-4C86-8088-E1786EE7D178}"/>
              </a:ext>
            </a:extLst>
          </p:cNvPr>
          <p:cNvSpPr/>
          <p:nvPr/>
        </p:nvSpPr>
        <p:spPr>
          <a:xfrm>
            <a:off x="67799" y="361828"/>
            <a:ext cx="2191307" cy="451406"/>
          </a:xfrm>
          <a:prstGeom prst="rect">
            <a:avLst/>
          </a:prstGeom>
        </p:spPr>
        <p:txBody>
          <a:bodyPr wrap="square">
            <a:spAutoFit/>
          </a:bodyPr>
          <a:lstStyle/>
          <a:p>
            <a:pPr>
              <a:lnSpc>
                <a:spcPct val="80000"/>
              </a:lnSpc>
            </a:pPr>
            <a:r>
              <a:rPr lang="en-AU" sz="2800" b="1" dirty="0">
                <a:solidFill>
                  <a:srgbClr val="FFFFFF"/>
                </a:solidFill>
                <a:latin typeface="Candara"/>
                <a:cs typeface="Candara"/>
              </a:rPr>
              <a:t>Why Sumo?</a:t>
            </a:r>
          </a:p>
        </p:txBody>
      </p:sp>
      <p:pic>
        <p:nvPicPr>
          <p:cNvPr id="6" name="Picture 5" descr="A picture containing icon&#10;&#10;Description automatically generated">
            <a:extLst>
              <a:ext uri="{FF2B5EF4-FFF2-40B4-BE49-F238E27FC236}">
                <a16:creationId xmlns:a16="http://schemas.microsoft.com/office/drawing/2014/main" id="{2313BFEE-8FEA-4D5E-AAEB-DD5679CD30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sp>
        <p:nvSpPr>
          <p:cNvPr id="12" name="Rectangle 11">
            <a:extLst>
              <a:ext uri="{FF2B5EF4-FFF2-40B4-BE49-F238E27FC236}">
                <a16:creationId xmlns:a16="http://schemas.microsoft.com/office/drawing/2014/main" id="{15EA4593-CDE8-40DD-9E68-30B33F4665B0}"/>
              </a:ext>
            </a:extLst>
          </p:cNvPr>
          <p:cNvSpPr/>
          <p:nvPr/>
        </p:nvSpPr>
        <p:spPr>
          <a:xfrm>
            <a:off x="416477" y="1008574"/>
            <a:ext cx="8311044" cy="3373359"/>
          </a:xfrm>
          <a:prstGeom prst="rect">
            <a:avLst/>
          </a:prstGeom>
        </p:spPr>
        <p:txBody>
          <a:bodyPr wrap="square">
            <a:spAutoFit/>
          </a:bodyPr>
          <a:lstStyle/>
          <a:p>
            <a:pPr fontAlgn="base">
              <a:lnSpc>
                <a:spcPct val="150000"/>
              </a:lnSpc>
              <a:spcBef>
                <a:spcPct val="0"/>
              </a:spcBef>
              <a:spcAft>
                <a:spcPct val="0"/>
              </a:spcAft>
            </a:pPr>
            <a:r>
              <a:rPr lang="en-US" dirty="0">
                <a:effectLst>
                  <a:outerShdw blurRad="101600" dist="63500" dir="2700000" algn="tl" rotWithShape="0">
                    <a:prstClr val="black">
                      <a:alpha val="75000"/>
                    </a:prstClr>
                  </a:outerShdw>
                </a:effectLst>
                <a:latin typeface="Candara"/>
                <a:cs typeface="Candara"/>
              </a:rPr>
              <a:t>Refer your residential or small business customers in NSW, VIC and QLD to Sumo’s competitive energy plans!</a:t>
            </a:r>
          </a:p>
          <a:p>
            <a:pPr marL="285750" indent="-285750" fontAlgn="base">
              <a:lnSpc>
                <a:spcPct val="15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Sumo is </a:t>
            </a:r>
            <a:r>
              <a:rPr lang="en-US" b="1" dirty="0">
                <a:effectLst>
                  <a:outerShdw blurRad="101600" dist="63500" dir="2700000" algn="tl" rotWithShape="0">
                    <a:prstClr val="black">
                      <a:alpha val="75000"/>
                    </a:prstClr>
                  </a:outerShdw>
                </a:effectLst>
                <a:latin typeface="Candara"/>
                <a:cs typeface="Candara"/>
              </a:rPr>
              <a:t>local </a:t>
            </a:r>
            <a:r>
              <a:rPr lang="en-US" dirty="0">
                <a:effectLst>
                  <a:outerShdw blurRad="101600" dist="63500" dir="2700000" algn="tl" rotWithShape="0">
                    <a:prstClr val="black">
                      <a:alpha val="75000"/>
                    </a:prstClr>
                  </a:outerShdw>
                </a:effectLst>
                <a:latin typeface="Candara"/>
                <a:cs typeface="Candara"/>
              </a:rPr>
              <a:t>– Australian-owned and operated</a:t>
            </a:r>
          </a:p>
          <a:p>
            <a:pPr marL="285750" indent="-285750" fontAlgn="base">
              <a:lnSpc>
                <a:spcPct val="15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Sumo is </a:t>
            </a:r>
            <a:r>
              <a:rPr lang="en-US" b="1" dirty="0">
                <a:effectLst>
                  <a:outerShdw blurRad="101600" dist="63500" dir="2700000" algn="tl" rotWithShape="0">
                    <a:prstClr val="black">
                      <a:alpha val="75000"/>
                    </a:prstClr>
                  </a:outerShdw>
                </a:effectLst>
                <a:latin typeface="Candara"/>
                <a:cs typeface="Candara"/>
              </a:rPr>
              <a:t>flexible </a:t>
            </a:r>
            <a:r>
              <a:rPr lang="en-US" dirty="0">
                <a:effectLst>
                  <a:outerShdw blurRad="101600" dist="63500" dir="2700000" algn="tl" rotWithShape="0">
                    <a:prstClr val="black">
                      <a:alpha val="75000"/>
                    </a:prstClr>
                  </a:outerShdw>
                </a:effectLst>
                <a:latin typeface="Candara"/>
                <a:cs typeface="Candara"/>
              </a:rPr>
              <a:t>– No lock-in contracts and no exit fees</a:t>
            </a:r>
          </a:p>
          <a:p>
            <a:pPr marL="285750" indent="-285750" fontAlgn="base">
              <a:lnSpc>
                <a:spcPct val="15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Sumo is </a:t>
            </a:r>
            <a:r>
              <a:rPr lang="en-US" b="1" dirty="0">
                <a:effectLst>
                  <a:outerShdw blurRad="101600" dist="63500" dir="2700000" algn="tl" rotWithShape="0">
                    <a:prstClr val="black">
                      <a:alpha val="75000"/>
                    </a:prstClr>
                  </a:outerShdw>
                </a:effectLst>
                <a:latin typeface="Candara"/>
                <a:cs typeface="Candara"/>
              </a:rPr>
              <a:t>highly rated </a:t>
            </a:r>
            <a:r>
              <a:rPr lang="en-US" dirty="0">
                <a:effectLst>
                  <a:outerShdw blurRad="101600" dist="63500" dir="2700000" algn="tl" rotWithShape="0">
                    <a:prstClr val="black">
                      <a:alpha val="75000"/>
                    </a:prstClr>
                  </a:outerShdw>
                </a:effectLst>
                <a:latin typeface="Candara"/>
                <a:cs typeface="Candara"/>
              </a:rPr>
              <a:t>– Rated ‘Excellent’ by customers on </a:t>
            </a:r>
            <a:r>
              <a:rPr lang="en-US" dirty="0">
                <a:effectLst>
                  <a:outerShdw blurRad="101600" dist="63500" dir="2700000" algn="tl" rotWithShape="0">
                    <a:prstClr val="black">
                      <a:alpha val="75000"/>
                    </a:prstClr>
                  </a:outerShdw>
                </a:effectLst>
                <a:latin typeface="Candara"/>
                <a:cs typeface="Candara"/>
                <a:hlinkClick r:id="rId4"/>
              </a:rPr>
              <a:t>Trustpilot</a:t>
            </a:r>
            <a:r>
              <a:rPr lang="en-US" dirty="0">
                <a:effectLst>
                  <a:outerShdw blurRad="101600" dist="63500" dir="2700000" algn="tl" rotWithShape="0">
                    <a:prstClr val="black">
                      <a:alpha val="75000"/>
                    </a:prstClr>
                  </a:outerShdw>
                </a:effectLst>
                <a:latin typeface="Candara"/>
                <a:cs typeface="Candara"/>
              </a:rPr>
              <a:t> </a:t>
            </a:r>
          </a:p>
          <a:p>
            <a:pPr marL="285750" indent="-285750" fontAlgn="base">
              <a:lnSpc>
                <a:spcPct val="15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Sumo is all about </a:t>
            </a:r>
            <a:r>
              <a:rPr lang="en-US" b="1" dirty="0">
                <a:effectLst>
                  <a:outerShdw blurRad="101600" dist="63500" dir="2700000" algn="tl" rotWithShape="0">
                    <a:prstClr val="black">
                      <a:alpha val="75000"/>
                    </a:prstClr>
                  </a:outerShdw>
                </a:effectLst>
                <a:latin typeface="Candara"/>
                <a:cs typeface="Candara"/>
              </a:rPr>
              <a:t>choice</a:t>
            </a:r>
            <a:r>
              <a:rPr lang="en-US" dirty="0">
                <a:effectLst>
                  <a:outerShdw blurRad="101600" dist="63500" dir="2700000" algn="tl" rotWithShape="0">
                    <a:prstClr val="black">
                      <a:alpha val="75000"/>
                    </a:prstClr>
                  </a:outerShdw>
                </a:effectLst>
                <a:latin typeface="Candara"/>
                <a:cs typeface="Candara"/>
              </a:rPr>
              <a:t> – Choose e-billing or paper billing</a:t>
            </a:r>
          </a:p>
          <a:p>
            <a:pPr marL="285750" indent="-285750" fontAlgn="base">
              <a:lnSpc>
                <a:spcPct val="150000"/>
              </a:lnSpc>
              <a:spcBef>
                <a:spcPct val="0"/>
              </a:spcBef>
              <a:spcAft>
                <a:spcPct val="0"/>
              </a:spcAft>
              <a:buFont typeface="Arial" panose="020B0604020202020204" pitchFamily="34" charset="0"/>
              <a:buChar char="•"/>
            </a:pPr>
            <a:r>
              <a:rPr lang="en-US" dirty="0">
                <a:effectLst>
                  <a:outerShdw blurRad="101600" dist="63500" dir="2700000" algn="tl" rotWithShape="0">
                    <a:prstClr val="black">
                      <a:alpha val="75000"/>
                    </a:prstClr>
                  </a:outerShdw>
                </a:effectLst>
                <a:latin typeface="Candara"/>
                <a:cs typeface="Candara"/>
              </a:rPr>
              <a:t>Sumo is </a:t>
            </a:r>
            <a:r>
              <a:rPr lang="en-US" b="1" dirty="0">
                <a:effectLst>
                  <a:outerShdw blurRad="101600" dist="63500" dir="2700000" algn="tl" rotWithShape="0">
                    <a:prstClr val="black">
                      <a:alpha val="75000"/>
                    </a:prstClr>
                  </a:outerShdw>
                </a:effectLst>
                <a:latin typeface="Candara"/>
                <a:cs typeface="Candara"/>
              </a:rPr>
              <a:t>competitive</a:t>
            </a:r>
            <a:r>
              <a:rPr lang="en-US" dirty="0">
                <a:effectLst>
                  <a:outerShdw blurRad="101600" dist="63500" dir="2700000" algn="tl" rotWithShape="0">
                    <a:prstClr val="black">
                      <a:alpha val="75000"/>
                    </a:prstClr>
                  </a:outerShdw>
                </a:effectLst>
                <a:latin typeface="Candara"/>
                <a:cs typeface="Candara"/>
              </a:rPr>
              <a:t> – Rates below the VDO/DMO reference price, plus score better rates when you choose direct debit and e-billing</a:t>
            </a:r>
          </a:p>
        </p:txBody>
      </p:sp>
      <p:sp>
        <p:nvSpPr>
          <p:cNvPr id="3" name="TextBox 2">
            <a:extLst>
              <a:ext uri="{FF2B5EF4-FFF2-40B4-BE49-F238E27FC236}">
                <a16:creationId xmlns:a16="http://schemas.microsoft.com/office/drawing/2014/main" id="{310C27EE-778F-4044-827B-AFC78137BEC8}"/>
              </a:ext>
            </a:extLst>
          </p:cNvPr>
          <p:cNvSpPr txBox="1"/>
          <p:nvPr/>
        </p:nvSpPr>
        <p:spPr>
          <a:xfrm>
            <a:off x="1163452" y="4496736"/>
            <a:ext cx="6711397" cy="538993"/>
          </a:xfrm>
          <a:prstGeom prst="rect">
            <a:avLst/>
          </a:prstGeom>
          <a:solidFill>
            <a:srgbClr val="00A4E6"/>
          </a:solidFill>
        </p:spPr>
        <p:txBody>
          <a:bodyPr vert="horz" wrap="square" lIns="91440" tIns="45720" rIns="91440" bIns="45720" rtlCol="0">
            <a:noAutofit/>
          </a:bodyPr>
          <a:lstStyle/>
          <a:p>
            <a:pPr algn="ctr" fontAlgn="base">
              <a:lnSpc>
                <a:spcPct val="150000"/>
              </a:lnSpc>
              <a:spcBef>
                <a:spcPct val="0"/>
              </a:spcBef>
              <a:spcAft>
                <a:spcPct val="0"/>
              </a:spcAft>
            </a:pPr>
            <a:r>
              <a:rPr lang="en-US" b="1" dirty="0">
                <a:effectLst>
                  <a:outerShdw blurRad="101600" dist="63500" dir="2700000" algn="tl" rotWithShape="0">
                    <a:prstClr val="black">
                      <a:alpha val="75000"/>
                    </a:prstClr>
                  </a:outerShdw>
                </a:effectLst>
                <a:cs typeface="Candara"/>
              </a:rPr>
              <a:t>Switch to Sumo via ACN and get access to ACN Exclusive plans!</a:t>
            </a:r>
          </a:p>
        </p:txBody>
      </p:sp>
    </p:spTree>
    <p:extLst>
      <p:ext uri="{BB962C8B-B14F-4D97-AF65-F5344CB8AC3E}">
        <p14:creationId xmlns:p14="http://schemas.microsoft.com/office/powerpoint/2010/main" val="2419444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8" y="1422095"/>
            <a:ext cx="6344701" cy="2162175"/>
          </a:xfrm>
        </p:spPr>
        <p:txBody>
          <a:bodyPr>
            <a:normAutofit/>
          </a:bodyPr>
          <a:lstStyle/>
          <a:p>
            <a:pPr algn="l"/>
            <a:r>
              <a:rPr lang="en-US" sz="6000"/>
              <a:t>ADT Security</a:t>
            </a:r>
          </a:p>
        </p:txBody>
      </p:sp>
      <p:sp>
        <p:nvSpPr>
          <p:cNvPr id="4" name="Oval 3"/>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27CC644-55AB-EC49-B836-705520ABB7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776" y="815774"/>
            <a:ext cx="1567735" cy="1567735"/>
          </a:xfrm>
          <a:prstGeom prst="rect">
            <a:avLst/>
          </a:prstGeom>
        </p:spPr>
      </p:pic>
    </p:spTree>
    <p:extLst>
      <p:ext uri="{BB962C8B-B14F-4D97-AF65-F5344CB8AC3E}">
        <p14:creationId xmlns:p14="http://schemas.microsoft.com/office/powerpoint/2010/main" val="2631441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308539" y="1558580"/>
            <a:ext cx="5820066" cy="3270124"/>
          </a:xfrm>
          <a:prstGeom prst="rect">
            <a:avLst/>
          </a:prstGeom>
          <a:noFill/>
        </p:spPr>
        <p:txBody>
          <a:bodyPr wrap="square" lIns="68568" tIns="34289" rIns="68568" bIns="34289" rtlCol="0" anchor="t">
            <a:spAutoFit/>
          </a:bodyPr>
          <a:lstStyle/>
          <a:p>
            <a:pPr marL="285750" indent="-285750">
              <a:buClr>
                <a:prstClr val="white"/>
              </a:buClr>
              <a:buFont typeface="Arial"/>
              <a:buChar char="•"/>
              <a:defRPr/>
            </a:pPr>
            <a:r>
              <a:rPr lang="en-US" sz="1600" dirty="0">
                <a:effectLst>
                  <a:outerShdw blurRad="101600" dist="63500" dir="2700000" algn="tl" rotWithShape="0">
                    <a:prstClr val="black">
                      <a:alpha val="75000"/>
                    </a:prstClr>
                  </a:outerShdw>
                </a:effectLst>
                <a:ea typeface="+mn-lt"/>
                <a:cs typeface="+mn-lt"/>
              </a:rPr>
              <a:t>Fast, reliable response, backed by over a century of experience</a:t>
            </a:r>
            <a:endParaRPr lang="en-US" sz="1600" dirty="0"/>
          </a:p>
          <a:p>
            <a:pPr marL="285750" indent="-285750">
              <a:buClr>
                <a:prstClr val="white"/>
              </a:buClr>
              <a:buFont typeface="Arial"/>
              <a:buChar char="•"/>
              <a:defRPr/>
            </a:pPr>
            <a:endParaRPr lang="en-US" sz="1600" dirty="0">
              <a:effectLst>
                <a:outerShdw blurRad="101600" dist="63500" dir="2700000" algn="tl" rotWithShape="0">
                  <a:prstClr val="black">
                    <a:alpha val="75000"/>
                  </a:prstClr>
                </a:outerShdw>
              </a:effectLst>
              <a:ea typeface="+mn-lt"/>
              <a:cs typeface="+mn-lt"/>
            </a:endParaRPr>
          </a:p>
          <a:p>
            <a:pPr marL="285750" indent="-285750">
              <a:buClr>
                <a:prstClr val="white"/>
              </a:buClr>
              <a:buFont typeface="Arial"/>
              <a:buChar char="•"/>
              <a:defRPr/>
            </a:pPr>
            <a:r>
              <a:rPr lang="en-US" sz="1600" dirty="0" err="1">
                <a:effectLst>
                  <a:outerShdw blurRad="101600" dist="63500" dir="2700000" algn="tl" rotWithShape="0">
                    <a:prstClr val="black">
                      <a:alpha val="75000"/>
                    </a:prstClr>
                  </a:outerShdw>
                </a:effectLst>
                <a:ea typeface="+mn-lt"/>
                <a:cs typeface="+mn-lt"/>
              </a:rPr>
              <a:t>IndiPendant</a:t>
            </a:r>
            <a:r>
              <a:rPr lang="en-US" sz="1600" dirty="0">
                <a:effectLst>
                  <a:outerShdw blurRad="101600" dist="63500" dir="2700000" algn="tl" rotWithShape="0">
                    <a:prstClr val="black">
                      <a:alpha val="75000"/>
                    </a:prstClr>
                  </a:outerShdw>
                </a:effectLst>
                <a:ea typeface="+mn-lt"/>
                <a:cs typeface="+mn-lt"/>
              </a:rPr>
              <a:t> Medical Alarm offers peace of mind, and 24/7 access to help for those living alone</a:t>
            </a:r>
            <a:endParaRPr lang="en-US" sz="1600" dirty="0"/>
          </a:p>
          <a:p>
            <a:pPr marL="285750" indent="-285750">
              <a:buClr>
                <a:prstClr val="white"/>
              </a:buClr>
              <a:buFont typeface="Arial"/>
              <a:buChar char="•"/>
              <a:defRPr/>
            </a:pPr>
            <a:endParaRPr lang="en-US" sz="1600" dirty="0">
              <a:effectLst>
                <a:outerShdw blurRad="101600" dist="63500" dir="2700000" algn="tl" rotWithShape="0">
                  <a:prstClr val="black">
                    <a:alpha val="75000"/>
                  </a:prstClr>
                </a:outerShdw>
              </a:effectLst>
              <a:ea typeface="+mn-lt"/>
              <a:cs typeface="+mn-lt"/>
            </a:endParaRPr>
          </a:p>
          <a:p>
            <a:pPr marL="285750" indent="-285750">
              <a:buClr>
                <a:prstClr val="white"/>
              </a:buClr>
              <a:buFont typeface="Arial"/>
              <a:buChar char="•"/>
              <a:defRPr/>
            </a:pPr>
            <a:r>
              <a:rPr lang="en-US" sz="1600" dirty="0">
                <a:effectLst>
                  <a:outerShdw blurRad="101600" dist="63500" dir="2700000" algn="tl" rotWithShape="0">
                    <a:prstClr val="black">
                      <a:alpha val="75000"/>
                    </a:prstClr>
                  </a:outerShdw>
                </a:effectLst>
                <a:ea typeface="+mn-lt"/>
                <a:cs typeface="+mn-lt"/>
              </a:rPr>
              <a:t>Home security products have 24/7 'back-to-base' alarm systems that are </a:t>
            </a:r>
            <a:r>
              <a:rPr lang="en-US" sz="1600" dirty="0" err="1">
                <a:effectLst>
                  <a:outerShdw blurRad="101600" dist="63500" dir="2700000" algn="tl" rotWithShape="0">
                    <a:prstClr val="black">
                      <a:alpha val="75000"/>
                    </a:prstClr>
                  </a:outerShdw>
                </a:effectLst>
                <a:ea typeface="+mn-lt"/>
                <a:cs typeface="+mn-lt"/>
              </a:rPr>
              <a:t>customiseable</a:t>
            </a:r>
            <a:r>
              <a:rPr lang="en-US" sz="1600" dirty="0">
                <a:effectLst>
                  <a:outerShdw blurRad="101600" dist="63500" dir="2700000" algn="tl" rotWithShape="0">
                    <a:prstClr val="black">
                      <a:alpha val="75000"/>
                    </a:prstClr>
                  </a:outerShdw>
                </a:effectLst>
                <a:ea typeface="+mn-lt"/>
                <a:cs typeface="+mn-lt"/>
              </a:rPr>
              <a:t> for all needs</a:t>
            </a:r>
          </a:p>
          <a:p>
            <a:pPr marL="285750" indent="-285750">
              <a:buClr>
                <a:prstClr val="white"/>
              </a:buClr>
              <a:buFont typeface="Arial"/>
              <a:buChar char="•"/>
              <a:defRPr/>
            </a:pPr>
            <a:endParaRPr lang="en-US" sz="1600" dirty="0">
              <a:effectLst>
                <a:outerShdw blurRad="101600" dist="63500" dir="2700000" algn="tl" rotWithShape="0">
                  <a:prstClr val="black">
                    <a:alpha val="75000"/>
                  </a:prstClr>
                </a:outerShdw>
              </a:effectLst>
              <a:ea typeface="+mn-lt"/>
              <a:cs typeface="+mn-lt"/>
            </a:endParaRPr>
          </a:p>
          <a:p>
            <a:pPr marL="285750" indent="-285750">
              <a:buClr>
                <a:prstClr val="white"/>
              </a:buClr>
              <a:buFont typeface="Arial"/>
              <a:buChar char="•"/>
              <a:defRPr/>
            </a:pPr>
            <a:r>
              <a:rPr lang="en-US" sz="1600" dirty="0">
                <a:effectLst>
                  <a:outerShdw blurRad="101600" dist="63500" dir="2700000" algn="tl" rotWithShape="0">
                    <a:prstClr val="black">
                      <a:alpha val="75000"/>
                    </a:prstClr>
                  </a:outerShdw>
                </a:effectLst>
                <a:ea typeface="+mn-lt"/>
                <a:cs typeface="+mn-lt"/>
              </a:rPr>
              <a:t>New hybrid home automation and CCTV range, including the new IQ2 touchscreen panels for Access Control</a:t>
            </a:r>
            <a:endParaRPr lang="en-US" sz="1600" dirty="0"/>
          </a:p>
          <a:p>
            <a:pPr marL="285750" indent="-285750">
              <a:buClr>
                <a:prstClr val="white"/>
              </a:buClr>
              <a:buFont typeface="Arial"/>
              <a:buChar char="•"/>
              <a:defRPr/>
            </a:pPr>
            <a:endParaRPr lang="en-US" sz="1600" dirty="0">
              <a:effectLst>
                <a:outerShdw blurRad="101600" dist="63500" dir="2700000" algn="tl" rotWithShape="0">
                  <a:prstClr val="black">
                    <a:alpha val="75000"/>
                  </a:prstClr>
                </a:outerShdw>
              </a:effectLst>
              <a:ea typeface="+mn-lt"/>
              <a:cs typeface="+mn-lt"/>
            </a:endParaRPr>
          </a:p>
          <a:p>
            <a:pPr marL="285750" indent="-285750">
              <a:buClr>
                <a:prstClr val="white"/>
              </a:buClr>
              <a:buFont typeface="Arial"/>
              <a:buChar char="•"/>
              <a:defRPr/>
            </a:pPr>
            <a:r>
              <a:rPr lang="en-US" sz="1600" dirty="0">
                <a:effectLst>
                  <a:outerShdw blurRad="101600" dist="63500" dir="2700000" algn="tl" rotWithShape="0">
                    <a:prstClr val="black">
                      <a:alpha val="75000"/>
                    </a:prstClr>
                  </a:outerShdw>
                </a:effectLst>
                <a:ea typeface="+mn-lt"/>
                <a:cs typeface="+mn-lt"/>
              </a:rPr>
              <a:t>Control and monitor your home and business remotely via your smartphone</a:t>
            </a:r>
            <a:endParaRPr lang="en-US" sz="1600" dirty="0"/>
          </a:p>
        </p:txBody>
      </p:sp>
      <p:pic>
        <p:nvPicPr>
          <p:cNvPr id="26" name="Picture 25" descr="2000px-ADT_Security_Services_Logo.svg.png">
            <a:extLst>
              <a:ext uri="{FF2B5EF4-FFF2-40B4-BE49-F238E27FC236}">
                <a16:creationId xmlns:a16="http://schemas.microsoft.com/office/drawing/2014/main" id="{050724A0-2D96-44CF-AE6A-E68B878FC3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8424" y="184837"/>
            <a:ext cx="573830" cy="573830"/>
          </a:xfrm>
          <a:prstGeom prst="rect">
            <a:avLst/>
          </a:prstGeom>
        </p:spPr>
      </p:pic>
      <p:sp>
        <p:nvSpPr>
          <p:cNvPr id="12" name="Rounded Rectangle 11">
            <a:extLst>
              <a:ext uri="{FF2B5EF4-FFF2-40B4-BE49-F238E27FC236}">
                <a16:creationId xmlns:a16="http://schemas.microsoft.com/office/drawing/2014/main" id="{A90EC2AA-467B-2F45-9E35-F2A8C30A0C6A}"/>
              </a:ext>
            </a:extLst>
          </p:cNvPr>
          <p:cNvSpPr/>
          <p:nvPr/>
        </p:nvSpPr>
        <p:spPr>
          <a:xfrm>
            <a:off x="6335587" y="1620812"/>
            <a:ext cx="2339752" cy="2105906"/>
          </a:xfrm>
          <a:prstGeom prst="roundRect">
            <a:avLst/>
          </a:prstGeom>
          <a:solidFill>
            <a:srgbClr val="407EC9"/>
          </a:solidFill>
        </p:spPr>
        <p:txBody>
          <a:bodyPr vert="horz" wrap="square" lIns="91440" tIns="45720" rIns="91440" bIns="45720" rtlCol="0" anchor="ctr">
            <a:noAutofit/>
          </a:bodyPr>
          <a:lstStyle/>
          <a:p>
            <a:pPr algn="ctr"/>
            <a:endParaRPr lang="en-US" sz="2000" b="1">
              <a:solidFill>
                <a:schemeClr val="tx1"/>
              </a:solidFill>
            </a:endParaRPr>
          </a:p>
        </p:txBody>
      </p:sp>
      <p:sp>
        <p:nvSpPr>
          <p:cNvPr id="13" name="Rectangle 12">
            <a:extLst>
              <a:ext uri="{FF2B5EF4-FFF2-40B4-BE49-F238E27FC236}">
                <a16:creationId xmlns:a16="http://schemas.microsoft.com/office/drawing/2014/main" id="{DF532AB5-4CD6-5042-8C62-21C5E9454BA5}"/>
              </a:ext>
            </a:extLst>
          </p:cNvPr>
          <p:cNvSpPr/>
          <p:nvPr/>
        </p:nvSpPr>
        <p:spPr>
          <a:xfrm>
            <a:off x="6335587" y="2032293"/>
            <a:ext cx="2339753" cy="1441548"/>
          </a:xfrm>
          <a:prstGeom prst="rect">
            <a:avLst/>
          </a:prstGeom>
        </p:spPr>
        <p:txBody>
          <a:bodyPr wrap="square">
            <a:spAutoFit/>
          </a:bodyPr>
          <a:lstStyle/>
          <a:p>
            <a:pPr algn="ctr">
              <a:lnSpc>
                <a:spcPct val="150000"/>
              </a:lnSpc>
            </a:pPr>
            <a:r>
              <a:rPr lang="en-AU" sz="1500" b="1" dirty="0"/>
              <a:t>Find on Pacific Compass</a:t>
            </a:r>
          </a:p>
          <a:p>
            <a:pPr marL="285750" indent="-285750">
              <a:lnSpc>
                <a:spcPct val="150000"/>
              </a:lnSpc>
              <a:buFont typeface="Arial" panose="020B0604020202020204" pitchFamily="34" charset="0"/>
              <a:buChar char="•"/>
            </a:pPr>
            <a:r>
              <a:rPr lang="en-AU" sz="1500" dirty="0"/>
              <a:t>Security plans</a:t>
            </a:r>
          </a:p>
          <a:p>
            <a:pPr marL="285750" indent="-285750" fontAlgn="base">
              <a:lnSpc>
                <a:spcPct val="150000"/>
              </a:lnSpc>
              <a:spcBef>
                <a:spcPct val="0"/>
              </a:spcBef>
              <a:spcAft>
                <a:spcPct val="0"/>
              </a:spcAft>
              <a:buFont typeface="Arial" panose="020B0604020202020204" pitchFamily="34" charset="0"/>
              <a:buChar char="•"/>
            </a:pPr>
            <a:r>
              <a:rPr lang="en-US" sz="1500" dirty="0"/>
              <a:t>Quick reference guide</a:t>
            </a:r>
          </a:p>
          <a:p>
            <a:pPr marL="285750" indent="-285750" fontAlgn="base">
              <a:lnSpc>
                <a:spcPct val="150000"/>
              </a:lnSpc>
              <a:spcBef>
                <a:spcPct val="0"/>
              </a:spcBef>
              <a:spcAft>
                <a:spcPct val="0"/>
              </a:spcAft>
              <a:buFont typeface="Arial" panose="020B0604020202020204" pitchFamily="34" charset="0"/>
              <a:buChar char="•"/>
            </a:pPr>
            <a:r>
              <a:rPr lang="en-US" sz="1500" dirty="0"/>
              <a:t>Security Training</a:t>
            </a:r>
          </a:p>
        </p:txBody>
      </p:sp>
      <p:sp>
        <p:nvSpPr>
          <p:cNvPr id="14" name="Rectangle 13">
            <a:extLst>
              <a:ext uri="{FF2B5EF4-FFF2-40B4-BE49-F238E27FC236}">
                <a16:creationId xmlns:a16="http://schemas.microsoft.com/office/drawing/2014/main" id="{69C4B4CB-7BD0-4248-A8BE-53DF8B3090D0}"/>
              </a:ext>
            </a:extLst>
          </p:cNvPr>
          <p:cNvSpPr/>
          <p:nvPr/>
        </p:nvSpPr>
        <p:spPr>
          <a:xfrm>
            <a:off x="6335587" y="1566478"/>
            <a:ext cx="2339752" cy="41922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D0BD099-0988-7949-86F9-8BC059ABCA94}"/>
              </a:ext>
            </a:extLst>
          </p:cNvPr>
          <p:cNvSpPr txBox="1"/>
          <p:nvPr/>
        </p:nvSpPr>
        <p:spPr>
          <a:xfrm>
            <a:off x="6335587" y="1591426"/>
            <a:ext cx="2339752" cy="369332"/>
          </a:xfrm>
          <a:prstGeom prst="rect">
            <a:avLst/>
          </a:prstGeom>
          <a:noFill/>
        </p:spPr>
        <p:txBody>
          <a:bodyPr wrap="square" rtlCol="0">
            <a:spAutoFit/>
          </a:bodyPr>
          <a:lstStyle/>
          <a:p>
            <a:pPr algn="ctr"/>
            <a:r>
              <a:rPr lang="en-AU" b="1" dirty="0">
                <a:solidFill>
                  <a:srgbClr val="407EC9"/>
                </a:solidFill>
              </a:rPr>
              <a:t>Available Resources</a:t>
            </a:r>
          </a:p>
        </p:txBody>
      </p:sp>
      <p:sp>
        <p:nvSpPr>
          <p:cNvPr id="16" name="Round Same Side Corner Rectangle 15">
            <a:extLst>
              <a:ext uri="{FF2B5EF4-FFF2-40B4-BE49-F238E27FC236}">
                <a16:creationId xmlns:a16="http://schemas.microsoft.com/office/drawing/2014/main" id="{8C93DD26-EDA4-3A48-9EEF-F3A809B878E3}"/>
              </a:ext>
            </a:extLst>
          </p:cNvPr>
          <p:cNvSpPr/>
          <p:nvPr/>
        </p:nvSpPr>
        <p:spPr>
          <a:xfrm rot="5400000">
            <a:off x="3745994" y="-3561155"/>
            <a:ext cx="670380" cy="8162368"/>
          </a:xfrm>
          <a:prstGeom prst="round2SameRect">
            <a:avLst>
              <a:gd name="adj1" fmla="val 48929"/>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7" name="Title 1"/>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Why ADT Security for home and personal security?</a:t>
            </a:r>
          </a:p>
        </p:txBody>
      </p:sp>
      <p:sp>
        <p:nvSpPr>
          <p:cNvPr id="2" name="TextBox 1">
            <a:extLst>
              <a:ext uri="{FF2B5EF4-FFF2-40B4-BE49-F238E27FC236}">
                <a16:creationId xmlns:a16="http://schemas.microsoft.com/office/drawing/2014/main" id="{47998489-73E4-43D2-AD2C-9D97A87778C7}"/>
              </a:ext>
            </a:extLst>
          </p:cNvPr>
          <p:cNvSpPr txBox="1"/>
          <p:nvPr/>
        </p:nvSpPr>
        <p:spPr>
          <a:xfrm>
            <a:off x="175755" y="997016"/>
            <a:ext cx="6919255" cy="419767"/>
          </a:xfrm>
          <a:prstGeom prst="rect">
            <a:avLst/>
          </a:prstGeom>
        </p:spPr>
        <p:txBody>
          <a:bodyPr vert="horz" wrap="square" lIns="91440" tIns="45720" rIns="91440" bIns="45720" rtlCol="0">
            <a:noAutofit/>
          </a:bodyPr>
          <a:lstStyle/>
          <a:p>
            <a:r>
              <a:rPr lang="en-US" sz="2000" b="1" dirty="0"/>
              <a:t>Ongoing, reliable and quality security solutions for everyone</a:t>
            </a:r>
          </a:p>
        </p:txBody>
      </p:sp>
    </p:spTree>
    <p:extLst>
      <p:ext uri="{BB962C8B-B14F-4D97-AF65-F5344CB8AC3E}">
        <p14:creationId xmlns:p14="http://schemas.microsoft.com/office/powerpoint/2010/main" val="88633456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9" y="1203598"/>
            <a:ext cx="5147913" cy="1438749"/>
          </a:xfrm>
        </p:spPr>
        <p:txBody>
          <a:bodyPr>
            <a:normAutofit fontScale="92500"/>
          </a:bodyPr>
          <a:lstStyle/>
          <a:p>
            <a:pPr algn="l"/>
            <a:r>
              <a:rPr lang="en-US" sz="6100" dirty="0"/>
              <a:t>Sphere</a:t>
            </a:r>
          </a:p>
          <a:p>
            <a:pPr algn="l"/>
            <a:r>
              <a:rPr lang="en-US" sz="2800" b="0" dirty="0"/>
              <a:t>Payment Processing for businesses</a:t>
            </a:r>
          </a:p>
        </p:txBody>
      </p:sp>
      <p:pic>
        <p:nvPicPr>
          <p:cNvPr id="9" name="Picture 8" descr="Sphere-Anovia-Logo.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275606"/>
            <a:ext cx="1518864" cy="635554"/>
          </a:xfrm>
          <a:prstGeom prst="rect">
            <a:avLst/>
          </a:prstGeom>
        </p:spPr>
      </p:pic>
    </p:spTree>
    <p:extLst>
      <p:ext uri="{BB962C8B-B14F-4D97-AF65-F5344CB8AC3E}">
        <p14:creationId xmlns:p14="http://schemas.microsoft.com/office/powerpoint/2010/main" val="39974352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91066" y="1062242"/>
            <a:ext cx="8161867" cy="3874114"/>
          </a:xfrm>
          <a:noFill/>
          <a:effectLst/>
        </p:spPr>
        <p:txBody>
          <a:bodyPr/>
          <a:lstStyle/>
          <a:p>
            <a:pPr marL="0" indent="0" algn="ctr">
              <a:buClr>
                <a:schemeClr val="tx1"/>
              </a:buClr>
              <a:buNone/>
            </a:pPr>
            <a:r>
              <a:rPr lang="en-AU" sz="2000" dirty="0">
                <a:ea typeface="+mn-ea"/>
                <a:cs typeface="+mn-cs"/>
              </a:rPr>
              <a:t>Payment processor for small to medium sized businesses in Australia</a:t>
            </a:r>
          </a:p>
          <a:p>
            <a:pPr>
              <a:spcBef>
                <a:spcPts val="600"/>
              </a:spcBef>
              <a:buClr>
                <a:schemeClr val="tx1"/>
              </a:buClr>
            </a:pPr>
            <a:r>
              <a:rPr lang="en-AU" sz="1600" dirty="0">
                <a:solidFill>
                  <a:srgbClr val="95C93D"/>
                </a:solidFill>
                <a:ea typeface="+mn-ea"/>
                <a:cs typeface="+mn-cs"/>
              </a:rPr>
              <a:t>Now partnered with Tyro</a:t>
            </a:r>
            <a:r>
              <a:rPr lang="en-AU" sz="1600" b="0" dirty="0">
                <a:ea typeface="+mn-ea"/>
                <a:cs typeface="+mn-cs"/>
              </a:rPr>
              <a:t>, the largest EFTPOS provider outside of the Big 4, to provide competitive pricing, excellent customer service and a variety of products and features to fit your customers’ needs!</a:t>
            </a:r>
          </a:p>
          <a:p>
            <a:pPr lvl="1">
              <a:buClr>
                <a:schemeClr val="tx1"/>
              </a:buClr>
            </a:pPr>
            <a:r>
              <a:rPr lang="en-AU" sz="1400" b="0" dirty="0">
                <a:ea typeface="+mn-ea"/>
              </a:rPr>
              <a:t>Specialises in hospitality, healthcare, retail and service</a:t>
            </a:r>
            <a:endParaRPr lang="en-AU" sz="1400" b="0" dirty="0">
              <a:ea typeface="+mn-ea"/>
              <a:cs typeface="+mn-cs"/>
            </a:endParaRPr>
          </a:p>
          <a:p>
            <a:pPr lvl="1">
              <a:buClr>
                <a:schemeClr val="tx1"/>
              </a:buClr>
            </a:pPr>
            <a:r>
              <a:rPr lang="en-AU" sz="1400" b="0" dirty="0">
                <a:ea typeface="+mn-ea"/>
              </a:rPr>
              <a:t>Ability to accept all major cards via countertop and mobile terminals</a:t>
            </a:r>
          </a:p>
          <a:p>
            <a:pPr lvl="1">
              <a:buClr>
                <a:schemeClr val="tx1"/>
              </a:buClr>
            </a:pPr>
            <a:r>
              <a:rPr lang="en-AU" sz="1400" b="0" dirty="0">
                <a:ea typeface="+mn-ea"/>
              </a:rPr>
              <a:t>Over 300+ Point of Sale/Practice Management Software integrations</a:t>
            </a:r>
          </a:p>
          <a:p>
            <a:pPr lvl="1">
              <a:buClr>
                <a:schemeClr val="tx1"/>
              </a:buClr>
            </a:pPr>
            <a:r>
              <a:rPr lang="en-AU" sz="1400" b="0" dirty="0">
                <a:ea typeface="+mn-ea"/>
              </a:rPr>
              <a:t>Competitive pricing with no lock-in contracts</a:t>
            </a:r>
            <a:endParaRPr lang="en-AU" sz="1400" b="0" dirty="0">
              <a:ea typeface="+mn-ea"/>
              <a:cs typeface="+mn-cs"/>
            </a:endParaRPr>
          </a:p>
          <a:p>
            <a:pPr>
              <a:spcBef>
                <a:spcPts val="600"/>
              </a:spcBef>
              <a:buClr>
                <a:schemeClr val="tx1"/>
              </a:buClr>
            </a:pPr>
            <a:r>
              <a:rPr lang="en-US" sz="1600" b="0" dirty="0">
                <a:ea typeface="+mn-ea"/>
                <a:cs typeface="+mn-cs"/>
              </a:rPr>
              <a:t>Submitted a lead? A dedicated Account Executive will do the rest and help guide your customers to activation!</a:t>
            </a:r>
          </a:p>
          <a:p>
            <a:pPr>
              <a:spcBef>
                <a:spcPts val="600"/>
              </a:spcBef>
              <a:buClr>
                <a:schemeClr val="tx1"/>
              </a:buClr>
            </a:pPr>
            <a:r>
              <a:rPr lang="en-US" sz="1600" b="0" dirty="0">
                <a:ea typeface="+mn-ea"/>
                <a:cs typeface="+mn-cs"/>
              </a:rPr>
              <a:t>24/7/365 technical support</a:t>
            </a:r>
          </a:p>
          <a:p>
            <a:pPr>
              <a:spcBef>
                <a:spcPts val="600"/>
              </a:spcBef>
              <a:buClr>
                <a:schemeClr val="tx1"/>
              </a:buClr>
            </a:pPr>
            <a:r>
              <a:rPr lang="en-US" sz="1600" b="0" dirty="0">
                <a:ea typeface="+mn-ea"/>
                <a:cs typeface="+mn-cs"/>
              </a:rPr>
              <a:t>Secure and reliable platform</a:t>
            </a:r>
          </a:p>
          <a:p>
            <a:pPr>
              <a:spcBef>
                <a:spcPts val="600"/>
              </a:spcBef>
              <a:buClr>
                <a:schemeClr val="tx1"/>
              </a:buClr>
            </a:pPr>
            <a:r>
              <a:rPr lang="en-AU" sz="1600" b="0" dirty="0">
                <a:ea typeface="+mn-ea"/>
                <a:cs typeface="+mn-cs"/>
              </a:rPr>
              <a:t>Highest earning potential for ACN Independent Business Owners</a:t>
            </a:r>
          </a:p>
        </p:txBody>
      </p:sp>
      <p:sp>
        <p:nvSpPr>
          <p:cNvPr id="12" name="TextBox 11">
            <a:extLst>
              <a:ext uri="{FF2B5EF4-FFF2-40B4-BE49-F238E27FC236}">
                <a16:creationId xmlns:a16="http://schemas.microsoft.com/office/drawing/2014/main" id="{F2106BF1-8CEB-9647-BFC7-51DEE1DC84C4}"/>
              </a:ext>
            </a:extLst>
          </p:cNvPr>
          <p:cNvSpPr txBox="1"/>
          <p:nvPr/>
        </p:nvSpPr>
        <p:spPr>
          <a:xfrm>
            <a:off x="3971636" y="1136073"/>
            <a:ext cx="0" cy="0"/>
          </a:xfrm>
          <a:prstGeom prst="rect">
            <a:avLst/>
          </a:prstGeom>
        </p:spPr>
        <p:txBody>
          <a:bodyPr vert="horz" wrap="none" lIns="91440" tIns="45720" rIns="91440" bIns="45720" rtlCol="0">
            <a:noAutofit/>
          </a:bodyPr>
          <a:lstStyle/>
          <a:p>
            <a:endParaRPr lang="en-US" sz="4800">
              <a:solidFill>
                <a:srgbClr val="002B52"/>
              </a:solidFill>
            </a:endParaRPr>
          </a:p>
        </p:txBody>
      </p:sp>
      <p:pic>
        <p:nvPicPr>
          <p:cNvPr id="7" name="Picture 6" descr="Sphere-Anovia-Logo-white.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8344" y="195486"/>
            <a:ext cx="1141145" cy="477501"/>
          </a:xfrm>
          <a:prstGeom prst="rect">
            <a:avLst/>
          </a:prstGeom>
        </p:spPr>
      </p:pic>
      <p:sp>
        <p:nvSpPr>
          <p:cNvPr id="8" name="Round Same Side Corner Rectangle 7">
            <a:extLst>
              <a:ext uri="{FF2B5EF4-FFF2-40B4-BE49-F238E27FC236}">
                <a16:creationId xmlns:a16="http://schemas.microsoft.com/office/drawing/2014/main" id="{8C93DD26-EDA4-3A48-9EEF-F3A809B878E3}"/>
              </a:ext>
            </a:extLst>
          </p:cNvPr>
          <p:cNvSpPr/>
          <p:nvPr/>
        </p:nvSpPr>
        <p:spPr>
          <a:xfrm rot="5400000">
            <a:off x="963520" y="-756376"/>
            <a:ext cx="648072" cy="2575112"/>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1" name="Title 1"/>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Why Sphere?</a:t>
            </a:r>
          </a:p>
        </p:txBody>
      </p:sp>
    </p:spTree>
    <p:extLst>
      <p:ext uri="{BB962C8B-B14F-4D97-AF65-F5344CB8AC3E}">
        <p14:creationId xmlns:p14="http://schemas.microsoft.com/office/powerpoint/2010/main" val="1778985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Same Side Corner Rectangle 9">
            <a:extLst>
              <a:ext uri="{FF2B5EF4-FFF2-40B4-BE49-F238E27FC236}">
                <a16:creationId xmlns:a16="http://schemas.microsoft.com/office/drawing/2014/main" id="{44B53614-021C-4E6A-96F6-AE4445B4C744}"/>
              </a:ext>
            </a:extLst>
          </p:cNvPr>
          <p:cNvSpPr/>
          <p:nvPr/>
        </p:nvSpPr>
        <p:spPr>
          <a:xfrm rot="5400000">
            <a:off x="912019" y="-715807"/>
            <a:ext cx="659730" cy="2483768"/>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3" name="Title 1">
            <a:extLst>
              <a:ext uri="{FF2B5EF4-FFF2-40B4-BE49-F238E27FC236}">
                <a16:creationId xmlns:a16="http://schemas.microsoft.com/office/drawing/2014/main" id="{D5364137-E930-4B1C-8E45-1708A0DB40D7}"/>
              </a:ext>
            </a:extLst>
          </p:cNvPr>
          <p:cNvSpPr txBox="1">
            <a:spLocks/>
          </p:cNvSpPr>
          <p:nvPr/>
        </p:nvSpPr>
        <p:spPr>
          <a:xfrm>
            <a:off x="0" y="196212"/>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Who to Target</a:t>
            </a:r>
          </a:p>
        </p:txBody>
      </p:sp>
      <p:sp>
        <p:nvSpPr>
          <p:cNvPr id="4" name="TextBox 3">
            <a:extLst>
              <a:ext uri="{FF2B5EF4-FFF2-40B4-BE49-F238E27FC236}">
                <a16:creationId xmlns:a16="http://schemas.microsoft.com/office/drawing/2014/main" id="{F9CE3FC7-F1E9-4CF7-B669-44BB662A3B92}"/>
              </a:ext>
            </a:extLst>
          </p:cNvPr>
          <p:cNvSpPr txBox="1"/>
          <p:nvPr/>
        </p:nvSpPr>
        <p:spPr>
          <a:xfrm>
            <a:off x="0" y="618824"/>
            <a:ext cx="9144000" cy="431321"/>
          </a:xfrm>
          <a:prstGeom prst="rect">
            <a:avLst/>
          </a:prstGeom>
        </p:spPr>
        <p:txBody>
          <a:bodyPr vert="horz" wrap="square" lIns="91440" tIns="45720" rIns="91440" bIns="45720" rtlCol="0">
            <a:noAutofit/>
          </a:bodyPr>
          <a:lstStyle/>
          <a:p>
            <a:pPr algn="ctr" fontAlgn="base">
              <a:spcBef>
                <a:spcPct val="0"/>
              </a:spcBef>
              <a:spcAft>
                <a:spcPct val="0"/>
              </a:spcAft>
            </a:pPr>
            <a:r>
              <a:rPr lang="en-AU" sz="2000" b="1" dirty="0"/>
              <a:t>Who to target</a:t>
            </a:r>
          </a:p>
        </p:txBody>
      </p:sp>
      <p:sp>
        <p:nvSpPr>
          <p:cNvPr id="5" name="Rectangle 4">
            <a:extLst>
              <a:ext uri="{FF2B5EF4-FFF2-40B4-BE49-F238E27FC236}">
                <a16:creationId xmlns:a16="http://schemas.microsoft.com/office/drawing/2014/main" id="{95862C22-03B2-4664-99F1-4DAD7C0F4E49}"/>
              </a:ext>
            </a:extLst>
          </p:cNvPr>
          <p:cNvSpPr/>
          <p:nvPr/>
        </p:nvSpPr>
        <p:spPr>
          <a:xfrm>
            <a:off x="473035" y="1269701"/>
            <a:ext cx="8197929" cy="1938992"/>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AU" dirty="0">
                <a:effectLst>
                  <a:outerShdw blurRad="101600" dist="63500" dir="2700000" algn="tl" rotWithShape="0">
                    <a:prstClr val="black">
                      <a:alpha val="75000"/>
                    </a:prstClr>
                  </a:outerShdw>
                </a:effectLst>
              </a:rPr>
              <a:t>Restaurants - How about your favourite diner or your go-to date night restaurant?</a:t>
            </a:r>
          </a:p>
          <a:p>
            <a:pPr marL="342900" indent="-342900">
              <a:spcBef>
                <a:spcPts val="600"/>
              </a:spcBef>
              <a:spcAft>
                <a:spcPts val="600"/>
              </a:spcAft>
              <a:buFont typeface="Arial" panose="020B0604020202020204" pitchFamily="34" charset="0"/>
              <a:buChar char="•"/>
            </a:pPr>
            <a:r>
              <a:rPr lang="en-AU" dirty="0">
                <a:effectLst>
                  <a:outerShdw blurRad="101600" dist="63500" dir="2700000" algn="tl" rotWithShape="0">
                    <a:prstClr val="black">
                      <a:alpha val="75000"/>
                    </a:prstClr>
                  </a:outerShdw>
                </a:effectLst>
              </a:rPr>
              <a:t>Salons - Does your hairdresser or nail technician accept credit cards?</a:t>
            </a:r>
          </a:p>
          <a:p>
            <a:pPr marL="342900" indent="-342900">
              <a:spcBef>
                <a:spcPts val="600"/>
              </a:spcBef>
              <a:spcAft>
                <a:spcPts val="600"/>
              </a:spcAft>
              <a:buFont typeface="Arial" panose="020B0604020202020204" pitchFamily="34" charset="0"/>
              <a:buChar char="•"/>
            </a:pPr>
            <a:r>
              <a:rPr lang="en-AU" dirty="0">
                <a:effectLst>
                  <a:outerShdw blurRad="101600" dist="63500" dir="2700000" algn="tl" rotWithShape="0">
                    <a:prstClr val="black">
                      <a:alpha val="75000"/>
                    </a:prstClr>
                  </a:outerShdw>
                </a:effectLst>
              </a:rPr>
              <a:t>Automotive - Where do you get your car serviced or your oil changed?</a:t>
            </a:r>
          </a:p>
          <a:p>
            <a:pPr marL="342900" indent="-342900">
              <a:spcBef>
                <a:spcPts val="600"/>
              </a:spcBef>
              <a:spcAft>
                <a:spcPts val="600"/>
              </a:spcAft>
              <a:buFont typeface="Arial" panose="020B0604020202020204" pitchFamily="34" charset="0"/>
              <a:buChar char="•"/>
            </a:pPr>
            <a:r>
              <a:rPr lang="en-AU" dirty="0">
                <a:effectLst>
                  <a:outerShdw blurRad="101600" dist="63500" dir="2700000" algn="tl" rotWithShape="0">
                    <a:prstClr val="black">
                      <a:alpha val="75000"/>
                    </a:prstClr>
                  </a:outerShdw>
                </a:effectLst>
              </a:rPr>
              <a:t>Medical - Don’t forget about your primary care physician or family specialist!</a:t>
            </a:r>
          </a:p>
        </p:txBody>
      </p:sp>
      <p:pic>
        <p:nvPicPr>
          <p:cNvPr id="6" name="Picture 5">
            <a:extLst>
              <a:ext uri="{FF2B5EF4-FFF2-40B4-BE49-F238E27FC236}">
                <a16:creationId xmlns:a16="http://schemas.microsoft.com/office/drawing/2014/main" id="{2B7B9BF7-C3C5-457F-82C8-0AF92FE9286A}"/>
              </a:ext>
            </a:extLst>
          </p:cNvPr>
          <p:cNvPicPr>
            <a:picLocks noChangeAspect="1"/>
          </p:cNvPicPr>
          <p:nvPr/>
        </p:nvPicPr>
        <p:blipFill rotWithShape="1">
          <a:blip r:embed="rId3"/>
          <a:srcRect l="6691" t="30306" r="55055" b="42419"/>
          <a:stretch/>
        </p:blipFill>
        <p:spPr>
          <a:xfrm>
            <a:off x="361440" y="3621166"/>
            <a:ext cx="1902979" cy="916288"/>
          </a:xfrm>
          <a:prstGeom prst="rect">
            <a:avLst/>
          </a:prstGeom>
          <a:effectLst>
            <a:softEdge rad="25400"/>
          </a:effectLst>
        </p:spPr>
      </p:pic>
      <p:pic>
        <p:nvPicPr>
          <p:cNvPr id="7" name="Picture 6">
            <a:extLst>
              <a:ext uri="{FF2B5EF4-FFF2-40B4-BE49-F238E27FC236}">
                <a16:creationId xmlns:a16="http://schemas.microsoft.com/office/drawing/2014/main" id="{F09AC102-2453-4F83-A597-02913984EE17}"/>
              </a:ext>
            </a:extLst>
          </p:cNvPr>
          <p:cNvPicPr>
            <a:picLocks noChangeAspect="1"/>
          </p:cNvPicPr>
          <p:nvPr/>
        </p:nvPicPr>
        <p:blipFill rotWithShape="1">
          <a:blip r:embed="rId3"/>
          <a:srcRect l="56167" t="27758" r="5137" b="41832"/>
          <a:stretch/>
        </p:blipFill>
        <p:spPr>
          <a:xfrm>
            <a:off x="2264419" y="3621165"/>
            <a:ext cx="1726577" cy="916288"/>
          </a:xfrm>
          <a:prstGeom prst="rect">
            <a:avLst/>
          </a:prstGeom>
          <a:effectLst>
            <a:softEdge rad="25400"/>
          </a:effectLst>
        </p:spPr>
      </p:pic>
      <p:pic>
        <p:nvPicPr>
          <p:cNvPr id="8" name="Picture 7">
            <a:extLst>
              <a:ext uri="{FF2B5EF4-FFF2-40B4-BE49-F238E27FC236}">
                <a16:creationId xmlns:a16="http://schemas.microsoft.com/office/drawing/2014/main" id="{6DD344E5-7C95-4B65-9EBF-99BA139B6D34}"/>
              </a:ext>
            </a:extLst>
          </p:cNvPr>
          <p:cNvPicPr>
            <a:picLocks noChangeAspect="1"/>
          </p:cNvPicPr>
          <p:nvPr/>
        </p:nvPicPr>
        <p:blipFill rotWithShape="1">
          <a:blip r:embed="rId3"/>
          <a:srcRect l="7559" t="65809" r="55266" b="10334"/>
          <a:stretch/>
        </p:blipFill>
        <p:spPr>
          <a:xfrm>
            <a:off x="3990996" y="3613374"/>
            <a:ext cx="2121239" cy="919323"/>
          </a:xfrm>
          <a:prstGeom prst="rect">
            <a:avLst/>
          </a:prstGeom>
          <a:effectLst>
            <a:softEdge rad="25400"/>
          </a:effectLst>
        </p:spPr>
      </p:pic>
      <p:pic>
        <p:nvPicPr>
          <p:cNvPr id="9" name="Picture 8">
            <a:extLst>
              <a:ext uri="{FF2B5EF4-FFF2-40B4-BE49-F238E27FC236}">
                <a16:creationId xmlns:a16="http://schemas.microsoft.com/office/drawing/2014/main" id="{839A7251-E4B2-415F-9939-227479C0AC94}"/>
              </a:ext>
            </a:extLst>
          </p:cNvPr>
          <p:cNvPicPr>
            <a:picLocks noChangeAspect="1"/>
          </p:cNvPicPr>
          <p:nvPr/>
        </p:nvPicPr>
        <p:blipFill rotWithShape="1">
          <a:blip r:embed="rId3"/>
          <a:srcRect l="53264" t="67687" r="8191" b="12793"/>
          <a:stretch/>
        </p:blipFill>
        <p:spPr>
          <a:xfrm>
            <a:off x="6112235" y="3616419"/>
            <a:ext cx="2655710" cy="908257"/>
          </a:xfrm>
          <a:prstGeom prst="rect">
            <a:avLst/>
          </a:prstGeom>
          <a:effectLst>
            <a:softEdge rad="25400"/>
          </a:effectLst>
        </p:spPr>
      </p:pic>
    </p:spTree>
    <p:extLst>
      <p:ext uri="{BB962C8B-B14F-4D97-AF65-F5344CB8AC3E}">
        <p14:creationId xmlns:p14="http://schemas.microsoft.com/office/powerpoint/2010/main" val="89775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E1D365-D57B-8C41-B2D6-D222A9908A85}"/>
              </a:ext>
            </a:extLst>
          </p:cNvPr>
          <p:cNvSpPr txBox="1"/>
          <p:nvPr/>
        </p:nvSpPr>
        <p:spPr>
          <a:xfrm>
            <a:off x="1570182" y="489527"/>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3" name="TextBox 2">
            <a:extLst>
              <a:ext uri="{FF2B5EF4-FFF2-40B4-BE49-F238E27FC236}">
                <a16:creationId xmlns:a16="http://schemas.microsoft.com/office/drawing/2014/main" id="{86470739-16FB-FD41-A685-2D4BE781ECEF}"/>
              </a:ext>
            </a:extLst>
          </p:cNvPr>
          <p:cNvSpPr txBox="1"/>
          <p:nvPr/>
        </p:nvSpPr>
        <p:spPr>
          <a:xfrm>
            <a:off x="1681018" y="471055"/>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22" name="TextBox 21">
            <a:extLst>
              <a:ext uri="{FF2B5EF4-FFF2-40B4-BE49-F238E27FC236}">
                <a16:creationId xmlns:a16="http://schemas.microsoft.com/office/drawing/2014/main" id="{54C4F9C1-135C-CE4E-B0DD-E2E6A29EEC4F}"/>
              </a:ext>
            </a:extLst>
          </p:cNvPr>
          <p:cNvSpPr txBox="1"/>
          <p:nvPr/>
        </p:nvSpPr>
        <p:spPr>
          <a:xfrm>
            <a:off x="0" y="1277062"/>
            <a:ext cx="9144000" cy="431321"/>
          </a:xfrm>
          <a:prstGeom prst="rect">
            <a:avLst/>
          </a:prstGeom>
        </p:spPr>
        <p:txBody>
          <a:bodyPr vert="horz" wrap="square" lIns="91440" tIns="45720" rIns="91440" bIns="45720" rtlCol="0">
            <a:noAutofit/>
          </a:bodyPr>
          <a:lstStyle/>
          <a:p>
            <a:pPr algn="ctr" fontAlgn="base">
              <a:spcBef>
                <a:spcPct val="0"/>
              </a:spcBef>
              <a:spcAft>
                <a:spcPct val="0"/>
              </a:spcAft>
            </a:pPr>
            <a:r>
              <a:rPr lang="en-AU" sz="2000" b="1" dirty="0"/>
              <a:t>Submitted a lead? Here’s what you should expect:</a:t>
            </a:r>
          </a:p>
        </p:txBody>
      </p:sp>
      <p:pic>
        <p:nvPicPr>
          <p:cNvPr id="9" name="Picture 8" descr="Sphere-Anovia-Logo-white.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8343" y="195486"/>
            <a:ext cx="1141145" cy="477501"/>
          </a:xfrm>
          <a:prstGeom prst="rect">
            <a:avLst/>
          </a:prstGeom>
        </p:spPr>
      </p:pic>
      <p:sp>
        <p:nvSpPr>
          <p:cNvPr id="10" name="Round Same Side Corner Rectangle 9">
            <a:extLst>
              <a:ext uri="{FF2B5EF4-FFF2-40B4-BE49-F238E27FC236}">
                <a16:creationId xmlns:a16="http://schemas.microsoft.com/office/drawing/2014/main" id="{8C93DD26-EDA4-3A48-9EEF-F3A809B878E3}"/>
              </a:ext>
            </a:extLst>
          </p:cNvPr>
          <p:cNvSpPr/>
          <p:nvPr/>
        </p:nvSpPr>
        <p:spPr>
          <a:xfrm rot="5400000">
            <a:off x="912019" y="-716533"/>
            <a:ext cx="659730" cy="2483768"/>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1" name="Title 1"/>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How it works</a:t>
            </a:r>
          </a:p>
        </p:txBody>
      </p:sp>
      <p:pic>
        <p:nvPicPr>
          <p:cNvPr id="5" name="Picture 4" descr="Graphical user interface, application&#10;&#10;Description automatically generated">
            <a:extLst>
              <a:ext uri="{FF2B5EF4-FFF2-40B4-BE49-F238E27FC236}">
                <a16:creationId xmlns:a16="http://schemas.microsoft.com/office/drawing/2014/main" id="{682D73B7-EDDA-48B3-AEB1-1B51C174D8A0}"/>
              </a:ext>
            </a:extLst>
          </p:cNvPr>
          <p:cNvPicPr>
            <a:picLocks noChangeAspect="1"/>
          </p:cNvPicPr>
          <p:nvPr/>
        </p:nvPicPr>
        <p:blipFill rotWithShape="1">
          <a:blip r:embed="rId4">
            <a:extLst>
              <a:ext uri="{28A0092B-C50C-407E-A947-70E740481C1C}">
                <a14:useLocalDpi xmlns:a14="http://schemas.microsoft.com/office/drawing/2010/main" val="0"/>
              </a:ext>
            </a:extLst>
          </a:blip>
          <a:srcRect l="48836" t="9473" r="4363" b="9806"/>
          <a:stretch/>
        </p:blipFill>
        <p:spPr>
          <a:xfrm>
            <a:off x="1194176" y="2011680"/>
            <a:ext cx="7258060" cy="2282024"/>
          </a:xfrm>
          <a:prstGeom prst="rect">
            <a:avLst/>
          </a:prstGeom>
        </p:spPr>
      </p:pic>
    </p:spTree>
    <p:extLst>
      <p:ext uri="{BB962C8B-B14F-4D97-AF65-F5344CB8AC3E}">
        <p14:creationId xmlns:p14="http://schemas.microsoft.com/office/powerpoint/2010/main" val="2040511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2106BF1-8CEB-9647-BFC7-51DEE1DC84C4}"/>
              </a:ext>
            </a:extLst>
          </p:cNvPr>
          <p:cNvSpPr txBox="1"/>
          <p:nvPr/>
        </p:nvSpPr>
        <p:spPr>
          <a:xfrm>
            <a:off x="3971636" y="1136073"/>
            <a:ext cx="0" cy="0"/>
          </a:xfrm>
          <a:prstGeom prst="rect">
            <a:avLst/>
          </a:prstGeom>
        </p:spPr>
        <p:txBody>
          <a:bodyPr vert="horz" wrap="none" lIns="91440" tIns="45720" rIns="91440" bIns="45720" rtlCol="0">
            <a:noAutofit/>
          </a:bodyPr>
          <a:lstStyle/>
          <a:p>
            <a:endParaRPr lang="en-US" sz="4800">
              <a:solidFill>
                <a:srgbClr val="002B52"/>
              </a:solidFill>
            </a:endParaRPr>
          </a:p>
        </p:txBody>
      </p:sp>
      <p:pic>
        <p:nvPicPr>
          <p:cNvPr id="7" name="Picture 6" descr="Sphere-Anovia-Logo-white.ep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8344" y="195486"/>
            <a:ext cx="1141145" cy="477501"/>
          </a:xfrm>
          <a:prstGeom prst="rect">
            <a:avLst/>
          </a:prstGeom>
        </p:spPr>
      </p:pic>
      <p:sp>
        <p:nvSpPr>
          <p:cNvPr id="8" name="Round Same Side Corner Rectangle 7">
            <a:extLst>
              <a:ext uri="{FF2B5EF4-FFF2-40B4-BE49-F238E27FC236}">
                <a16:creationId xmlns:a16="http://schemas.microsoft.com/office/drawing/2014/main" id="{8C93DD26-EDA4-3A48-9EEF-F3A809B878E3}"/>
              </a:ext>
            </a:extLst>
          </p:cNvPr>
          <p:cNvSpPr/>
          <p:nvPr/>
        </p:nvSpPr>
        <p:spPr>
          <a:xfrm rot="5400000">
            <a:off x="1358193" y="-1151049"/>
            <a:ext cx="636414" cy="3352800"/>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1" name="Title 1"/>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Current Promotion</a:t>
            </a:r>
          </a:p>
        </p:txBody>
      </p:sp>
      <p:pic>
        <p:nvPicPr>
          <p:cNvPr id="10" name="Picture 9" descr="Logo&#10;&#10;Description automatically generated">
            <a:extLst>
              <a:ext uri="{FF2B5EF4-FFF2-40B4-BE49-F238E27FC236}">
                <a16:creationId xmlns:a16="http://schemas.microsoft.com/office/drawing/2014/main" id="{449C0387-780D-47C7-990E-0185A519CF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1981" y="1042924"/>
            <a:ext cx="4500034" cy="2355017"/>
          </a:xfrm>
          <a:prstGeom prst="rect">
            <a:avLst/>
          </a:prstGeom>
        </p:spPr>
      </p:pic>
      <p:sp>
        <p:nvSpPr>
          <p:cNvPr id="13" name="TextBox 12">
            <a:extLst>
              <a:ext uri="{FF2B5EF4-FFF2-40B4-BE49-F238E27FC236}">
                <a16:creationId xmlns:a16="http://schemas.microsoft.com/office/drawing/2014/main" id="{33F49893-D2F5-401E-84BB-7F6E5A595842}"/>
              </a:ext>
            </a:extLst>
          </p:cNvPr>
          <p:cNvSpPr txBox="1"/>
          <p:nvPr/>
        </p:nvSpPr>
        <p:spPr>
          <a:xfrm>
            <a:off x="1047920" y="3498097"/>
            <a:ext cx="7048157" cy="1645403"/>
          </a:xfrm>
          <a:prstGeom prst="rect">
            <a:avLst/>
          </a:prstGeom>
        </p:spPr>
        <p:txBody>
          <a:bodyPr vert="horz" wrap="square" lIns="91440" tIns="45720" rIns="91440" bIns="45720" rtlCol="0">
            <a:noAutofit/>
          </a:bodyPr>
          <a:lstStyle/>
          <a:p>
            <a:pPr algn="ctr"/>
            <a:r>
              <a:rPr lang="en-AU" b="1" dirty="0">
                <a:latin typeface="Segoe UI Historic" panose="020B0502040204020203" pitchFamily="34" charset="0"/>
              </a:rPr>
              <a:t>12 months’ </a:t>
            </a:r>
            <a:r>
              <a:rPr lang="en-AU" b="1" u="sng" dirty="0">
                <a:latin typeface="Segoe UI Historic" panose="020B0502040204020203" pitchFamily="34" charset="0"/>
              </a:rPr>
              <a:t>FREE</a:t>
            </a:r>
            <a:r>
              <a:rPr lang="en-AU" b="1" dirty="0">
                <a:latin typeface="Segoe UI Historic" panose="020B0502040204020203" pitchFamily="34" charset="0"/>
              </a:rPr>
              <a:t> EFTPOS machine rental for new to Sphere and new to Tyro customers</a:t>
            </a:r>
          </a:p>
          <a:p>
            <a:pPr algn="ctr"/>
            <a:endParaRPr lang="en-AU" sz="1200" b="1" dirty="0">
              <a:latin typeface="Segoe UI Historic" panose="020B0502040204020203" pitchFamily="34" charset="0"/>
            </a:endParaRPr>
          </a:p>
          <a:p>
            <a:pPr algn="ctr"/>
            <a:r>
              <a:rPr lang="en-US" sz="1100" b="0" i="0" dirty="0">
                <a:effectLst/>
                <a:latin typeface="Segoe UI Historic" panose="020B0502040204020203" pitchFamily="34" charset="0"/>
              </a:rPr>
              <a:t>T&amp;Cs apply. Offer available to eligible New to Sphere merchants for up to three (3) EFTPOS machines and excludes monthly service fee for Health fund claims. Merchants must apply between from 01 December 2020 to 31 March 2021, have been approved for services no more than 30 days from submission of application, and activated no later than 2 months from end of offer period. See the full terms and conditions in the footer </a:t>
            </a:r>
            <a:r>
              <a:rPr lang="en-US" sz="1100" b="0" i="0" dirty="0">
                <a:effectLst/>
                <a:latin typeface="Segoe UI Historic" panose="020B0502040204020203" pitchFamily="34" charset="0"/>
                <a:hlinkClick r:id="rId5"/>
              </a:rPr>
              <a:t>here</a:t>
            </a:r>
            <a:r>
              <a:rPr lang="en-US" sz="1100" b="0" i="0" dirty="0">
                <a:effectLst/>
                <a:latin typeface="Segoe UI Historic" panose="020B0502040204020203" pitchFamily="34" charset="0"/>
              </a:rPr>
              <a:t>.</a:t>
            </a:r>
            <a:endParaRPr lang="en-AU" sz="1100" b="1" dirty="0">
              <a:effectLst/>
              <a:latin typeface="Calibri" panose="020F0502020204030204" pitchFamily="34" charset="0"/>
              <a:ea typeface="Times New Roman" panose="02020603050405020304" pitchFamily="18" charset="0"/>
            </a:endParaRPr>
          </a:p>
          <a:p>
            <a:endParaRPr lang="en-AU" sz="1050" dirty="0">
              <a:solidFill>
                <a:srgbClr val="002B52"/>
              </a:solidFill>
            </a:endParaRPr>
          </a:p>
        </p:txBody>
      </p:sp>
    </p:spTree>
    <p:extLst>
      <p:ext uri="{BB962C8B-B14F-4D97-AF65-F5344CB8AC3E}">
        <p14:creationId xmlns:p14="http://schemas.microsoft.com/office/powerpoint/2010/main" val="9352847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8" y="1422095"/>
            <a:ext cx="6344701" cy="2162175"/>
          </a:xfrm>
        </p:spPr>
        <p:txBody>
          <a:bodyPr>
            <a:normAutofit/>
          </a:bodyPr>
          <a:lstStyle/>
          <a:p>
            <a:pPr algn="l"/>
            <a:r>
              <a:rPr lang="en-US" sz="6000" err="1"/>
              <a:t>MyNetFone</a:t>
            </a:r>
            <a:endParaRPr lang="en-US" sz="6000"/>
          </a:p>
        </p:txBody>
      </p:sp>
      <p:sp>
        <p:nvSpPr>
          <p:cNvPr id="5" name="Oval 4"/>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mnfbus-logo-colour-1000px.ep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496050"/>
            <a:ext cx="2648691" cy="1435740"/>
          </a:xfrm>
          <a:prstGeom prst="rect">
            <a:avLst/>
          </a:prstGeom>
        </p:spPr>
      </p:pic>
      <p:sp>
        <p:nvSpPr>
          <p:cNvPr id="2" name="TextBox 1">
            <a:extLst>
              <a:ext uri="{FF2B5EF4-FFF2-40B4-BE49-F238E27FC236}">
                <a16:creationId xmlns:a16="http://schemas.microsoft.com/office/drawing/2014/main" id="{C5BD0E53-E721-44D8-B675-6F4E4016072D}"/>
              </a:ext>
            </a:extLst>
          </p:cNvPr>
          <p:cNvSpPr txBox="1"/>
          <p:nvPr/>
        </p:nvSpPr>
        <p:spPr>
          <a:xfrm>
            <a:off x="2799298" y="2140111"/>
            <a:ext cx="3018865" cy="726141"/>
          </a:xfrm>
          <a:prstGeom prst="rect">
            <a:avLst/>
          </a:prstGeom>
        </p:spPr>
        <p:txBody>
          <a:bodyPr vert="horz" wrap="square" lIns="91440" tIns="45720" rIns="91440" bIns="45720" rtlCol="0">
            <a:noAutofit/>
          </a:bodyPr>
          <a:lstStyle/>
          <a:p>
            <a:r>
              <a:rPr lang="en-US" sz="3000" dirty="0"/>
              <a:t>Business</a:t>
            </a:r>
          </a:p>
        </p:txBody>
      </p:sp>
    </p:spTree>
    <p:extLst>
      <p:ext uri="{BB962C8B-B14F-4D97-AF65-F5344CB8AC3E}">
        <p14:creationId xmlns:p14="http://schemas.microsoft.com/office/powerpoint/2010/main" val="3969744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Content Placeholder 1">
            <a:extLst>
              <a:ext uri="{FF2B5EF4-FFF2-40B4-BE49-F238E27FC236}">
                <a16:creationId xmlns:a16="http://schemas.microsoft.com/office/drawing/2014/main" id="{9854F34A-6AE0-A04E-864F-D197B490056C}"/>
              </a:ext>
            </a:extLst>
          </p:cNvPr>
          <p:cNvSpPr txBox="1">
            <a:spLocks/>
          </p:cNvSpPr>
          <p:nvPr/>
        </p:nvSpPr>
        <p:spPr>
          <a:xfrm>
            <a:off x="612068" y="1092450"/>
            <a:ext cx="8136904" cy="3776329"/>
          </a:xfrm>
          <a:solidFill>
            <a:srgbClr val="64CCC9"/>
          </a:solidFill>
          <a:effectLst/>
        </p:spPr>
        <p:txBody>
          <a:bodyPr/>
          <a:lstStyle>
            <a:lvl1pPr marL="403225" indent="-403225" algn="l" rtl="0" eaLnBrk="1" fontAlgn="base" hangingPunct="1">
              <a:spcBef>
                <a:spcPts val="2000"/>
              </a:spcBef>
              <a:spcAft>
                <a:spcPct val="0"/>
              </a:spcAft>
              <a:buClr>
                <a:schemeClr val="accent2"/>
              </a:buClr>
              <a:buFont typeface="Arial" charset="0"/>
              <a:buChar char="•"/>
              <a:defRPr sz="2400" b="1" kern="1200">
                <a:solidFill>
                  <a:schemeClr val="tx1"/>
                </a:solidFill>
                <a:effectLst>
                  <a:outerShdw blurRad="101600" dist="63500" dir="2700000" algn="tl" rotWithShape="0">
                    <a:prstClr val="black">
                      <a:alpha val="75000"/>
                    </a:prstClr>
                  </a:outerShdw>
                </a:effectLst>
                <a:latin typeface="+mn-lt"/>
                <a:ea typeface="ＭＳ Ｐゴシック" charset="0"/>
                <a:cs typeface="ＭＳ Ｐゴシック" charset="0"/>
              </a:defRPr>
            </a:lvl1pPr>
            <a:lvl2pPr marL="806450" indent="-403225" algn="l" rtl="0" eaLnBrk="1" fontAlgn="base" hangingPunct="1">
              <a:spcBef>
                <a:spcPts val="600"/>
              </a:spcBef>
              <a:spcAft>
                <a:spcPct val="0"/>
              </a:spcAft>
              <a:buClr>
                <a:schemeClr val="accent2"/>
              </a:buClr>
              <a:buSzPct val="90000"/>
              <a:buFont typeface="Courier New" charset="0"/>
              <a:buChar char="o"/>
              <a:defRPr sz="22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2pPr>
            <a:lvl3pPr marL="1143000" indent="-336550" algn="l" rtl="0" eaLnBrk="1" fontAlgn="base" hangingPunct="1">
              <a:spcBef>
                <a:spcPts val="600"/>
              </a:spcBef>
              <a:spcAft>
                <a:spcPct val="0"/>
              </a:spcAft>
              <a:buClr>
                <a:schemeClr val="accent2"/>
              </a:buClr>
              <a:buSzPct val="90000"/>
              <a:buFont typeface="Courier New" charset="0"/>
              <a:buChar char="o"/>
              <a:defRPr sz="20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3pPr>
            <a:lvl4pPr marL="1492250" indent="-3492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3365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5pPr>
            <a:lvl6pPr marL="21732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Clr>
                <a:schemeClr val="accent2"/>
              </a:buClr>
              <a:buSzPct val="90000"/>
              <a:buFont typeface="Courier New"/>
              <a:buChar char="o"/>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marL="0" indent="0">
              <a:lnSpc>
                <a:spcPct val="150000"/>
              </a:lnSpc>
              <a:buClr>
                <a:prstClr val="white"/>
              </a:buClr>
              <a:buNone/>
              <a:defRPr/>
            </a:pPr>
            <a:r>
              <a:rPr lang="en-US" sz="2000" dirty="0"/>
              <a:t>The smart, </a:t>
            </a:r>
            <a:r>
              <a:rPr lang="en-US" sz="2000" dirty="0" err="1"/>
              <a:t>nbn</a:t>
            </a:r>
            <a:r>
              <a:rPr lang="en-US" sz="2000" dirty="0">
                <a:solidFill>
                  <a:srgbClr val="FFFFFF"/>
                </a:solidFill>
                <a:cs typeface="Candara"/>
              </a:rPr>
              <a:t>™</a:t>
            </a:r>
            <a:r>
              <a:rPr lang="en-US" sz="2000" dirty="0"/>
              <a:t>-ready phone system trusted by businesses of every kind</a:t>
            </a:r>
            <a:endParaRPr lang="en-US" sz="2000" dirty="0">
              <a:ea typeface="+mn-ea"/>
              <a:cs typeface="+mn-cs"/>
            </a:endParaRP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Modern alternative to old-fashioned phone lines and fixed phone systems</a:t>
            </a: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Use your business phone line on your mobile</a:t>
            </a: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Includes voicemails to emails and time-of-day routing so you never miss an important call</a:t>
            </a: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Easy-to-use web portal to manage your service without IT support</a:t>
            </a: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Easy to setup and use</a:t>
            </a:r>
          </a:p>
          <a:p>
            <a:pPr marL="285750" indent="-285750">
              <a:lnSpc>
                <a:spcPct val="150000"/>
              </a:lnSpc>
              <a:spcBef>
                <a:spcPts val="0"/>
              </a:spcBef>
              <a:buClr>
                <a:prstClr val="white"/>
              </a:buClr>
              <a:buFont typeface="Arial" panose="020B0604020202020204" pitchFamily="34" charset="0"/>
              <a:buChar char="•"/>
              <a:defRPr/>
            </a:pPr>
            <a:r>
              <a:rPr lang="en-US" sz="1500" b="0" dirty="0">
                <a:ea typeface="+mn-ea"/>
                <a:cs typeface="+mn-cs"/>
              </a:rPr>
              <a:t>Optional desk phone</a:t>
            </a:r>
          </a:p>
          <a:p>
            <a:pPr marL="285750" indent="-285750">
              <a:lnSpc>
                <a:spcPct val="150000"/>
              </a:lnSpc>
              <a:spcBef>
                <a:spcPts val="0"/>
              </a:spcBef>
              <a:buClr>
                <a:prstClr val="white"/>
              </a:buClr>
              <a:buFont typeface="Arial" panose="020B0604020202020204" pitchFamily="34" charset="0"/>
              <a:buChar char="•"/>
              <a:defRPr/>
            </a:pPr>
            <a:r>
              <a:rPr lang="en-AU" sz="1500" b="0" dirty="0">
                <a:ea typeface="+mn-ea"/>
                <a:cs typeface="+mn-cs"/>
              </a:rPr>
              <a:t>Cost-effective solution</a:t>
            </a:r>
          </a:p>
          <a:p>
            <a:pPr marL="285750" indent="-285750">
              <a:lnSpc>
                <a:spcPct val="150000"/>
              </a:lnSpc>
              <a:spcBef>
                <a:spcPts val="0"/>
              </a:spcBef>
              <a:buClr>
                <a:prstClr val="white"/>
              </a:buClr>
              <a:buFont typeface="Arial" panose="020B0604020202020204" pitchFamily="34" charset="0"/>
              <a:buChar char="•"/>
              <a:defRPr/>
            </a:pPr>
            <a:r>
              <a:rPr lang="en-AU" sz="1500" b="0" dirty="0">
                <a:ea typeface="+mn-ea"/>
                <a:cs typeface="+mn-cs"/>
              </a:rPr>
              <a:t>Unlimited calling within Australia</a:t>
            </a:r>
          </a:p>
          <a:p>
            <a:pPr marL="285750" indent="-285750">
              <a:lnSpc>
                <a:spcPct val="150000"/>
              </a:lnSpc>
              <a:spcBef>
                <a:spcPts val="0"/>
              </a:spcBef>
              <a:buClr>
                <a:prstClr val="white"/>
              </a:buClr>
              <a:buFont typeface="Arial" panose="020B0604020202020204" pitchFamily="34" charset="0"/>
              <a:buChar char="•"/>
              <a:defRPr/>
            </a:pPr>
            <a:r>
              <a:rPr lang="en-AU" sz="1500" b="0" dirty="0">
                <a:ea typeface="+mn-ea"/>
                <a:cs typeface="+mn-cs"/>
              </a:rPr>
              <a:t>BYO phone numbers </a:t>
            </a:r>
          </a:p>
        </p:txBody>
      </p:sp>
      <p:pic>
        <p:nvPicPr>
          <p:cNvPr id="3" name="Picture 2">
            <a:extLst>
              <a:ext uri="{FF2B5EF4-FFF2-40B4-BE49-F238E27FC236}">
                <a16:creationId xmlns:a16="http://schemas.microsoft.com/office/drawing/2014/main" id="{611F7489-B230-D04D-8D3F-EDDA20E82F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3410" y="200931"/>
            <a:ext cx="2414083" cy="1308568"/>
          </a:xfrm>
          <a:prstGeom prst="rect">
            <a:avLst/>
          </a:prstGeom>
        </p:spPr>
      </p:pic>
      <p:sp>
        <p:nvSpPr>
          <p:cNvPr id="7" name="Rounded Rectangle 6">
            <a:extLst>
              <a:ext uri="{FF2B5EF4-FFF2-40B4-BE49-F238E27FC236}">
                <a16:creationId xmlns:a16="http://schemas.microsoft.com/office/drawing/2014/main" id="{E10C7A70-14F5-D54D-84CC-DB21B12280FE}"/>
              </a:ext>
            </a:extLst>
          </p:cNvPr>
          <p:cNvSpPr/>
          <p:nvPr/>
        </p:nvSpPr>
        <p:spPr>
          <a:xfrm>
            <a:off x="6668089" y="3137182"/>
            <a:ext cx="2144821" cy="1805387"/>
          </a:xfrm>
          <a:prstGeom prst="roundRect">
            <a:avLst/>
          </a:prstGeom>
          <a:solidFill>
            <a:srgbClr val="407EC9"/>
          </a:solidFill>
        </p:spPr>
        <p:txBody>
          <a:bodyPr vert="horz" wrap="square" lIns="91440" tIns="45720" rIns="91440" bIns="45720" rtlCol="0" anchor="ctr">
            <a:noAutofit/>
          </a:bodyPr>
          <a:lstStyle/>
          <a:p>
            <a:pPr algn="ctr"/>
            <a:endParaRPr lang="en-US" sz="2000" b="1">
              <a:solidFill>
                <a:schemeClr val="tx1"/>
              </a:solidFill>
            </a:endParaRPr>
          </a:p>
        </p:txBody>
      </p:sp>
      <p:sp>
        <p:nvSpPr>
          <p:cNvPr id="8" name="Rectangle 7">
            <a:extLst>
              <a:ext uri="{FF2B5EF4-FFF2-40B4-BE49-F238E27FC236}">
                <a16:creationId xmlns:a16="http://schemas.microsoft.com/office/drawing/2014/main" id="{2BD07E2A-9B52-2F46-94A2-35B225FD6AA0}"/>
              </a:ext>
            </a:extLst>
          </p:cNvPr>
          <p:cNvSpPr/>
          <p:nvPr/>
        </p:nvSpPr>
        <p:spPr>
          <a:xfrm>
            <a:off x="6774713" y="3475736"/>
            <a:ext cx="1931571" cy="1279133"/>
          </a:xfrm>
          <a:prstGeom prst="rect">
            <a:avLst/>
          </a:prstGeom>
        </p:spPr>
        <p:txBody>
          <a:bodyPr wrap="square">
            <a:spAutoFit/>
          </a:bodyPr>
          <a:lstStyle/>
          <a:p>
            <a:pPr algn="ctr">
              <a:lnSpc>
                <a:spcPct val="150000"/>
              </a:lnSpc>
            </a:pPr>
            <a:r>
              <a:rPr lang="en-AU" sz="1050" b="1" dirty="0"/>
              <a:t>Find on Pacific Compass</a:t>
            </a:r>
          </a:p>
          <a:p>
            <a:pPr marL="171450" indent="-171450">
              <a:lnSpc>
                <a:spcPct val="150000"/>
              </a:lnSpc>
              <a:buFont typeface="Arial" panose="020B0604020202020204" pitchFamily="34" charset="0"/>
              <a:buChar char="•"/>
            </a:pPr>
            <a:r>
              <a:rPr lang="en-AU" sz="1050" dirty="0"/>
              <a:t>Cloud Phone Summary</a:t>
            </a:r>
          </a:p>
          <a:p>
            <a:pPr marL="171450" indent="-171450" fontAlgn="base">
              <a:lnSpc>
                <a:spcPct val="150000"/>
              </a:lnSpc>
              <a:spcBef>
                <a:spcPct val="0"/>
              </a:spcBef>
              <a:spcAft>
                <a:spcPct val="0"/>
              </a:spcAft>
              <a:buFont typeface="Arial" panose="020B0604020202020204" pitchFamily="34" charset="0"/>
              <a:buChar char="•"/>
            </a:pPr>
            <a:r>
              <a:rPr lang="en-US" sz="1050" dirty="0"/>
              <a:t>Essentials reference guide</a:t>
            </a:r>
          </a:p>
          <a:p>
            <a:pPr marL="171450" indent="-171450" fontAlgn="base">
              <a:lnSpc>
                <a:spcPct val="150000"/>
              </a:lnSpc>
              <a:spcBef>
                <a:spcPct val="0"/>
              </a:spcBef>
              <a:spcAft>
                <a:spcPct val="0"/>
              </a:spcAft>
              <a:buFont typeface="Arial" panose="020B0604020202020204" pitchFamily="34" charset="0"/>
              <a:buChar char="•"/>
            </a:pPr>
            <a:r>
              <a:rPr lang="en-US" sz="1050" dirty="0"/>
              <a:t>Objection Handling guide</a:t>
            </a:r>
          </a:p>
          <a:p>
            <a:pPr marL="171450" indent="-171450" fontAlgn="base">
              <a:lnSpc>
                <a:spcPct val="150000"/>
              </a:lnSpc>
              <a:spcBef>
                <a:spcPct val="0"/>
              </a:spcBef>
              <a:spcAft>
                <a:spcPct val="0"/>
              </a:spcAft>
              <a:buFont typeface="Arial" panose="020B0604020202020204" pitchFamily="34" charset="0"/>
              <a:buChar char="•"/>
            </a:pPr>
            <a:r>
              <a:rPr lang="en-US" sz="1050" dirty="0"/>
              <a:t>Business types to target</a:t>
            </a:r>
          </a:p>
        </p:txBody>
      </p:sp>
      <p:sp>
        <p:nvSpPr>
          <p:cNvPr id="9" name="Rectangle 8">
            <a:extLst>
              <a:ext uri="{FF2B5EF4-FFF2-40B4-BE49-F238E27FC236}">
                <a16:creationId xmlns:a16="http://schemas.microsoft.com/office/drawing/2014/main" id="{64F96A9C-851B-CB42-BCA5-0A45878432E5}"/>
              </a:ext>
            </a:extLst>
          </p:cNvPr>
          <p:cNvSpPr/>
          <p:nvPr/>
        </p:nvSpPr>
        <p:spPr>
          <a:xfrm>
            <a:off x="6674074" y="3023477"/>
            <a:ext cx="2144821" cy="37295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6918F74-7CC9-B54A-8D3A-E18EC795CDDC}"/>
              </a:ext>
            </a:extLst>
          </p:cNvPr>
          <p:cNvSpPr txBox="1"/>
          <p:nvPr/>
        </p:nvSpPr>
        <p:spPr>
          <a:xfrm>
            <a:off x="6674074" y="3045655"/>
            <a:ext cx="2144821" cy="338554"/>
          </a:xfrm>
          <a:prstGeom prst="rect">
            <a:avLst/>
          </a:prstGeom>
          <a:noFill/>
        </p:spPr>
        <p:txBody>
          <a:bodyPr wrap="square" rtlCol="0">
            <a:spAutoFit/>
          </a:bodyPr>
          <a:lstStyle/>
          <a:p>
            <a:pPr algn="ctr"/>
            <a:r>
              <a:rPr lang="en-AU" sz="1600" b="1" dirty="0">
                <a:solidFill>
                  <a:srgbClr val="407EC9"/>
                </a:solidFill>
              </a:rPr>
              <a:t>Available Resources</a:t>
            </a:r>
          </a:p>
        </p:txBody>
      </p:sp>
      <p:sp>
        <p:nvSpPr>
          <p:cNvPr id="11" name="Round Same Side Corner Rectangle 10">
            <a:extLst>
              <a:ext uri="{FF2B5EF4-FFF2-40B4-BE49-F238E27FC236}">
                <a16:creationId xmlns:a16="http://schemas.microsoft.com/office/drawing/2014/main" id="{8C93DD26-EDA4-3A48-9EEF-F3A809B878E3}"/>
              </a:ext>
            </a:extLst>
          </p:cNvPr>
          <p:cNvSpPr/>
          <p:nvPr/>
        </p:nvSpPr>
        <p:spPr>
          <a:xfrm rot="5400000">
            <a:off x="2289582" y="-2094095"/>
            <a:ext cx="659730" cy="5238893"/>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2" name="Title 1"/>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Why </a:t>
            </a:r>
            <a:r>
              <a:rPr lang="en-US" sz="2800" dirty="0" err="1">
                <a:solidFill>
                  <a:srgbClr val="FFFFFF"/>
                </a:solidFill>
                <a:effectLst/>
                <a:cs typeface="Candara"/>
              </a:rPr>
              <a:t>MyNetFone</a:t>
            </a:r>
            <a:r>
              <a:rPr lang="en-US" sz="2800" dirty="0">
                <a:solidFill>
                  <a:srgbClr val="FFFFFF"/>
                </a:solidFill>
                <a:effectLst/>
                <a:cs typeface="Candara"/>
              </a:rPr>
              <a:t> Cloud Phone?</a:t>
            </a:r>
          </a:p>
        </p:txBody>
      </p:sp>
      <p:sp>
        <p:nvSpPr>
          <p:cNvPr id="13" name="TextBox 12">
            <a:extLst>
              <a:ext uri="{FF2B5EF4-FFF2-40B4-BE49-F238E27FC236}">
                <a16:creationId xmlns:a16="http://schemas.microsoft.com/office/drawing/2014/main" id="{0AD30327-563B-4D45-AF96-2421C778D685}"/>
              </a:ext>
            </a:extLst>
          </p:cNvPr>
          <p:cNvSpPr txBox="1"/>
          <p:nvPr/>
        </p:nvSpPr>
        <p:spPr>
          <a:xfrm>
            <a:off x="4315518" y="3605779"/>
            <a:ext cx="1569643" cy="692497"/>
          </a:xfrm>
          <a:prstGeom prst="rect">
            <a:avLst/>
          </a:prstGeom>
          <a:solidFill>
            <a:schemeClr val="accent5"/>
          </a:solidFill>
        </p:spPr>
        <p:txBody>
          <a:bodyPr wrap="square" rtlCol="0">
            <a:spAutoFit/>
          </a:bodyPr>
          <a:lstStyle/>
          <a:p>
            <a:pPr algn="ctr"/>
            <a:r>
              <a:rPr lang="en-AU" sz="1300" dirty="0"/>
              <a:t>Don’t forget: Earn up to 10 Customer Points per service!</a:t>
            </a:r>
          </a:p>
        </p:txBody>
      </p:sp>
    </p:spTree>
    <p:extLst>
      <p:ext uri="{BB962C8B-B14F-4D97-AF65-F5344CB8AC3E}">
        <p14:creationId xmlns:p14="http://schemas.microsoft.com/office/powerpoint/2010/main" val="349976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c-one-phone1.tif"/>
          <p:cNvPicPr>
            <a:picLocks noChangeAspect="1"/>
          </p:cNvPicPr>
          <p:nvPr/>
        </p:nvPicPr>
        <p:blipFill rotWithShape="1">
          <a:blip r:embed="rId3" cstate="email">
            <a:extLst>
              <a:ext uri="{28A0092B-C50C-407E-A947-70E740481C1C}">
                <a14:useLocalDpi xmlns:a14="http://schemas.microsoft.com/office/drawing/2010/main" val="0"/>
              </a:ext>
            </a:extLst>
          </a:blip>
          <a:srcRect b="16063"/>
          <a:stretch/>
        </p:blipFill>
        <p:spPr>
          <a:xfrm>
            <a:off x="5436096" y="1491630"/>
            <a:ext cx="3469708" cy="2824996"/>
          </a:xfrm>
          <a:prstGeom prst="rect">
            <a:avLst/>
          </a:prstGeom>
        </p:spPr>
      </p:pic>
      <p:sp>
        <p:nvSpPr>
          <p:cNvPr id="8" name="Content Placeholder 1">
            <a:extLst>
              <a:ext uri="{FF2B5EF4-FFF2-40B4-BE49-F238E27FC236}">
                <a16:creationId xmlns:a16="http://schemas.microsoft.com/office/drawing/2014/main" id="{40FF5215-9EE4-4D73-B229-22382302DCEE}"/>
              </a:ext>
            </a:extLst>
          </p:cNvPr>
          <p:cNvSpPr txBox="1">
            <a:spLocks/>
          </p:cNvSpPr>
          <p:nvPr/>
        </p:nvSpPr>
        <p:spPr>
          <a:xfrm>
            <a:off x="592944" y="1571215"/>
            <a:ext cx="5108102" cy="2665825"/>
          </a:xfrm>
          <a:prstGeom prst="rect">
            <a:avLst/>
          </a:prstGeom>
        </p:spPr>
        <p:txBody>
          <a:bodyPr>
            <a:normAutofit/>
          </a:bodyPr>
          <a:lstStyle>
            <a:lvl1pPr marL="403225" indent="-403225" algn="l" rtl="0" eaLnBrk="1" fontAlgn="base" hangingPunct="1">
              <a:spcBef>
                <a:spcPts val="2000"/>
              </a:spcBef>
              <a:spcAft>
                <a:spcPct val="0"/>
              </a:spcAft>
              <a:buClr>
                <a:schemeClr val="accent2"/>
              </a:buClr>
              <a:buFont typeface="Arial" charset="0"/>
              <a:buChar char="•"/>
              <a:defRPr sz="2400" b="1" kern="1200">
                <a:solidFill>
                  <a:schemeClr val="tx1"/>
                </a:solidFill>
                <a:effectLst>
                  <a:outerShdw blurRad="101600" dist="63500" dir="2700000" algn="tl" rotWithShape="0">
                    <a:prstClr val="black">
                      <a:alpha val="75000"/>
                    </a:prstClr>
                  </a:outerShdw>
                </a:effectLst>
                <a:latin typeface="+mn-lt"/>
                <a:ea typeface="ＭＳ Ｐゴシック" charset="0"/>
                <a:cs typeface="ＭＳ Ｐゴシック" charset="0"/>
              </a:defRPr>
            </a:lvl1pPr>
            <a:lvl2pPr marL="806450" indent="-403225" algn="l" rtl="0" eaLnBrk="1" fontAlgn="base" hangingPunct="1">
              <a:spcBef>
                <a:spcPts val="600"/>
              </a:spcBef>
              <a:spcAft>
                <a:spcPct val="0"/>
              </a:spcAft>
              <a:buClr>
                <a:schemeClr val="accent2"/>
              </a:buClr>
              <a:buSzPct val="90000"/>
              <a:buFont typeface="Courier New" charset="0"/>
              <a:buChar char="o"/>
              <a:defRPr sz="22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2pPr>
            <a:lvl3pPr marL="1143000" indent="-336550" algn="l" rtl="0" eaLnBrk="1" fontAlgn="base" hangingPunct="1">
              <a:spcBef>
                <a:spcPts val="600"/>
              </a:spcBef>
              <a:spcAft>
                <a:spcPct val="0"/>
              </a:spcAft>
              <a:buClr>
                <a:schemeClr val="accent2"/>
              </a:buClr>
              <a:buSzPct val="90000"/>
              <a:buFont typeface="Courier New" charset="0"/>
              <a:buChar char="o"/>
              <a:defRPr sz="2000"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3pPr>
            <a:lvl4pPr marL="1492250" indent="-3492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4pPr>
            <a:lvl5pPr marL="1828800" indent="-336550" algn="l" rtl="0" eaLnBrk="1" fontAlgn="base" hangingPunct="1">
              <a:spcBef>
                <a:spcPts val="600"/>
              </a:spcBef>
              <a:spcAft>
                <a:spcPct val="0"/>
              </a:spcAft>
              <a:buClr>
                <a:schemeClr val="accent2"/>
              </a:buClr>
              <a:buSzPct val="90000"/>
              <a:buFont typeface="Courier New" charset="0"/>
              <a:buChar char="o"/>
              <a:defRPr b="1" kern="1200">
                <a:solidFill>
                  <a:schemeClr val="tx1"/>
                </a:solidFill>
                <a:effectLst>
                  <a:outerShdw blurRad="101600" dist="63500" dir="2700000" algn="tl" rotWithShape="0">
                    <a:prstClr val="black">
                      <a:alpha val="75000"/>
                    </a:prstClr>
                  </a:outerShdw>
                </a:effectLst>
                <a:latin typeface="+mn-lt"/>
                <a:ea typeface="ＭＳ Ｐゴシック" charset="0"/>
                <a:cs typeface="+mn-cs"/>
              </a:defRPr>
            </a:lvl5pPr>
            <a:lvl6pPr marL="21732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Clr>
                <a:schemeClr val="accent2"/>
              </a:buClr>
              <a:buSzPct val="90000"/>
              <a:buFont typeface="Courier New"/>
              <a:buChar char="o"/>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Clr>
                <a:schemeClr val="accent2"/>
              </a:buClr>
              <a:buSzPct val="90000"/>
              <a:buFont typeface="Courier New"/>
              <a:buChar char="o"/>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marL="0" indent="0">
              <a:buClr>
                <a:schemeClr val="tx1"/>
              </a:buClr>
              <a:buNone/>
            </a:pPr>
            <a:r>
              <a:rPr lang="en-AU" sz="1800" b="0" dirty="0">
                <a:ea typeface="+mn-ea"/>
                <a:cs typeface="+mn-cs"/>
              </a:rPr>
              <a:t>Remember to target businesses that </a:t>
            </a:r>
            <a:r>
              <a:rPr lang="en-AU" sz="1800" dirty="0">
                <a:ea typeface="+mn-ea"/>
                <a:cs typeface="+mn-cs"/>
              </a:rPr>
              <a:t>already use multiple phone lines</a:t>
            </a:r>
            <a:r>
              <a:rPr lang="en-AU" sz="1800" b="0" dirty="0">
                <a:ea typeface="+mn-ea"/>
                <a:cs typeface="+mn-cs"/>
              </a:rPr>
              <a:t>!</a:t>
            </a:r>
          </a:p>
          <a:p>
            <a:pPr marL="0" indent="0">
              <a:buClr>
                <a:schemeClr val="tx1"/>
              </a:buClr>
              <a:buNone/>
            </a:pPr>
            <a:r>
              <a:rPr lang="en-AU" sz="1800" b="0" dirty="0">
                <a:ea typeface="+mn-ea"/>
                <a:cs typeface="+mn-cs"/>
              </a:rPr>
              <a:t>Guide your customers to activation in 3 easy steps:</a:t>
            </a:r>
          </a:p>
          <a:p>
            <a:pPr marL="857250" lvl="1" indent="-457200">
              <a:buClr>
                <a:schemeClr val="tx1"/>
              </a:buClr>
              <a:buFont typeface="+mj-lt"/>
              <a:buAutoNum type="arabicPeriod"/>
            </a:pPr>
            <a:r>
              <a:rPr lang="en-US" sz="1800" b="0" dirty="0">
                <a:ea typeface="+mn-ea"/>
              </a:rPr>
              <a:t>A</a:t>
            </a:r>
            <a:r>
              <a:rPr lang="en-AU" sz="1800" b="0" dirty="0" err="1">
                <a:ea typeface="+mn-ea"/>
              </a:rPr>
              <a:t>sk</a:t>
            </a:r>
            <a:r>
              <a:rPr lang="en-AU" sz="1800" b="0" dirty="0">
                <a:ea typeface="+mn-ea"/>
              </a:rPr>
              <a:t> if the business owner is interested in saving money</a:t>
            </a:r>
          </a:p>
          <a:p>
            <a:pPr marL="857250" lvl="1" indent="-457200">
              <a:buClr>
                <a:schemeClr val="tx1"/>
              </a:buClr>
              <a:buFont typeface="+mj-lt"/>
              <a:buAutoNum type="arabicPeriod"/>
            </a:pPr>
            <a:r>
              <a:rPr lang="en-US" sz="1800" b="0" dirty="0">
                <a:ea typeface="+mn-ea"/>
              </a:rPr>
              <a:t>H</a:t>
            </a:r>
            <a:r>
              <a:rPr lang="en-AU" sz="1800" b="0" dirty="0" err="1">
                <a:ea typeface="+mn-ea"/>
              </a:rPr>
              <a:t>ave</a:t>
            </a:r>
            <a:r>
              <a:rPr lang="en-AU" sz="1800" b="0" dirty="0">
                <a:ea typeface="+mn-ea"/>
              </a:rPr>
              <a:t> them submit a quote request</a:t>
            </a:r>
          </a:p>
          <a:p>
            <a:pPr marL="857250" lvl="1" indent="-457200">
              <a:buClr>
                <a:schemeClr val="tx1"/>
              </a:buClr>
              <a:buFont typeface="+mj-lt"/>
              <a:buAutoNum type="arabicPeriod"/>
            </a:pPr>
            <a:r>
              <a:rPr lang="en-US" sz="1800" b="0" dirty="0">
                <a:ea typeface="+mn-ea"/>
              </a:rPr>
              <a:t>L</a:t>
            </a:r>
            <a:r>
              <a:rPr lang="en-AU" sz="1800" b="0" dirty="0">
                <a:ea typeface="+mn-ea"/>
              </a:rPr>
              <a:t>et </a:t>
            </a:r>
            <a:r>
              <a:rPr lang="en-AU" sz="1800" b="0" dirty="0" err="1">
                <a:ea typeface="+mn-ea"/>
              </a:rPr>
              <a:t>MyNetFone</a:t>
            </a:r>
            <a:r>
              <a:rPr lang="en-AU" sz="1800" b="0" dirty="0">
                <a:ea typeface="+mn-ea"/>
              </a:rPr>
              <a:t> do the rest!</a:t>
            </a:r>
          </a:p>
        </p:txBody>
      </p:sp>
      <p:sp>
        <p:nvSpPr>
          <p:cNvPr id="5" name="Round Same Side Corner Rectangle 10">
            <a:extLst>
              <a:ext uri="{FF2B5EF4-FFF2-40B4-BE49-F238E27FC236}">
                <a16:creationId xmlns:a16="http://schemas.microsoft.com/office/drawing/2014/main" id="{4446D881-BEBB-6C4D-946F-1D6BB1825AF8}"/>
              </a:ext>
            </a:extLst>
          </p:cNvPr>
          <p:cNvSpPr/>
          <p:nvPr/>
        </p:nvSpPr>
        <p:spPr>
          <a:xfrm rot="5400000">
            <a:off x="3307683" y="-3112198"/>
            <a:ext cx="659729" cy="7275098"/>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6" name="Title 1">
            <a:extLst>
              <a:ext uri="{FF2B5EF4-FFF2-40B4-BE49-F238E27FC236}">
                <a16:creationId xmlns:a16="http://schemas.microsoft.com/office/drawing/2014/main" id="{C72F8DC0-287E-7347-89E1-0906A088C979}"/>
              </a:ext>
            </a:extLst>
          </p:cNvPr>
          <p:cNvSpPr txBox="1">
            <a:spLocks/>
          </p:cNvSpPr>
          <p:nvPr/>
        </p:nvSpPr>
        <p:spPr>
          <a:xfrm>
            <a:off x="108520" y="195486"/>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Talking to your customers about </a:t>
            </a:r>
            <a:r>
              <a:rPr lang="en-US" sz="2800" dirty="0" err="1">
                <a:solidFill>
                  <a:srgbClr val="FFFFFF"/>
                </a:solidFill>
                <a:effectLst/>
                <a:cs typeface="Candara"/>
              </a:rPr>
              <a:t>MyNetFone</a:t>
            </a:r>
            <a:endParaRPr lang="en-US" sz="2800" dirty="0">
              <a:solidFill>
                <a:srgbClr val="FFFFFF"/>
              </a:solidFill>
              <a:effectLst/>
              <a:cs typeface="Candara"/>
            </a:endParaRPr>
          </a:p>
        </p:txBody>
      </p:sp>
      <p:pic>
        <p:nvPicPr>
          <p:cNvPr id="9" name="Picture 8">
            <a:extLst>
              <a:ext uri="{FF2B5EF4-FFF2-40B4-BE49-F238E27FC236}">
                <a16:creationId xmlns:a16="http://schemas.microsoft.com/office/drawing/2014/main" id="{67B91A62-B255-44D6-A693-777FB58FA9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3410" y="200931"/>
            <a:ext cx="2414083" cy="1308568"/>
          </a:xfrm>
          <a:prstGeom prst="rect">
            <a:avLst/>
          </a:prstGeom>
        </p:spPr>
      </p:pic>
    </p:spTree>
    <p:extLst>
      <p:ext uri="{BB962C8B-B14F-4D97-AF65-F5344CB8AC3E}">
        <p14:creationId xmlns:p14="http://schemas.microsoft.com/office/powerpoint/2010/main" val="2886187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79854" y="-1039478"/>
            <a:ext cx="659730" cy="32067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45304"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Energy Plans - NSW</a:t>
            </a:r>
          </a:p>
        </p:txBody>
      </p:sp>
      <p:sp>
        <p:nvSpPr>
          <p:cNvPr id="6" name="TextBox 5">
            <a:extLst>
              <a:ext uri="{FF2B5EF4-FFF2-40B4-BE49-F238E27FC236}">
                <a16:creationId xmlns:a16="http://schemas.microsoft.com/office/drawing/2014/main" id="{822FFB33-8F94-4974-B7E7-58E2853A21CA}"/>
              </a:ext>
            </a:extLst>
          </p:cNvPr>
          <p:cNvSpPr txBox="1"/>
          <p:nvPr/>
        </p:nvSpPr>
        <p:spPr>
          <a:xfrm>
            <a:off x="6310536" y="1242638"/>
            <a:ext cx="2618509" cy="514250"/>
          </a:xfrm>
          <a:prstGeom prst="rect">
            <a:avLst/>
          </a:prstGeom>
          <a:solidFill>
            <a:srgbClr val="00A4E6"/>
          </a:solidFill>
        </p:spPr>
        <p:txBody>
          <a:bodyPr vert="horz" wrap="square" lIns="91440" tIns="45720" rIns="91440" bIns="45720" rtlCol="0">
            <a:noAutofit/>
          </a:bodyPr>
          <a:lstStyle/>
          <a:p>
            <a:pPr fontAlgn="base">
              <a:lnSpc>
                <a:spcPct val="150000"/>
              </a:lnSpc>
              <a:spcBef>
                <a:spcPct val="0"/>
              </a:spcBef>
              <a:spcAft>
                <a:spcPct val="0"/>
              </a:spcAft>
            </a:pPr>
            <a:r>
              <a:rPr lang="en-US" sz="1500" b="1" dirty="0">
                <a:effectLst>
                  <a:outerShdw blurRad="101600" dist="63500" dir="2700000" algn="tl" rotWithShape="0">
                    <a:prstClr val="black">
                      <a:alpha val="75000"/>
                    </a:prstClr>
                  </a:outerShdw>
                </a:effectLst>
                <a:cs typeface="Candara"/>
              </a:rPr>
              <a:t>Earn up to 3 Customer Points!</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pic>
        <p:nvPicPr>
          <p:cNvPr id="12" name="Picture 11">
            <a:extLst>
              <a:ext uri="{FF2B5EF4-FFF2-40B4-BE49-F238E27FC236}">
                <a16:creationId xmlns:a16="http://schemas.microsoft.com/office/drawing/2014/main" id="{3CE37DFC-6ECE-44BF-ADD2-FC70C7EB67D3}"/>
              </a:ext>
            </a:extLst>
          </p:cNvPr>
          <p:cNvPicPr>
            <a:picLocks noChangeAspect="1"/>
          </p:cNvPicPr>
          <p:nvPr/>
        </p:nvPicPr>
        <p:blipFill>
          <a:blip r:embed="rId3"/>
          <a:stretch>
            <a:fillRect/>
          </a:stretch>
        </p:blipFill>
        <p:spPr>
          <a:xfrm>
            <a:off x="532646" y="1242638"/>
            <a:ext cx="2642866" cy="3494938"/>
          </a:xfrm>
          <a:prstGeom prst="rect">
            <a:avLst/>
          </a:prstGeom>
        </p:spPr>
      </p:pic>
      <p:pic>
        <p:nvPicPr>
          <p:cNvPr id="13" name="Picture 12">
            <a:extLst>
              <a:ext uri="{FF2B5EF4-FFF2-40B4-BE49-F238E27FC236}">
                <a16:creationId xmlns:a16="http://schemas.microsoft.com/office/drawing/2014/main" id="{140C9AB6-630B-496D-BFE1-FDB7B0D134A4}"/>
              </a:ext>
            </a:extLst>
          </p:cNvPr>
          <p:cNvPicPr>
            <a:picLocks noChangeAspect="1"/>
          </p:cNvPicPr>
          <p:nvPr/>
        </p:nvPicPr>
        <p:blipFill>
          <a:blip r:embed="rId4"/>
          <a:stretch>
            <a:fillRect/>
          </a:stretch>
        </p:blipFill>
        <p:spPr>
          <a:xfrm>
            <a:off x="3499315" y="1242638"/>
            <a:ext cx="2642865" cy="3494938"/>
          </a:xfrm>
          <a:prstGeom prst="rect">
            <a:avLst/>
          </a:prstGeom>
        </p:spPr>
      </p:pic>
      <p:sp>
        <p:nvSpPr>
          <p:cNvPr id="16" name="TextBox 15">
            <a:extLst>
              <a:ext uri="{FF2B5EF4-FFF2-40B4-BE49-F238E27FC236}">
                <a16:creationId xmlns:a16="http://schemas.microsoft.com/office/drawing/2014/main" id="{42B9FFD4-CA55-41FC-9541-7EAF03E5DB23}"/>
              </a:ext>
            </a:extLst>
          </p:cNvPr>
          <p:cNvSpPr txBox="1"/>
          <p:nvPr/>
        </p:nvSpPr>
        <p:spPr>
          <a:xfrm>
            <a:off x="6232709" y="1968862"/>
            <a:ext cx="2654772" cy="1488308"/>
          </a:xfrm>
          <a:prstGeom prst="rect">
            <a:avLst/>
          </a:prstGeom>
        </p:spPr>
        <p:txBody>
          <a:bodyPr vert="horz" wrap="none" lIns="91440" tIns="45720" rIns="91440" bIns="45720" rtlCol="0">
            <a:noAutofit/>
          </a:bodyPr>
          <a:lstStyle/>
          <a:p>
            <a:r>
              <a:rPr lang="en-US" sz="2000" dirty="0"/>
              <a:t>NSW Solar feed-in tariff</a:t>
            </a:r>
          </a:p>
          <a:p>
            <a:r>
              <a:rPr lang="en-US" sz="2000" dirty="0"/>
              <a:t>8c / kWh on all plans</a:t>
            </a:r>
            <a:endParaRPr lang="en-AU" sz="2000" dirty="0"/>
          </a:p>
        </p:txBody>
      </p:sp>
    </p:spTree>
    <p:extLst>
      <p:ext uri="{BB962C8B-B14F-4D97-AF65-F5344CB8AC3E}">
        <p14:creationId xmlns:p14="http://schemas.microsoft.com/office/powerpoint/2010/main" val="171655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6">
            <a:extLst>
              <a:ext uri="{FF2B5EF4-FFF2-40B4-BE49-F238E27FC236}">
                <a16:creationId xmlns:a16="http://schemas.microsoft.com/office/drawing/2014/main" id="{8B51CF3D-11E1-BD4D-986C-830790104CAC}"/>
              </a:ext>
            </a:extLst>
          </p:cNvPr>
          <p:cNvSpPr>
            <a:spLocks noGrp="1"/>
          </p:cNvSpPr>
          <p:nvPr>
            <p:ph type="body" sz="quarter" idx="13"/>
          </p:nvPr>
        </p:nvSpPr>
        <p:spPr>
          <a:xfrm>
            <a:off x="2799298" y="1422095"/>
            <a:ext cx="6344701" cy="2162175"/>
          </a:xfrm>
        </p:spPr>
        <p:txBody>
          <a:bodyPr>
            <a:normAutofit/>
          </a:bodyPr>
          <a:lstStyle/>
          <a:p>
            <a:pPr algn="l"/>
            <a:r>
              <a:rPr lang="en-US" sz="6000"/>
              <a:t>ADT Security</a:t>
            </a:r>
          </a:p>
        </p:txBody>
      </p:sp>
      <p:sp>
        <p:nvSpPr>
          <p:cNvPr id="6" name="Oval 5"/>
          <p:cNvSpPr/>
          <p:nvPr/>
        </p:nvSpPr>
        <p:spPr>
          <a:xfrm>
            <a:off x="432000" y="687600"/>
            <a:ext cx="1843200" cy="184680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27CC644-55AB-EC49-B836-705520ABB7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776" y="815774"/>
            <a:ext cx="1567735" cy="1567735"/>
          </a:xfrm>
          <a:prstGeom prst="rect">
            <a:avLst/>
          </a:prstGeom>
        </p:spPr>
      </p:pic>
      <p:sp>
        <p:nvSpPr>
          <p:cNvPr id="7" name="TextBox 6">
            <a:extLst>
              <a:ext uri="{FF2B5EF4-FFF2-40B4-BE49-F238E27FC236}">
                <a16:creationId xmlns:a16="http://schemas.microsoft.com/office/drawing/2014/main" id="{6B64D829-8180-4E3E-96EC-AF447E7FF399}"/>
              </a:ext>
            </a:extLst>
          </p:cNvPr>
          <p:cNvSpPr txBox="1"/>
          <p:nvPr/>
        </p:nvSpPr>
        <p:spPr>
          <a:xfrm>
            <a:off x="2859810" y="2140111"/>
            <a:ext cx="3018865" cy="726141"/>
          </a:xfrm>
          <a:prstGeom prst="rect">
            <a:avLst/>
          </a:prstGeom>
        </p:spPr>
        <p:txBody>
          <a:bodyPr vert="horz" wrap="square" lIns="91440" tIns="45720" rIns="91440" bIns="45720" rtlCol="0">
            <a:noAutofit/>
          </a:bodyPr>
          <a:lstStyle/>
          <a:p>
            <a:r>
              <a:rPr lang="en-US" sz="3000" dirty="0"/>
              <a:t>Business</a:t>
            </a:r>
          </a:p>
        </p:txBody>
      </p:sp>
    </p:spTree>
    <p:extLst>
      <p:ext uri="{BB962C8B-B14F-4D97-AF65-F5344CB8AC3E}">
        <p14:creationId xmlns:p14="http://schemas.microsoft.com/office/powerpoint/2010/main" val="14316472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Same Side Corner Rectangle 6">
            <a:extLst>
              <a:ext uri="{FF2B5EF4-FFF2-40B4-BE49-F238E27FC236}">
                <a16:creationId xmlns:a16="http://schemas.microsoft.com/office/drawing/2014/main" id="{2A0962AB-2EC5-4252-B817-990BD64EC3BB}"/>
              </a:ext>
            </a:extLst>
          </p:cNvPr>
          <p:cNvSpPr/>
          <p:nvPr/>
        </p:nvSpPr>
        <p:spPr>
          <a:xfrm rot="5400000">
            <a:off x="2697521" y="-2512684"/>
            <a:ext cx="789190" cy="6184232"/>
          </a:xfrm>
          <a:prstGeom prst="round2SameRect">
            <a:avLst>
              <a:gd name="adj1" fmla="val 49948"/>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pic>
        <p:nvPicPr>
          <p:cNvPr id="26" name="Picture 25" descr="2000px-ADT_Security_Services_Logo.svg.png">
            <a:extLst>
              <a:ext uri="{FF2B5EF4-FFF2-40B4-BE49-F238E27FC236}">
                <a16:creationId xmlns:a16="http://schemas.microsoft.com/office/drawing/2014/main" id="{050724A0-2D96-44CF-AE6A-E68B878FC3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8424" y="184837"/>
            <a:ext cx="573830" cy="573830"/>
          </a:xfrm>
          <a:prstGeom prst="rect">
            <a:avLst/>
          </a:prstGeom>
        </p:spPr>
      </p:pic>
      <p:pic>
        <p:nvPicPr>
          <p:cNvPr id="2" name="Picture 1">
            <a:extLst>
              <a:ext uri="{FF2B5EF4-FFF2-40B4-BE49-F238E27FC236}">
                <a16:creationId xmlns:a16="http://schemas.microsoft.com/office/drawing/2014/main" id="{DAF7EA84-5459-4B59-BBCC-629AC871193D}"/>
              </a:ext>
            </a:extLst>
          </p:cNvPr>
          <p:cNvPicPr>
            <a:picLocks noChangeAspect="1"/>
          </p:cNvPicPr>
          <p:nvPr/>
        </p:nvPicPr>
        <p:blipFill>
          <a:blip r:embed="rId4"/>
          <a:stretch>
            <a:fillRect/>
          </a:stretch>
        </p:blipFill>
        <p:spPr>
          <a:xfrm>
            <a:off x="4572000" y="2539993"/>
            <a:ext cx="4102700" cy="2304256"/>
          </a:xfrm>
          <a:prstGeom prst="rect">
            <a:avLst/>
          </a:prstGeom>
        </p:spPr>
      </p:pic>
      <p:sp>
        <p:nvSpPr>
          <p:cNvPr id="8" name="Title 1"/>
          <p:cNvSpPr txBox="1">
            <a:spLocks/>
          </p:cNvSpPr>
          <p:nvPr/>
        </p:nvSpPr>
        <p:spPr>
          <a:xfrm>
            <a:off x="181746" y="248623"/>
            <a:ext cx="6504931"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Why ADT Security for your business?</a:t>
            </a:r>
          </a:p>
        </p:txBody>
      </p:sp>
      <p:sp>
        <p:nvSpPr>
          <p:cNvPr id="3" name="TextBox 2">
            <a:extLst>
              <a:ext uri="{FF2B5EF4-FFF2-40B4-BE49-F238E27FC236}">
                <a16:creationId xmlns:a16="http://schemas.microsoft.com/office/drawing/2014/main" id="{58247AB7-A8AC-45A1-8D5F-0C95061ADC2A}"/>
              </a:ext>
            </a:extLst>
          </p:cNvPr>
          <p:cNvSpPr txBox="1"/>
          <p:nvPr/>
        </p:nvSpPr>
        <p:spPr>
          <a:xfrm>
            <a:off x="591309" y="1216906"/>
            <a:ext cx="3604437" cy="3614398"/>
          </a:xfrm>
          <a:prstGeom prst="rect">
            <a:avLst/>
          </a:prstGeom>
        </p:spPr>
        <p:txBody>
          <a:bodyPr vert="horz" wrap="square" lIns="91440" tIns="45720" rIns="91440" bIns="45720" rtlCol="0">
            <a:noAutofit/>
          </a:bodyPr>
          <a:lstStyle/>
          <a:p>
            <a:r>
              <a:rPr lang="en-US" sz="1400" dirty="0"/>
              <a:t>From CCTV to Access Control to Fire Monitoring, ADT Security is your one-stop-shop for securing your business against threats.</a:t>
            </a:r>
          </a:p>
          <a:p>
            <a:endParaRPr lang="en-US" sz="1400" dirty="0"/>
          </a:p>
          <a:p>
            <a:r>
              <a:rPr lang="en-US" sz="1400" b="1" dirty="0"/>
              <a:t>Why should I need to worry about security for my business, they ask? Advise your small business customers that the time is now to install or upgrade their security:</a:t>
            </a:r>
          </a:p>
          <a:p>
            <a:pPr marL="285750" marR="0" lvl="0" indent="-285750" fontAlgn="auto">
              <a:lnSpc>
                <a:spcPct val="100000"/>
              </a:lnSpc>
              <a:spcBef>
                <a:spcPts val="600"/>
              </a:spcBef>
              <a:spcAft>
                <a:spcPts val="600"/>
              </a:spcAft>
              <a:buClr>
                <a:prstClr val="white"/>
              </a:buClr>
              <a:buSzTx/>
              <a:buFont typeface="Arial" panose="020B0604020202020204" pitchFamily="34" charset="0"/>
              <a:buChar char="•"/>
              <a:tabLst/>
              <a:defRPr/>
            </a:pPr>
            <a:r>
              <a:rPr lang="en-AU" sz="1400" dirty="0">
                <a:effectLst>
                  <a:outerShdw blurRad="101600" dist="63500" dir="2700000" algn="tl" rotWithShape="0">
                    <a:prstClr val="black">
                      <a:alpha val="75000"/>
                    </a:prstClr>
                  </a:outerShdw>
                </a:effectLst>
              </a:rPr>
              <a:t>High % of small businesses in Australia already have a monitored security solution.</a:t>
            </a:r>
          </a:p>
          <a:p>
            <a:pPr marL="285750" marR="0" lvl="0" indent="-285750" fontAlgn="auto">
              <a:lnSpc>
                <a:spcPct val="100000"/>
              </a:lnSpc>
              <a:spcBef>
                <a:spcPts val="600"/>
              </a:spcBef>
              <a:spcAft>
                <a:spcPts val="600"/>
              </a:spcAft>
              <a:buClr>
                <a:prstClr val="white"/>
              </a:buClr>
              <a:buSzTx/>
              <a:buFont typeface="Arial" panose="020B0604020202020204" pitchFamily="34" charset="0"/>
              <a:buChar char="•"/>
              <a:tabLst/>
              <a:defRPr/>
            </a:pPr>
            <a:r>
              <a:rPr lang="en-US" sz="1400" dirty="0">
                <a:effectLst>
                  <a:outerShdw blurRad="101600" dist="63500" dir="2700000" algn="tl" rotWithShape="0">
                    <a:prstClr val="black">
                      <a:alpha val="75000"/>
                    </a:prstClr>
                  </a:outerShdw>
                </a:effectLst>
              </a:rPr>
              <a:t>Small businesses with “back-to-base” alarm systems will need to upgrade due to </a:t>
            </a:r>
            <a:r>
              <a:rPr lang="en-US" sz="1400" dirty="0" err="1">
                <a:effectLst>
                  <a:outerShdw blurRad="101600" dist="63500" dir="2700000" algn="tl" rotWithShape="0">
                    <a:prstClr val="black">
                      <a:alpha val="75000"/>
                    </a:prstClr>
                  </a:outerShdw>
                </a:effectLst>
              </a:rPr>
              <a:t>nbn</a:t>
            </a:r>
            <a:r>
              <a:rPr lang="en-US" sz="1400" dirty="0">
                <a:solidFill>
                  <a:srgbClr val="FFFFFF"/>
                </a:solidFill>
                <a:cs typeface="Candara"/>
              </a:rPr>
              <a:t>™</a:t>
            </a:r>
            <a:r>
              <a:rPr lang="en-US" sz="1400" dirty="0">
                <a:effectLst>
                  <a:outerShdw blurRad="101600" dist="63500" dir="2700000" algn="tl" rotWithShape="0">
                    <a:prstClr val="black">
                      <a:alpha val="75000"/>
                    </a:prstClr>
                  </a:outerShdw>
                </a:effectLst>
              </a:rPr>
              <a:t> roll-out.</a:t>
            </a:r>
            <a:endParaRPr lang="en-US" sz="1400" dirty="0"/>
          </a:p>
        </p:txBody>
      </p:sp>
      <p:sp>
        <p:nvSpPr>
          <p:cNvPr id="4" name="TextBox 3">
            <a:extLst>
              <a:ext uri="{FF2B5EF4-FFF2-40B4-BE49-F238E27FC236}">
                <a16:creationId xmlns:a16="http://schemas.microsoft.com/office/drawing/2014/main" id="{51E77C7F-94D0-401D-865A-706F2319398C}"/>
              </a:ext>
            </a:extLst>
          </p:cNvPr>
          <p:cNvSpPr txBox="1"/>
          <p:nvPr/>
        </p:nvSpPr>
        <p:spPr>
          <a:xfrm>
            <a:off x="4780558" y="1132498"/>
            <a:ext cx="3732028" cy="1337346"/>
          </a:xfrm>
          <a:prstGeom prst="rect">
            <a:avLst/>
          </a:prstGeom>
        </p:spPr>
        <p:txBody>
          <a:bodyPr vert="horz" wrap="square" lIns="91440" tIns="45720" rIns="91440" bIns="45720" rtlCol="0">
            <a:noAutofit/>
          </a:bodyPr>
          <a:lstStyle/>
          <a:p>
            <a:pPr marL="285750" indent="-285750">
              <a:buFont typeface="Arial" panose="020B0604020202020204" pitchFamily="34" charset="0"/>
              <a:buChar char="•"/>
            </a:pPr>
            <a:r>
              <a:rPr lang="en-US" sz="1400" dirty="0">
                <a:effectLst>
                  <a:outerShdw blurRad="101600" dist="63500" dir="2700000" algn="tl" rotWithShape="0">
                    <a:prstClr val="black">
                      <a:alpha val="75000"/>
                    </a:prstClr>
                  </a:outerShdw>
                </a:effectLst>
              </a:rPr>
              <a:t>Customers with competitor security systems already installed may be able to save with ACN and ADT.</a:t>
            </a:r>
          </a:p>
          <a:p>
            <a:pPr marL="285750" indent="-285750">
              <a:buFont typeface="Arial" panose="020B0604020202020204" pitchFamily="34" charset="0"/>
              <a:buChar char="•"/>
            </a:pPr>
            <a:endParaRPr lang="en-US" sz="1400" dirty="0">
              <a:effectLst>
                <a:outerShdw blurRad="101600" dist="63500" dir="2700000" algn="tl" rotWithShape="0">
                  <a:prstClr val="black">
                    <a:alpha val="75000"/>
                  </a:prstClr>
                </a:outerShdw>
              </a:effectLst>
            </a:endParaRPr>
          </a:p>
          <a:p>
            <a:pPr algn="ctr"/>
            <a:r>
              <a:rPr lang="en-US" sz="1400" dirty="0">
                <a:effectLst>
                  <a:outerShdw blurRad="101600" dist="63500" dir="2700000" algn="tl" rotWithShape="0">
                    <a:prstClr val="black">
                      <a:alpha val="75000"/>
                    </a:prstClr>
                  </a:outerShdw>
                </a:effectLst>
                <a:hlinkClick r:id="rId5"/>
              </a:rPr>
              <a:t>View ADT Security business plans</a:t>
            </a:r>
            <a:endParaRPr lang="en-US" sz="1400" dirty="0">
              <a:effectLst>
                <a:outerShdw blurRad="101600" dist="63500" dir="2700000" algn="tl" rotWithShape="0">
                  <a:prstClr val="black">
                    <a:alpha val="75000"/>
                  </a:prstClr>
                </a:outerShdw>
              </a:effectLst>
            </a:endParaRPr>
          </a:p>
        </p:txBody>
      </p:sp>
    </p:spTree>
    <p:extLst>
      <p:ext uri="{BB962C8B-B14F-4D97-AF65-F5344CB8AC3E}">
        <p14:creationId xmlns:p14="http://schemas.microsoft.com/office/powerpoint/2010/main" val="424287753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E1D365-D57B-8C41-B2D6-D222A9908A85}"/>
              </a:ext>
            </a:extLst>
          </p:cNvPr>
          <p:cNvSpPr txBox="1"/>
          <p:nvPr/>
        </p:nvSpPr>
        <p:spPr>
          <a:xfrm>
            <a:off x="1570182" y="489527"/>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3" name="TextBox 2">
            <a:extLst>
              <a:ext uri="{FF2B5EF4-FFF2-40B4-BE49-F238E27FC236}">
                <a16:creationId xmlns:a16="http://schemas.microsoft.com/office/drawing/2014/main" id="{86470739-16FB-FD41-A685-2D4BE781ECEF}"/>
              </a:ext>
            </a:extLst>
          </p:cNvPr>
          <p:cNvSpPr txBox="1"/>
          <p:nvPr/>
        </p:nvSpPr>
        <p:spPr>
          <a:xfrm>
            <a:off x="1681018" y="471055"/>
            <a:ext cx="0" cy="0"/>
          </a:xfrm>
          <a:prstGeom prst="rect">
            <a:avLst/>
          </a:prstGeom>
        </p:spPr>
        <p:txBody>
          <a:bodyPr vert="horz" wrap="none" lIns="91440" tIns="45720" rIns="91440" bIns="45720" rtlCol="0">
            <a:noAutofit/>
          </a:bodyPr>
          <a:lstStyle/>
          <a:p>
            <a:endParaRPr lang="en-US" sz="4800">
              <a:solidFill>
                <a:srgbClr val="002B52"/>
              </a:solidFill>
            </a:endParaRPr>
          </a:p>
        </p:txBody>
      </p:sp>
      <p:sp>
        <p:nvSpPr>
          <p:cNvPr id="4" name="Rectangle 3">
            <a:extLst>
              <a:ext uri="{FF2B5EF4-FFF2-40B4-BE49-F238E27FC236}">
                <a16:creationId xmlns:a16="http://schemas.microsoft.com/office/drawing/2014/main" id="{22E947A6-3565-6B45-A69C-36C58345AD32}"/>
              </a:ext>
            </a:extLst>
          </p:cNvPr>
          <p:cNvSpPr/>
          <p:nvPr/>
        </p:nvSpPr>
        <p:spPr>
          <a:xfrm>
            <a:off x="597304" y="1897097"/>
            <a:ext cx="8324903" cy="1477328"/>
          </a:xfrm>
          <a:prstGeom prst="rect">
            <a:avLst/>
          </a:prstGeom>
        </p:spPr>
        <p:txBody>
          <a:bodyPr wrap="square">
            <a:spAutoFit/>
          </a:bodyPr>
          <a:lstStyle/>
          <a:p>
            <a:pPr marL="342900" indent="-342900">
              <a:buFont typeface="+mj-lt"/>
              <a:buAutoNum type="arabicPeriod"/>
            </a:pPr>
            <a:r>
              <a:rPr lang="en-AU" dirty="0">
                <a:effectLst>
                  <a:outerShdw blurRad="101600" dist="63500" dir="2700000" algn="tl" rotWithShape="0">
                    <a:prstClr val="black">
                      <a:alpha val="75000"/>
                    </a:prstClr>
                  </a:outerShdw>
                </a:effectLst>
              </a:rPr>
              <a:t>Identify a prospect.</a:t>
            </a:r>
            <a:br>
              <a:rPr lang="en-AU" dirty="0">
                <a:effectLst>
                  <a:outerShdw blurRad="101600" dist="63500" dir="2700000" algn="tl" rotWithShape="0">
                    <a:prstClr val="black">
                      <a:alpha val="75000"/>
                    </a:prstClr>
                  </a:outerShdw>
                </a:effectLst>
              </a:rPr>
            </a:br>
            <a:endParaRPr lang="en-AU" dirty="0">
              <a:effectLst>
                <a:outerShdw blurRad="101600" dist="63500" dir="2700000" algn="tl" rotWithShape="0">
                  <a:prstClr val="black">
                    <a:alpha val="75000"/>
                  </a:prstClr>
                </a:outerShdw>
              </a:effectLst>
            </a:endParaRPr>
          </a:p>
          <a:p>
            <a:pPr marL="342900" indent="-342900">
              <a:buFont typeface="+mj-lt"/>
              <a:buAutoNum type="arabicPeriod"/>
            </a:pPr>
            <a:r>
              <a:rPr lang="en-AU" dirty="0">
                <a:effectLst>
                  <a:outerShdw blurRad="101600" dist="63500" dir="2700000" algn="tl" rotWithShape="0">
                    <a:prstClr val="black">
                      <a:alpha val="75000"/>
                    </a:prstClr>
                  </a:outerShdw>
                </a:effectLst>
              </a:rPr>
              <a:t>Submit a lead via your Personal IBO Website.</a:t>
            </a:r>
            <a:br>
              <a:rPr lang="en-AU" dirty="0">
                <a:effectLst>
                  <a:outerShdw blurRad="101600" dist="63500" dir="2700000" algn="tl" rotWithShape="0">
                    <a:prstClr val="black">
                      <a:alpha val="75000"/>
                    </a:prstClr>
                  </a:outerShdw>
                </a:effectLst>
              </a:rPr>
            </a:br>
            <a:endParaRPr lang="en-AU" dirty="0">
              <a:effectLst>
                <a:outerShdw blurRad="101600" dist="63500" dir="2700000" algn="tl" rotWithShape="0">
                  <a:prstClr val="black">
                    <a:alpha val="75000"/>
                  </a:prstClr>
                </a:outerShdw>
              </a:effectLst>
            </a:endParaRPr>
          </a:p>
          <a:p>
            <a:pPr marL="342900" indent="-342900">
              <a:buFont typeface="+mj-lt"/>
              <a:buAutoNum type="arabicPeriod"/>
            </a:pPr>
            <a:r>
              <a:rPr lang="en-AU" dirty="0">
                <a:effectLst>
                  <a:outerShdw blurRad="101600" dist="63500" dir="2700000" algn="tl" rotWithShape="0">
                    <a:prstClr val="black">
                      <a:alpha val="75000"/>
                    </a:prstClr>
                  </a:outerShdw>
                </a:effectLst>
              </a:rPr>
              <a:t>Let ADT handle the rest. An ADT Security expert will contact your prospect.</a:t>
            </a:r>
          </a:p>
        </p:txBody>
      </p:sp>
      <p:pic>
        <p:nvPicPr>
          <p:cNvPr id="10" name="Picture 9" descr="2000px-ADT_Security_Services_Logo.svg.png">
            <a:extLst>
              <a:ext uri="{FF2B5EF4-FFF2-40B4-BE49-F238E27FC236}">
                <a16:creationId xmlns:a16="http://schemas.microsoft.com/office/drawing/2014/main" id="{B3ADAF6F-69DF-4490-90A4-A0F095153DC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8424" y="184837"/>
            <a:ext cx="573830" cy="573830"/>
          </a:xfrm>
          <a:prstGeom prst="rect">
            <a:avLst/>
          </a:prstGeom>
        </p:spPr>
      </p:pic>
      <p:sp>
        <p:nvSpPr>
          <p:cNvPr id="9" name="Round Same Side Corner Rectangle 8">
            <a:extLst>
              <a:ext uri="{FF2B5EF4-FFF2-40B4-BE49-F238E27FC236}">
                <a16:creationId xmlns:a16="http://schemas.microsoft.com/office/drawing/2014/main" id="{8C93DD26-EDA4-3A48-9EEF-F3A809B878E3}"/>
              </a:ext>
            </a:extLst>
          </p:cNvPr>
          <p:cNvSpPr/>
          <p:nvPr/>
        </p:nvSpPr>
        <p:spPr>
          <a:xfrm rot="5400000">
            <a:off x="1800910" y="-1556705"/>
            <a:ext cx="793718" cy="4395537"/>
          </a:xfrm>
          <a:prstGeom prst="round2SameRect">
            <a:avLst>
              <a:gd name="adj1" fmla="val 50000"/>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11" name="Title 1"/>
          <p:cNvSpPr txBox="1">
            <a:spLocks/>
          </p:cNvSpPr>
          <p:nvPr/>
        </p:nvSpPr>
        <p:spPr>
          <a:xfrm>
            <a:off x="92478" y="317027"/>
            <a:ext cx="9144000" cy="648072"/>
          </a:xfrm>
          <a:prstGeom prst="rect">
            <a:avLst/>
          </a:prstGeom>
        </p:spPr>
        <p:txBody>
          <a:bodyPr anchor="ctr" anchorCtr="0"/>
          <a:lstStyle>
            <a:lvl1pPr algn="ctr" rtl="0" fontAlgn="base">
              <a:spcBef>
                <a:spcPct val="0"/>
              </a:spcBef>
              <a:spcAft>
                <a:spcPct val="0"/>
              </a:spcAft>
              <a:defRPr sz="4000" b="1" kern="1200">
                <a:solidFill>
                  <a:schemeClr val="tx1"/>
                </a:solidFill>
                <a:effectLst>
                  <a:outerShdw blurRad="101600" dist="63500" dir="2700000" algn="tl" rotWithShape="0">
                    <a:prstClr val="black">
                      <a:alpha val="75000"/>
                    </a:prstClr>
                  </a:outerShdw>
                </a:effectLst>
                <a:latin typeface="+mj-lt"/>
                <a:ea typeface="ＭＳ Ｐゴシック" charset="0"/>
                <a:cs typeface="ＭＳ Ｐゴシック" charset="0"/>
              </a:defRPr>
            </a:lvl1pPr>
            <a:lvl2pPr algn="ctr" rtl="0" fontAlgn="base">
              <a:spcBef>
                <a:spcPct val="0"/>
              </a:spcBef>
              <a:spcAft>
                <a:spcPct val="0"/>
              </a:spcAft>
              <a:defRPr sz="4000" b="1">
                <a:solidFill>
                  <a:schemeClr val="tx1"/>
                </a:solidFill>
                <a:latin typeface="Candara" charset="0"/>
                <a:ea typeface="ＭＳ Ｐゴシック" charset="0"/>
                <a:cs typeface="ＭＳ Ｐゴシック" charset="0"/>
              </a:defRPr>
            </a:lvl2pPr>
            <a:lvl3pPr algn="ctr" rtl="0" fontAlgn="base">
              <a:spcBef>
                <a:spcPct val="0"/>
              </a:spcBef>
              <a:spcAft>
                <a:spcPct val="0"/>
              </a:spcAft>
              <a:defRPr sz="4000" b="1">
                <a:solidFill>
                  <a:schemeClr val="tx1"/>
                </a:solidFill>
                <a:latin typeface="Candara" charset="0"/>
                <a:ea typeface="ＭＳ Ｐゴシック" charset="0"/>
                <a:cs typeface="ＭＳ Ｐゴシック" charset="0"/>
              </a:defRPr>
            </a:lvl3pPr>
            <a:lvl4pPr algn="ctr" rtl="0" fontAlgn="base">
              <a:spcBef>
                <a:spcPct val="0"/>
              </a:spcBef>
              <a:spcAft>
                <a:spcPct val="0"/>
              </a:spcAft>
              <a:defRPr sz="4000" b="1">
                <a:solidFill>
                  <a:schemeClr val="tx1"/>
                </a:solidFill>
                <a:latin typeface="Candara" charset="0"/>
                <a:ea typeface="ＭＳ Ｐゴシック" charset="0"/>
                <a:cs typeface="ＭＳ Ｐゴシック" charset="0"/>
              </a:defRPr>
            </a:lvl4pPr>
            <a:lvl5pPr algn="ctr" rtl="0" fontAlgn="base">
              <a:spcBef>
                <a:spcPct val="0"/>
              </a:spcBef>
              <a:spcAft>
                <a:spcPct val="0"/>
              </a:spcAft>
              <a:defRPr sz="4000" b="1">
                <a:solidFill>
                  <a:schemeClr val="tx1"/>
                </a:solidFill>
                <a:latin typeface="Candara" charset="0"/>
                <a:ea typeface="ＭＳ Ｐゴシック" charset="0"/>
                <a:cs typeface="ＭＳ Ｐゴシック" charset="0"/>
              </a:defRPr>
            </a:lvl5pPr>
            <a:lvl6pPr marL="4572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6pPr>
            <a:lvl7pPr marL="9144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7pPr>
            <a:lvl8pPr marL="13716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8pPr>
            <a:lvl9pPr marL="1828800" algn="ctr" rtl="0" eaLnBrk="1" fontAlgn="base" hangingPunct="1">
              <a:spcBef>
                <a:spcPct val="0"/>
              </a:spcBef>
              <a:spcAft>
                <a:spcPct val="0"/>
              </a:spcAft>
              <a:defRPr sz="4000" b="1">
                <a:solidFill>
                  <a:schemeClr val="tx1"/>
                </a:solidFill>
                <a:latin typeface="Candara" charset="0"/>
                <a:ea typeface="ＭＳ Ｐゴシック" charset="0"/>
                <a:cs typeface="ＭＳ Ｐゴシック" charset="0"/>
              </a:defRPr>
            </a:lvl9pPr>
          </a:lstStyle>
          <a:p>
            <a:pPr algn="l"/>
            <a:r>
              <a:rPr lang="en-US" sz="2800" dirty="0">
                <a:solidFill>
                  <a:srgbClr val="FFFFFF"/>
                </a:solidFill>
                <a:effectLst/>
                <a:cs typeface="Candara"/>
              </a:rPr>
              <a:t>How to sell ADT Security</a:t>
            </a:r>
          </a:p>
        </p:txBody>
      </p:sp>
    </p:spTree>
    <p:extLst>
      <p:ext uri="{BB962C8B-B14F-4D97-AF65-F5344CB8AC3E}">
        <p14:creationId xmlns:p14="http://schemas.microsoft.com/office/powerpoint/2010/main" val="674981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79854" y="-1039478"/>
            <a:ext cx="659730" cy="32067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45304"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Energy Plans - QLD</a:t>
            </a:r>
          </a:p>
        </p:txBody>
      </p:sp>
      <p:sp>
        <p:nvSpPr>
          <p:cNvPr id="6" name="TextBox 5">
            <a:extLst>
              <a:ext uri="{FF2B5EF4-FFF2-40B4-BE49-F238E27FC236}">
                <a16:creationId xmlns:a16="http://schemas.microsoft.com/office/drawing/2014/main" id="{822FFB33-8F94-4974-B7E7-58E2853A21CA}"/>
              </a:ext>
            </a:extLst>
          </p:cNvPr>
          <p:cNvSpPr txBox="1"/>
          <p:nvPr/>
        </p:nvSpPr>
        <p:spPr>
          <a:xfrm>
            <a:off x="6267346" y="1250951"/>
            <a:ext cx="2618509" cy="514250"/>
          </a:xfrm>
          <a:prstGeom prst="rect">
            <a:avLst/>
          </a:prstGeom>
          <a:solidFill>
            <a:srgbClr val="00A4E6"/>
          </a:solidFill>
        </p:spPr>
        <p:txBody>
          <a:bodyPr vert="horz" wrap="square" lIns="91440" tIns="45720" rIns="91440" bIns="45720" rtlCol="0">
            <a:noAutofit/>
          </a:bodyPr>
          <a:lstStyle/>
          <a:p>
            <a:pPr fontAlgn="base">
              <a:lnSpc>
                <a:spcPct val="150000"/>
              </a:lnSpc>
              <a:spcBef>
                <a:spcPct val="0"/>
              </a:spcBef>
              <a:spcAft>
                <a:spcPct val="0"/>
              </a:spcAft>
            </a:pPr>
            <a:r>
              <a:rPr lang="en-US" sz="1500" b="1" dirty="0">
                <a:effectLst>
                  <a:outerShdw blurRad="101600" dist="63500" dir="2700000" algn="tl" rotWithShape="0">
                    <a:prstClr val="black">
                      <a:alpha val="75000"/>
                    </a:prstClr>
                  </a:outerShdw>
                </a:effectLst>
                <a:cs typeface="Candara"/>
              </a:rPr>
              <a:t>Earn up to 3 Customer Points!</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sp>
        <p:nvSpPr>
          <p:cNvPr id="16" name="TextBox 15">
            <a:extLst>
              <a:ext uri="{FF2B5EF4-FFF2-40B4-BE49-F238E27FC236}">
                <a16:creationId xmlns:a16="http://schemas.microsoft.com/office/drawing/2014/main" id="{42B9FFD4-CA55-41FC-9541-7EAF03E5DB23}"/>
              </a:ext>
            </a:extLst>
          </p:cNvPr>
          <p:cNvSpPr txBox="1"/>
          <p:nvPr/>
        </p:nvSpPr>
        <p:spPr>
          <a:xfrm>
            <a:off x="6231083" y="1969031"/>
            <a:ext cx="2654772" cy="1488308"/>
          </a:xfrm>
          <a:prstGeom prst="rect">
            <a:avLst/>
          </a:prstGeom>
        </p:spPr>
        <p:txBody>
          <a:bodyPr vert="horz" wrap="none" lIns="91440" tIns="45720" rIns="91440" bIns="45720" rtlCol="0">
            <a:noAutofit/>
          </a:bodyPr>
          <a:lstStyle/>
          <a:p>
            <a:r>
              <a:rPr lang="en-US" sz="2000" dirty="0"/>
              <a:t>QLD Solar feed-in tariff</a:t>
            </a:r>
          </a:p>
          <a:p>
            <a:r>
              <a:rPr lang="en-US" sz="2000" dirty="0"/>
              <a:t>6c / kWh on all plans</a:t>
            </a:r>
            <a:endParaRPr lang="en-AU" sz="2000" dirty="0"/>
          </a:p>
        </p:txBody>
      </p:sp>
      <p:pic>
        <p:nvPicPr>
          <p:cNvPr id="9" name="Picture 8">
            <a:extLst>
              <a:ext uri="{FF2B5EF4-FFF2-40B4-BE49-F238E27FC236}">
                <a16:creationId xmlns:a16="http://schemas.microsoft.com/office/drawing/2014/main" id="{059D634C-416E-4EA3-AE8E-A0766ABF4A53}"/>
              </a:ext>
            </a:extLst>
          </p:cNvPr>
          <p:cNvPicPr>
            <a:picLocks noChangeAspect="1"/>
          </p:cNvPicPr>
          <p:nvPr/>
        </p:nvPicPr>
        <p:blipFill>
          <a:blip r:embed="rId3"/>
          <a:stretch>
            <a:fillRect/>
          </a:stretch>
        </p:blipFill>
        <p:spPr>
          <a:xfrm>
            <a:off x="606003" y="1250951"/>
            <a:ext cx="2518200" cy="3337128"/>
          </a:xfrm>
          <a:prstGeom prst="rect">
            <a:avLst/>
          </a:prstGeom>
        </p:spPr>
      </p:pic>
      <p:pic>
        <p:nvPicPr>
          <p:cNvPr id="10" name="Picture 9">
            <a:extLst>
              <a:ext uri="{FF2B5EF4-FFF2-40B4-BE49-F238E27FC236}">
                <a16:creationId xmlns:a16="http://schemas.microsoft.com/office/drawing/2014/main" id="{566077F8-5004-407E-A9F8-9DB5AE579C5A}"/>
              </a:ext>
            </a:extLst>
          </p:cNvPr>
          <p:cNvPicPr>
            <a:picLocks noChangeAspect="1"/>
          </p:cNvPicPr>
          <p:nvPr/>
        </p:nvPicPr>
        <p:blipFill>
          <a:blip r:embed="rId4"/>
          <a:stretch>
            <a:fillRect/>
          </a:stretch>
        </p:blipFill>
        <p:spPr>
          <a:xfrm>
            <a:off x="3516953" y="1250951"/>
            <a:ext cx="2502846" cy="3337128"/>
          </a:xfrm>
          <a:prstGeom prst="rect">
            <a:avLst/>
          </a:prstGeom>
        </p:spPr>
      </p:pic>
    </p:spTree>
    <p:extLst>
      <p:ext uri="{BB962C8B-B14F-4D97-AF65-F5344CB8AC3E}">
        <p14:creationId xmlns:p14="http://schemas.microsoft.com/office/powerpoint/2010/main" val="1321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79854" y="-1039478"/>
            <a:ext cx="659730" cy="32067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45304"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Energy Plans - VIC</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sp>
        <p:nvSpPr>
          <p:cNvPr id="16" name="TextBox 15">
            <a:extLst>
              <a:ext uri="{FF2B5EF4-FFF2-40B4-BE49-F238E27FC236}">
                <a16:creationId xmlns:a16="http://schemas.microsoft.com/office/drawing/2014/main" id="{42B9FFD4-CA55-41FC-9541-7EAF03E5DB23}"/>
              </a:ext>
            </a:extLst>
          </p:cNvPr>
          <p:cNvSpPr txBox="1"/>
          <p:nvPr/>
        </p:nvSpPr>
        <p:spPr>
          <a:xfrm>
            <a:off x="6102186" y="4145253"/>
            <a:ext cx="2654772" cy="1488308"/>
          </a:xfrm>
          <a:prstGeom prst="rect">
            <a:avLst/>
          </a:prstGeom>
        </p:spPr>
        <p:txBody>
          <a:bodyPr vert="horz" wrap="none" lIns="91440" tIns="45720" rIns="91440" bIns="45720" rtlCol="0">
            <a:noAutofit/>
          </a:bodyPr>
          <a:lstStyle/>
          <a:p>
            <a:r>
              <a:rPr lang="en-US" sz="2000" dirty="0"/>
              <a:t>VIC Solar feed-in tariff</a:t>
            </a:r>
          </a:p>
          <a:p>
            <a:r>
              <a:rPr lang="en-US" sz="2000" dirty="0"/>
              <a:t>10.2c / kWh on all plans</a:t>
            </a:r>
            <a:endParaRPr lang="en-AU" sz="2000" dirty="0"/>
          </a:p>
        </p:txBody>
      </p:sp>
      <p:sp>
        <p:nvSpPr>
          <p:cNvPr id="11" name="TextBox 10">
            <a:extLst>
              <a:ext uri="{FF2B5EF4-FFF2-40B4-BE49-F238E27FC236}">
                <a16:creationId xmlns:a16="http://schemas.microsoft.com/office/drawing/2014/main" id="{7C84171E-66C5-4507-A27F-1302A3A3D94E}"/>
              </a:ext>
            </a:extLst>
          </p:cNvPr>
          <p:cNvSpPr txBox="1"/>
          <p:nvPr/>
        </p:nvSpPr>
        <p:spPr>
          <a:xfrm>
            <a:off x="1105016" y="879305"/>
            <a:ext cx="1758737" cy="369332"/>
          </a:xfrm>
          <a:prstGeom prst="rect">
            <a:avLst/>
          </a:prstGeom>
          <a:noFill/>
        </p:spPr>
        <p:txBody>
          <a:bodyPr wrap="square" rtlCol="0">
            <a:spAutoFit/>
          </a:bodyPr>
          <a:lstStyle/>
          <a:p>
            <a:pPr algn="ctr"/>
            <a:r>
              <a:rPr lang="en-US" dirty="0" err="1">
                <a:latin typeface="Gilroy ExtraBold" panose="00000900000000000000" pitchFamily="50" charset="0"/>
              </a:rPr>
              <a:t>Citipower</a:t>
            </a:r>
            <a:endParaRPr lang="en-AU" dirty="0">
              <a:latin typeface="Gilroy ExtraBold" panose="00000900000000000000" pitchFamily="50" charset="0"/>
            </a:endParaRPr>
          </a:p>
        </p:txBody>
      </p:sp>
      <p:sp>
        <p:nvSpPr>
          <p:cNvPr id="12" name="TextBox 11">
            <a:extLst>
              <a:ext uri="{FF2B5EF4-FFF2-40B4-BE49-F238E27FC236}">
                <a16:creationId xmlns:a16="http://schemas.microsoft.com/office/drawing/2014/main" id="{DD5E9C5B-CF6A-4F4D-B444-8A75BF648A2C}"/>
              </a:ext>
            </a:extLst>
          </p:cNvPr>
          <p:cNvSpPr txBox="1"/>
          <p:nvPr/>
        </p:nvSpPr>
        <p:spPr>
          <a:xfrm>
            <a:off x="4946430" y="879305"/>
            <a:ext cx="1758737" cy="369332"/>
          </a:xfrm>
          <a:prstGeom prst="rect">
            <a:avLst/>
          </a:prstGeom>
          <a:noFill/>
        </p:spPr>
        <p:txBody>
          <a:bodyPr wrap="square" rtlCol="0">
            <a:spAutoFit/>
          </a:bodyPr>
          <a:lstStyle/>
          <a:p>
            <a:pPr algn="ctr"/>
            <a:r>
              <a:rPr lang="en-US" dirty="0">
                <a:latin typeface="Gilroy ExtraBold" panose="00000900000000000000" pitchFamily="50" charset="0"/>
              </a:rPr>
              <a:t>Jemena</a:t>
            </a:r>
            <a:endParaRPr lang="en-AU" sz="2000" dirty="0">
              <a:latin typeface="Gilroy ExtraBold" panose="00000900000000000000" pitchFamily="50" charset="0"/>
            </a:endParaRPr>
          </a:p>
        </p:txBody>
      </p:sp>
      <p:sp>
        <p:nvSpPr>
          <p:cNvPr id="13" name="TextBox 12">
            <a:extLst>
              <a:ext uri="{FF2B5EF4-FFF2-40B4-BE49-F238E27FC236}">
                <a16:creationId xmlns:a16="http://schemas.microsoft.com/office/drawing/2014/main" id="{9EA83A8C-9801-4054-AE93-2EEC62B2BD9C}"/>
              </a:ext>
            </a:extLst>
          </p:cNvPr>
          <p:cNvSpPr txBox="1"/>
          <p:nvPr/>
        </p:nvSpPr>
        <p:spPr>
          <a:xfrm>
            <a:off x="1105016" y="2353780"/>
            <a:ext cx="1758737" cy="369332"/>
          </a:xfrm>
          <a:prstGeom prst="rect">
            <a:avLst/>
          </a:prstGeom>
          <a:noFill/>
        </p:spPr>
        <p:txBody>
          <a:bodyPr wrap="square" rtlCol="0">
            <a:spAutoFit/>
          </a:bodyPr>
          <a:lstStyle/>
          <a:p>
            <a:pPr algn="ctr"/>
            <a:r>
              <a:rPr lang="en-US" dirty="0" err="1">
                <a:latin typeface="Gilroy ExtraBold" panose="00000900000000000000" pitchFamily="50" charset="0"/>
              </a:rPr>
              <a:t>Powercor</a:t>
            </a:r>
            <a:endParaRPr lang="en-AU" dirty="0">
              <a:latin typeface="Gilroy ExtraBold" panose="00000900000000000000" pitchFamily="50" charset="0"/>
            </a:endParaRPr>
          </a:p>
        </p:txBody>
      </p:sp>
      <p:sp>
        <p:nvSpPr>
          <p:cNvPr id="14" name="TextBox 13">
            <a:extLst>
              <a:ext uri="{FF2B5EF4-FFF2-40B4-BE49-F238E27FC236}">
                <a16:creationId xmlns:a16="http://schemas.microsoft.com/office/drawing/2014/main" id="{94204D38-CD3C-4830-8A5E-EF7B63F888C2}"/>
              </a:ext>
            </a:extLst>
          </p:cNvPr>
          <p:cNvSpPr txBox="1"/>
          <p:nvPr/>
        </p:nvSpPr>
        <p:spPr>
          <a:xfrm>
            <a:off x="4983763" y="2387084"/>
            <a:ext cx="1758737" cy="369332"/>
          </a:xfrm>
          <a:prstGeom prst="rect">
            <a:avLst/>
          </a:prstGeom>
          <a:noFill/>
        </p:spPr>
        <p:txBody>
          <a:bodyPr wrap="square" rtlCol="0">
            <a:spAutoFit/>
          </a:bodyPr>
          <a:lstStyle/>
          <a:p>
            <a:pPr algn="ctr"/>
            <a:r>
              <a:rPr lang="en-US" dirty="0" err="1">
                <a:latin typeface="Gilroy ExtraBold" panose="00000900000000000000" pitchFamily="50" charset="0"/>
              </a:rPr>
              <a:t>Ausnet</a:t>
            </a:r>
            <a:endParaRPr lang="en-AU" dirty="0">
              <a:latin typeface="Gilroy ExtraBold" panose="00000900000000000000" pitchFamily="50" charset="0"/>
            </a:endParaRPr>
          </a:p>
        </p:txBody>
      </p:sp>
      <p:sp>
        <p:nvSpPr>
          <p:cNvPr id="15" name="TextBox 14">
            <a:extLst>
              <a:ext uri="{FF2B5EF4-FFF2-40B4-BE49-F238E27FC236}">
                <a16:creationId xmlns:a16="http://schemas.microsoft.com/office/drawing/2014/main" id="{4697793A-E405-4E08-A804-FB7EDC8A1B77}"/>
              </a:ext>
            </a:extLst>
          </p:cNvPr>
          <p:cNvSpPr txBox="1"/>
          <p:nvPr/>
        </p:nvSpPr>
        <p:spPr>
          <a:xfrm>
            <a:off x="658891" y="3784269"/>
            <a:ext cx="2728529" cy="369332"/>
          </a:xfrm>
          <a:prstGeom prst="rect">
            <a:avLst/>
          </a:prstGeom>
          <a:noFill/>
        </p:spPr>
        <p:txBody>
          <a:bodyPr wrap="square" rtlCol="0">
            <a:spAutoFit/>
          </a:bodyPr>
          <a:lstStyle/>
          <a:p>
            <a:pPr algn="ctr"/>
            <a:r>
              <a:rPr lang="en-US" dirty="0">
                <a:latin typeface="Gilroy ExtraBold" panose="00000900000000000000" pitchFamily="50" charset="0"/>
              </a:rPr>
              <a:t>United Energy</a:t>
            </a:r>
            <a:endParaRPr lang="en-AU" dirty="0">
              <a:latin typeface="Gilroy ExtraBold" panose="00000900000000000000" pitchFamily="50" charset="0"/>
            </a:endParaRPr>
          </a:p>
        </p:txBody>
      </p:sp>
      <p:pic>
        <p:nvPicPr>
          <p:cNvPr id="17" name="Picture 16">
            <a:extLst>
              <a:ext uri="{FF2B5EF4-FFF2-40B4-BE49-F238E27FC236}">
                <a16:creationId xmlns:a16="http://schemas.microsoft.com/office/drawing/2014/main" id="{7E8E1508-4E71-43DA-866D-4399AEAB8E78}"/>
              </a:ext>
            </a:extLst>
          </p:cNvPr>
          <p:cNvPicPr>
            <a:picLocks noChangeAspect="1"/>
          </p:cNvPicPr>
          <p:nvPr/>
        </p:nvPicPr>
        <p:blipFill>
          <a:blip r:embed="rId3"/>
          <a:stretch>
            <a:fillRect/>
          </a:stretch>
        </p:blipFill>
        <p:spPr>
          <a:xfrm>
            <a:off x="152863" y="1234662"/>
            <a:ext cx="1778217" cy="1041717"/>
          </a:xfrm>
          <a:prstGeom prst="rect">
            <a:avLst/>
          </a:prstGeom>
        </p:spPr>
      </p:pic>
      <p:pic>
        <p:nvPicPr>
          <p:cNvPr id="18" name="Picture 17">
            <a:extLst>
              <a:ext uri="{FF2B5EF4-FFF2-40B4-BE49-F238E27FC236}">
                <a16:creationId xmlns:a16="http://schemas.microsoft.com/office/drawing/2014/main" id="{1482BCFB-2FB4-4B3B-9C83-804FAF3D7428}"/>
              </a:ext>
            </a:extLst>
          </p:cNvPr>
          <p:cNvPicPr>
            <a:picLocks noChangeAspect="1"/>
          </p:cNvPicPr>
          <p:nvPr/>
        </p:nvPicPr>
        <p:blipFill>
          <a:blip r:embed="rId4"/>
          <a:stretch>
            <a:fillRect/>
          </a:stretch>
        </p:blipFill>
        <p:spPr>
          <a:xfrm>
            <a:off x="2030946" y="1232869"/>
            <a:ext cx="1834699" cy="1048399"/>
          </a:xfrm>
          <a:prstGeom prst="rect">
            <a:avLst/>
          </a:prstGeom>
        </p:spPr>
      </p:pic>
      <p:pic>
        <p:nvPicPr>
          <p:cNvPr id="19" name="Picture 18">
            <a:extLst>
              <a:ext uri="{FF2B5EF4-FFF2-40B4-BE49-F238E27FC236}">
                <a16:creationId xmlns:a16="http://schemas.microsoft.com/office/drawing/2014/main" id="{2FFB0703-F5D7-4123-B050-5410A2A63371}"/>
              </a:ext>
            </a:extLst>
          </p:cNvPr>
          <p:cNvPicPr>
            <a:picLocks noChangeAspect="1"/>
          </p:cNvPicPr>
          <p:nvPr/>
        </p:nvPicPr>
        <p:blipFill>
          <a:blip r:embed="rId5"/>
          <a:stretch>
            <a:fillRect/>
          </a:stretch>
        </p:blipFill>
        <p:spPr>
          <a:xfrm>
            <a:off x="3977448" y="1218511"/>
            <a:ext cx="1848352" cy="1057868"/>
          </a:xfrm>
          <a:prstGeom prst="rect">
            <a:avLst/>
          </a:prstGeom>
        </p:spPr>
      </p:pic>
      <p:pic>
        <p:nvPicPr>
          <p:cNvPr id="20" name="Picture 19">
            <a:extLst>
              <a:ext uri="{FF2B5EF4-FFF2-40B4-BE49-F238E27FC236}">
                <a16:creationId xmlns:a16="http://schemas.microsoft.com/office/drawing/2014/main" id="{43DFA2C4-D653-46F0-8C79-1F48A2905D69}"/>
              </a:ext>
            </a:extLst>
          </p:cNvPr>
          <p:cNvPicPr>
            <a:picLocks noChangeAspect="1"/>
          </p:cNvPicPr>
          <p:nvPr/>
        </p:nvPicPr>
        <p:blipFill>
          <a:blip r:embed="rId6"/>
          <a:stretch>
            <a:fillRect/>
          </a:stretch>
        </p:blipFill>
        <p:spPr>
          <a:xfrm>
            <a:off x="5900463" y="1232869"/>
            <a:ext cx="1891836" cy="1046531"/>
          </a:xfrm>
          <a:prstGeom prst="rect">
            <a:avLst/>
          </a:prstGeom>
        </p:spPr>
      </p:pic>
      <p:pic>
        <p:nvPicPr>
          <p:cNvPr id="21" name="Picture 20">
            <a:extLst>
              <a:ext uri="{FF2B5EF4-FFF2-40B4-BE49-F238E27FC236}">
                <a16:creationId xmlns:a16="http://schemas.microsoft.com/office/drawing/2014/main" id="{DF35300E-DF1E-4B4C-AEA6-BC4A113F8F52}"/>
              </a:ext>
            </a:extLst>
          </p:cNvPr>
          <p:cNvPicPr>
            <a:picLocks noChangeAspect="1"/>
          </p:cNvPicPr>
          <p:nvPr/>
        </p:nvPicPr>
        <p:blipFill>
          <a:blip r:embed="rId7"/>
          <a:stretch>
            <a:fillRect/>
          </a:stretch>
        </p:blipFill>
        <p:spPr>
          <a:xfrm>
            <a:off x="162301" y="2691043"/>
            <a:ext cx="1822084" cy="1065956"/>
          </a:xfrm>
          <a:prstGeom prst="rect">
            <a:avLst/>
          </a:prstGeom>
        </p:spPr>
      </p:pic>
      <p:pic>
        <p:nvPicPr>
          <p:cNvPr id="22" name="Picture 21">
            <a:extLst>
              <a:ext uri="{FF2B5EF4-FFF2-40B4-BE49-F238E27FC236}">
                <a16:creationId xmlns:a16="http://schemas.microsoft.com/office/drawing/2014/main" id="{6582DC10-BA93-420C-944C-73471CB62864}"/>
              </a:ext>
            </a:extLst>
          </p:cNvPr>
          <p:cNvPicPr>
            <a:picLocks noChangeAspect="1"/>
          </p:cNvPicPr>
          <p:nvPr/>
        </p:nvPicPr>
        <p:blipFill>
          <a:blip r:embed="rId8"/>
          <a:stretch>
            <a:fillRect/>
          </a:stretch>
        </p:blipFill>
        <p:spPr>
          <a:xfrm>
            <a:off x="2048743" y="2700187"/>
            <a:ext cx="1799103" cy="1056812"/>
          </a:xfrm>
          <a:prstGeom prst="rect">
            <a:avLst/>
          </a:prstGeom>
        </p:spPr>
      </p:pic>
      <p:pic>
        <p:nvPicPr>
          <p:cNvPr id="23" name="Picture 22">
            <a:extLst>
              <a:ext uri="{FF2B5EF4-FFF2-40B4-BE49-F238E27FC236}">
                <a16:creationId xmlns:a16="http://schemas.microsoft.com/office/drawing/2014/main" id="{F151C044-6E9B-485B-8CD1-FEE56A479F70}"/>
              </a:ext>
            </a:extLst>
          </p:cNvPr>
          <p:cNvPicPr>
            <a:picLocks noChangeAspect="1"/>
          </p:cNvPicPr>
          <p:nvPr/>
        </p:nvPicPr>
        <p:blipFill>
          <a:blip r:embed="rId9"/>
          <a:stretch>
            <a:fillRect/>
          </a:stretch>
        </p:blipFill>
        <p:spPr>
          <a:xfrm>
            <a:off x="3977448" y="2714028"/>
            <a:ext cx="1848352" cy="1030368"/>
          </a:xfrm>
          <a:prstGeom prst="rect">
            <a:avLst/>
          </a:prstGeom>
        </p:spPr>
      </p:pic>
      <p:pic>
        <p:nvPicPr>
          <p:cNvPr id="24" name="Picture 23">
            <a:extLst>
              <a:ext uri="{FF2B5EF4-FFF2-40B4-BE49-F238E27FC236}">
                <a16:creationId xmlns:a16="http://schemas.microsoft.com/office/drawing/2014/main" id="{101A7434-0203-42D4-A274-57D58ED77F77}"/>
              </a:ext>
            </a:extLst>
          </p:cNvPr>
          <p:cNvPicPr>
            <a:picLocks noChangeAspect="1"/>
          </p:cNvPicPr>
          <p:nvPr/>
        </p:nvPicPr>
        <p:blipFill rotWithShape="1">
          <a:blip r:embed="rId10"/>
          <a:srcRect t="2041"/>
          <a:stretch/>
        </p:blipFill>
        <p:spPr>
          <a:xfrm>
            <a:off x="5900463" y="2723112"/>
            <a:ext cx="1848352" cy="1021284"/>
          </a:xfrm>
          <a:prstGeom prst="rect">
            <a:avLst/>
          </a:prstGeom>
        </p:spPr>
      </p:pic>
      <p:pic>
        <p:nvPicPr>
          <p:cNvPr id="25" name="Picture 24">
            <a:extLst>
              <a:ext uri="{FF2B5EF4-FFF2-40B4-BE49-F238E27FC236}">
                <a16:creationId xmlns:a16="http://schemas.microsoft.com/office/drawing/2014/main" id="{A396F507-69B5-4C3A-A18A-51718CCC70EA}"/>
              </a:ext>
            </a:extLst>
          </p:cNvPr>
          <p:cNvPicPr>
            <a:picLocks noChangeAspect="1"/>
          </p:cNvPicPr>
          <p:nvPr/>
        </p:nvPicPr>
        <p:blipFill>
          <a:blip r:embed="rId11"/>
          <a:stretch>
            <a:fillRect/>
          </a:stretch>
        </p:blipFill>
        <p:spPr>
          <a:xfrm>
            <a:off x="152092" y="4126419"/>
            <a:ext cx="1825111" cy="1014707"/>
          </a:xfrm>
          <a:prstGeom prst="rect">
            <a:avLst/>
          </a:prstGeom>
        </p:spPr>
      </p:pic>
      <p:pic>
        <p:nvPicPr>
          <p:cNvPr id="26" name="Picture 25">
            <a:extLst>
              <a:ext uri="{FF2B5EF4-FFF2-40B4-BE49-F238E27FC236}">
                <a16:creationId xmlns:a16="http://schemas.microsoft.com/office/drawing/2014/main" id="{064BA460-C71D-4CBD-9886-4D7E4531D04C}"/>
              </a:ext>
            </a:extLst>
          </p:cNvPr>
          <p:cNvPicPr>
            <a:picLocks noChangeAspect="1"/>
          </p:cNvPicPr>
          <p:nvPr/>
        </p:nvPicPr>
        <p:blipFill>
          <a:blip r:embed="rId12"/>
          <a:stretch>
            <a:fillRect/>
          </a:stretch>
        </p:blipFill>
        <p:spPr>
          <a:xfrm>
            <a:off x="2069107" y="4128915"/>
            <a:ext cx="1825111" cy="1014707"/>
          </a:xfrm>
          <a:prstGeom prst="rect">
            <a:avLst/>
          </a:prstGeom>
        </p:spPr>
      </p:pic>
    </p:spTree>
    <p:extLst>
      <p:ext uri="{BB962C8B-B14F-4D97-AF65-F5344CB8AC3E}">
        <p14:creationId xmlns:p14="http://schemas.microsoft.com/office/powerpoint/2010/main" val="155184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35404" y="-995028"/>
            <a:ext cx="659730" cy="31178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70701"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NEW – Quote Tool</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pic>
        <p:nvPicPr>
          <p:cNvPr id="10" name="Picture 9">
            <a:extLst>
              <a:ext uri="{FF2B5EF4-FFF2-40B4-BE49-F238E27FC236}">
                <a16:creationId xmlns:a16="http://schemas.microsoft.com/office/drawing/2014/main" id="{75BB71D8-EDB9-412B-BF0D-04E95FB90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901" y="1097162"/>
            <a:ext cx="6690629" cy="368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10">
            <a:extLst>
              <a:ext uri="{FF2B5EF4-FFF2-40B4-BE49-F238E27FC236}">
                <a16:creationId xmlns:a16="http://schemas.microsoft.com/office/drawing/2014/main" id="{59782BA9-8894-4ADF-91C0-3A2BF7304666}"/>
              </a:ext>
            </a:extLst>
          </p:cNvPr>
          <p:cNvSpPr/>
          <p:nvPr/>
        </p:nvSpPr>
        <p:spPr>
          <a:xfrm>
            <a:off x="5235593" y="1395583"/>
            <a:ext cx="1723937" cy="811635"/>
          </a:xfrm>
          <a:prstGeom prst="ellipse">
            <a:avLst/>
          </a:prstGeom>
          <a:noFill/>
          <a:ln w="28575">
            <a:solidFill>
              <a:srgbClr val="00A4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
        <p:nvSpPr>
          <p:cNvPr id="12" name="TextBox 11">
            <a:extLst>
              <a:ext uri="{FF2B5EF4-FFF2-40B4-BE49-F238E27FC236}">
                <a16:creationId xmlns:a16="http://schemas.microsoft.com/office/drawing/2014/main" id="{459472B8-0E01-40DC-AA6D-1F72EA842F90}"/>
              </a:ext>
            </a:extLst>
          </p:cNvPr>
          <p:cNvSpPr txBox="1"/>
          <p:nvPr/>
        </p:nvSpPr>
        <p:spPr>
          <a:xfrm>
            <a:off x="7048500" y="1395583"/>
            <a:ext cx="2030186" cy="2098862"/>
          </a:xfrm>
          <a:prstGeom prst="rect">
            <a:avLst/>
          </a:prstGeom>
        </p:spPr>
        <p:txBody>
          <a:bodyPr vert="horz" wrap="none" lIns="91440" tIns="45720" rIns="91440" bIns="45720" rtlCol="0">
            <a:noAutofit/>
          </a:bodyPr>
          <a:lstStyle/>
          <a:p>
            <a:r>
              <a:rPr lang="en-US" sz="2000" dirty="0"/>
              <a:t>Select “Use my </a:t>
            </a:r>
            <a:br>
              <a:rPr lang="en-US" sz="2000" dirty="0"/>
            </a:br>
            <a:r>
              <a:rPr lang="en-US" sz="2000" dirty="0"/>
              <a:t>exact usage”</a:t>
            </a:r>
            <a:endParaRPr lang="en-AU" sz="2000" dirty="0"/>
          </a:p>
        </p:txBody>
      </p:sp>
    </p:spTree>
    <p:extLst>
      <p:ext uri="{BB962C8B-B14F-4D97-AF65-F5344CB8AC3E}">
        <p14:creationId xmlns:p14="http://schemas.microsoft.com/office/powerpoint/2010/main" val="50671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35404" y="-995028"/>
            <a:ext cx="659730" cy="31178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70701"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NEW – Quote Tool</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pic>
        <p:nvPicPr>
          <p:cNvPr id="8" name="Picture 3">
            <a:extLst>
              <a:ext uri="{FF2B5EF4-FFF2-40B4-BE49-F238E27FC236}">
                <a16:creationId xmlns:a16="http://schemas.microsoft.com/office/drawing/2014/main" id="{A84344C7-B331-4570-80DC-0DFA955167B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732" t="8622" b="5881"/>
          <a:stretch/>
        </p:blipFill>
        <p:spPr bwMode="auto">
          <a:xfrm>
            <a:off x="1082040" y="931829"/>
            <a:ext cx="1831972" cy="424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rrow: Left 8">
            <a:extLst>
              <a:ext uri="{FF2B5EF4-FFF2-40B4-BE49-F238E27FC236}">
                <a16:creationId xmlns:a16="http://schemas.microsoft.com/office/drawing/2014/main" id="{C40E4C4A-56A9-4F36-9D13-BE10F76DEE63}"/>
              </a:ext>
            </a:extLst>
          </p:cNvPr>
          <p:cNvSpPr/>
          <p:nvPr/>
        </p:nvSpPr>
        <p:spPr>
          <a:xfrm>
            <a:off x="2982170" y="2696324"/>
            <a:ext cx="1094874" cy="288758"/>
          </a:xfrm>
          <a:prstGeom prst="leftArrow">
            <a:avLst/>
          </a:prstGeom>
          <a:solidFill>
            <a:srgbClr val="00A4E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
        <p:nvSpPr>
          <p:cNvPr id="12" name="Arrow: Left 11">
            <a:extLst>
              <a:ext uri="{FF2B5EF4-FFF2-40B4-BE49-F238E27FC236}">
                <a16:creationId xmlns:a16="http://schemas.microsoft.com/office/drawing/2014/main" id="{7346D021-02B2-46E0-8185-7160F02A8A8C}"/>
              </a:ext>
            </a:extLst>
          </p:cNvPr>
          <p:cNvSpPr/>
          <p:nvPr/>
        </p:nvSpPr>
        <p:spPr>
          <a:xfrm>
            <a:off x="2972545" y="3112369"/>
            <a:ext cx="1094874" cy="288758"/>
          </a:xfrm>
          <a:prstGeom prst="leftArrow">
            <a:avLst/>
          </a:prstGeom>
          <a:solidFill>
            <a:srgbClr val="00A4E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
        <p:nvSpPr>
          <p:cNvPr id="14" name="Arrow: Left 13">
            <a:extLst>
              <a:ext uri="{FF2B5EF4-FFF2-40B4-BE49-F238E27FC236}">
                <a16:creationId xmlns:a16="http://schemas.microsoft.com/office/drawing/2014/main" id="{DD7FBD9B-E70E-48E1-AB5D-BD29E62BD831}"/>
              </a:ext>
            </a:extLst>
          </p:cNvPr>
          <p:cNvSpPr/>
          <p:nvPr/>
        </p:nvSpPr>
        <p:spPr>
          <a:xfrm>
            <a:off x="2982170" y="4000348"/>
            <a:ext cx="1094874" cy="288758"/>
          </a:xfrm>
          <a:prstGeom prst="leftArrow">
            <a:avLst/>
          </a:prstGeom>
          <a:solidFill>
            <a:srgbClr val="00A4E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
        <p:nvSpPr>
          <p:cNvPr id="15" name="Arrow: Left 14">
            <a:extLst>
              <a:ext uri="{FF2B5EF4-FFF2-40B4-BE49-F238E27FC236}">
                <a16:creationId xmlns:a16="http://schemas.microsoft.com/office/drawing/2014/main" id="{D6733E74-0B87-47A7-844A-970F08CD459C}"/>
              </a:ext>
            </a:extLst>
          </p:cNvPr>
          <p:cNvSpPr/>
          <p:nvPr/>
        </p:nvSpPr>
        <p:spPr>
          <a:xfrm>
            <a:off x="2982170" y="4381748"/>
            <a:ext cx="1094874" cy="288758"/>
          </a:xfrm>
          <a:prstGeom prst="leftArrow">
            <a:avLst/>
          </a:prstGeom>
          <a:solidFill>
            <a:srgbClr val="00A4E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
        <p:nvSpPr>
          <p:cNvPr id="16" name="TextBox 15">
            <a:extLst>
              <a:ext uri="{FF2B5EF4-FFF2-40B4-BE49-F238E27FC236}">
                <a16:creationId xmlns:a16="http://schemas.microsoft.com/office/drawing/2014/main" id="{879DB2D9-1BD8-4707-A269-509DC1E4144B}"/>
              </a:ext>
            </a:extLst>
          </p:cNvPr>
          <p:cNvSpPr txBox="1"/>
          <p:nvPr/>
        </p:nvSpPr>
        <p:spPr>
          <a:xfrm>
            <a:off x="4354282" y="1680918"/>
            <a:ext cx="4630057" cy="527560"/>
          </a:xfrm>
          <a:prstGeom prst="rect">
            <a:avLst/>
          </a:prstGeom>
        </p:spPr>
        <p:txBody>
          <a:bodyPr vert="horz" wrap="none" lIns="91440" tIns="45720" rIns="91440" bIns="45720" rtlCol="0">
            <a:noAutofit/>
          </a:bodyPr>
          <a:lstStyle/>
          <a:p>
            <a:r>
              <a:rPr lang="en-US" sz="2000" dirty="0"/>
              <a:t>Find a previous invoice </a:t>
            </a:r>
          </a:p>
          <a:p>
            <a:endParaRPr lang="en-US" sz="2000" dirty="0"/>
          </a:p>
        </p:txBody>
      </p:sp>
      <p:sp>
        <p:nvSpPr>
          <p:cNvPr id="17" name="TextBox 16">
            <a:extLst>
              <a:ext uri="{FF2B5EF4-FFF2-40B4-BE49-F238E27FC236}">
                <a16:creationId xmlns:a16="http://schemas.microsoft.com/office/drawing/2014/main" id="{A091076D-C7DF-4AFC-8AF1-A1F1F782FA5C}"/>
              </a:ext>
            </a:extLst>
          </p:cNvPr>
          <p:cNvSpPr txBox="1"/>
          <p:nvPr/>
        </p:nvSpPr>
        <p:spPr>
          <a:xfrm>
            <a:off x="4354283" y="2628842"/>
            <a:ext cx="4630057" cy="398506"/>
          </a:xfrm>
          <a:prstGeom prst="rect">
            <a:avLst/>
          </a:prstGeom>
        </p:spPr>
        <p:txBody>
          <a:bodyPr vert="horz" wrap="none" lIns="91440" tIns="45720" rIns="91440" bIns="45720" rtlCol="0">
            <a:noAutofit/>
          </a:bodyPr>
          <a:lstStyle/>
          <a:p>
            <a:r>
              <a:rPr lang="en-US" sz="2000" dirty="0"/>
              <a:t>Enter electricity consumption</a:t>
            </a:r>
            <a:endParaRPr lang="en-AU" sz="2000" dirty="0"/>
          </a:p>
        </p:txBody>
      </p:sp>
      <p:sp>
        <p:nvSpPr>
          <p:cNvPr id="18" name="TextBox 17">
            <a:extLst>
              <a:ext uri="{FF2B5EF4-FFF2-40B4-BE49-F238E27FC236}">
                <a16:creationId xmlns:a16="http://schemas.microsoft.com/office/drawing/2014/main" id="{86099A3E-A567-4219-898D-C394124B3BDA}"/>
              </a:ext>
            </a:extLst>
          </p:cNvPr>
          <p:cNvSpPr txBox="1"/>
          <p:nvPr/>
        </p:nvSpPr>
        <p:spPr>
          <a:xfrm>
            <a:off x="4354284" y="3890600"/>
            <a:ext cx="4630057" cy="398506"/>
          </a:xfrm>
          <a:prstGeom prst="rect">
            <a:avLst/>
          </a:prstGeom>
        </p:spPr>
        <p:txBody>
          <a:bodyPr vert="horz" wrap="none" lIns="91440" tIns="45720" rIns="91440" bIns="45720" rtlCol="0">
            <a:noAutofit/>
          </a:bodyPr>
          <a:lstStyle/>
          <a:p>
            <a:r>
              <a:rPr lang="en-US" sz="2000" dirty="0"/>
              <a:t>Enter gas consumption</a:t>
            </a:r>
            <a:endParaRPr lang="en-AU" sz="2000" dirty="0"/>
          </a:p>
        </p:txBody>
      </p:sp>
      <p:sp>
        <p:nvSpPr>
          <p:cNvPr id="19" name="TextBox 18">
            <a:extLst>
              <a:ext uri="{FF2B5EF4-FFF2-40B4-BE49-F238E27FC236}">
                <a16:creationId xmlns:a16="http://schemas.microsoft.com/office/drawing/2014/main" id="{30C59465-5CFB-436C-9649-6E517B15FD2F}"/>
              </a:ext>
            </a:extLst>
          </p:cNvPr>
          <p:cNvSpPr txBox="1"/>
          <p:nvPr/>
        </p:nvSpPr>
        <p:spPr>
          <a:xfrm>
            <a:off x="4354284" y="3071730"/>
            <a:ext cx="4630057" cy="398506"/>
          </a:xfrm>
          <a:prstGeom prst="rect">
            <a:avLst/>
          </a:prstGeom>
        </p:spPr>
        <p:txBody>
          <a:bodyPr vert="horz" wrap="none" lIns="91440" tIns="45720" rIns="91440" bIns="45720" rtlCol="0">
            <a:noAutofit/>
          </a:bodyPr>
          <a:lstStyle/>
          <a:p>
            <a:r>
              <a:rPr lang="en-US" sz="2000" dirty="0"/>
              <a:t>Enter billing period</a:t>
            </a:r>
            <a:endParaRPr lang="en-AU" sz="2000" dirty="0"/>
          </a:p>
        </p:txBody>
      </p:sp>
      <p:sp>
        <p:nvSpPr>
          <p:cNvPr id="20" name="TextBox 19">
            <a:extLst>
              <a:ext uri="{FF2B5EF4-FFF2-40B4-BE49-F238E27FC236}">
                <a16:creationId xmlns:a16="http://schemas.microsoft.com/office/drawing/2014/main" id="{7F8AA4D9-27D8-4110-9674-0FC432181C19}"/>
              </a:ext>
            </a:extLst>
          </p:cNvPr>
          <p:cNvSpPr txBox="1"/>
          <p:nvPr/>
        </p:nvSpPr>
        <p:spPr>
          <a:xfrm>
            <a:off x="4354284" y="4333488"/>
            <a:ext cx="4630057" cy="398506"/>
          </a:xfrm>
          <a:prstGeom prst="rect">
            <a:avLst/>
          </a:prstGeom>
        </p:spPr>
        <p:txBody>
          <a:bodyPr vert="horz" wrap="none" lIns="91440" tIns="45720" rIns="91440" bIns="45720" rtlCol="0">
            <a:noAutofit/>
          </a:bodyPr>
          <a:lstStyle/>
          <a:p>
            <a:r>
              <a:rPr lang="en-US" sz="2000" dirty="0"/>
              <a:t>Enter billing period</a:t>
            </a:r>
            <a:endParaRPr lang="en-AU" sz="2000" dirty="0"/>
          </a:p>
        </p:txBody>
      </p:sp>
    </p:spTree>
    <p:extLst>
      <p:ext uri="{BB962C8B-B14F-4D97-AF65-F5344CB8AC3E}">
        <p14:creationId xmlns:p14="http://schemas.microsoft.com/office/powerpoint/2010/main" val="66756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21">
            <a:extLst>
              <a:ext uri="{FF2B5EF4-FFF2-40B4-BE49-F238E27FC236}">
                <a16:creationId xmlns:a16="http://schemas.microsoft.com/office/drawing/2014/main" id="{7737BA81-5C86-4F96-AA42-70C870C9F359}"/>
              </a:ext>
            </a:extLst>
          </p:cNvPr>
          <p:cNvSpPr/>
          <p:nvPr/>
        </p:nvSpPr>
        <p:spPr>
          <a:xfrm rot="5400000">
            <a:off x="1235404" y="-995028"/>
            <a:ext cx="659730" cy="3117867"/>
          </a:xfrm>
          <a:prstGeom prst="round2SameRect">
            <a:avLst>
              <a:gd name="adj1" fmla="val 41795"/>
              <a:gd name="adj2" fmla="val 0"/>
            </a:avLst>
          </a:prstGeom>
          <a:solidFill>
            <a:srgbClr val="64CCC9"/>
          </a:solidFill>
          <a:ln>
            <a:noFill/>
          </a:ln>
          <a:effectLst/>
          <a:scene3d>
            <a:camera prst="orthographicFront"/>
            <a:lightRig rig="threePt" dir="t"/>
          </a:scene3d>
          <a:sp3d>
            <a:bevelT w="0" h="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Candara"/>
              <a:cs typeface="Candara"/>
            </a:endParaRPr>
          </a:p>
        </p:txBody>
      </p:sp>
      <p:sp>
        <p:nvSpPr>
          <p:cNvPr id="5" name="Rectangle 4">
            <a:extLst>
              <a:ext uri="{FF2B5EF4-FFF2-40B4-BE49-F238E27FC236}">
                <a16:creationId xmlns:a16="http://schemas.microsoft.com/office/drawing/2014/main" id="{451E1DB8-F782-4330-A1B8-39D6EAB70B2C}"/>
              </a:ext>
            </a:extLst>
          </p:cNvPr>
          <p:cNvSpPr/>
          <p:nvPr/>
        </p:nvSpPr>
        <p:spPr>
          <a:xfrm>
            <a:off x="67799" y="361828"/>
            <a:ext cx="3170701" cy="445635"/>
          </a:xfrm>
          <a:prstGeom prst="rect">
            <a:avLst/>
          </a:prstGeom>
        </p:spPr>
        <p:txBody>
          <a:bodyPr wrap="square">
            <a:spAutoFit/>
          </a:bodyPr>
          <a:lstStyle/>
          <a:p>
            <a:pPr>
              <a:lnSpc>
                <a:spcPct val="80000"/>
              </a:lnSpc>
            </a:pPr>
            <a:r>
              <a:rPr lang="en-AU" sz="2800" b="1" dirty="0">
                <a:solidFill>
                  <a:srgbClr val="FFFFFF"/>
                </a:solidFill>
                <a:latin typeface="Candara"/>
                <a:cs typeface="Candara"/>
              </a:rPr>
              <a:t>NEW – Quote Tool</a:t>
            </a:r>
          </a:p>
        </p:txBody>
      </p:sp>
      <p:pic>
        <p:nvPicPr>
          <p:cNvPr id="7" name="Picture 6" descr="A picture containing icon&#10;&#10;Description automatically generated">
            <a:extLst>
              <a:ext uri="{FF2B5EF4-FFF2-40B4-BE49-F238E27FC236}">
                <a16:creationId xmlns:a16="http://schemas.microsoft.com/office/drawing/2014/main" id="{D418DB4B-D1EC-4A01-A44E-9EA786C451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08006" y="234040"/>
            <a:ext cx="1120462" cy="300511"/>
          </a:xfrm>
          <a:prstGeom prst="rect">
            <a:avLst/>
          </a:prstGeom>
        </p:spPr>
      </p:pic>
      <p:pic>
        <p:nvPicPr>
          <p:cNvPr id="8" name="Picture 4">
            <a:extLst>
              <a:ext uri="{FF2B5EF4-FFF2-40B4-BE49-F238E27FC236}">
                <a16:creationId xmlns:a16="http://schemas.microsoft.com/office/drawing/2014/main" id="{189EBACE-DF5A-408D-9CA2-2F8F82BB50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152" t="8522" r="5499" b="3505"/>
          <a:stretch/>
        </p:blipFill>
        <p:spPr bwMode="auto">
          <a:xfrm>
            <a:off x="67799" y="1021559"/>
            <a:ext cx="4655728" cy="4059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A4943E20-4A49-441D-9449-00AC7C4AE575}"/>
              </a:ext>
            </a:extLst>
          </p:cNvPr>
          <p:cNvSpPr txBox="1"/>
          <p:nvPr/>
        </p:nvSpPr>
        <p:spPr>
          <a:xfrm>
            <a:off x="5109026" y="1373357"/>
            <a:ext cx="4630057" cy="398506"/>
          </a:xfrm>
          <a:prstGeom prst="rect">
            <a:avLst/>
          </a:prstGeom>
        </p:spPr>
        <p:txBody>
          <a:bodyPr vert="horz" wrap="none" lIns="91440" tIns="45720" rIns="91440" bIns="45720" rtlCol="0">
            <a:noAutofit/>
          </a:bodyPr>
          <a:lstStyle/>
          <a:p>
            <a:r>
              <a:rPr lang="en-US" sz="2000" dirty="0"/>
              <a:t>Quotes are displayed for both </a:t>
            </a:r>
            <a:br>
              <a:rPr lang="en-US" sz="2000" dirty="0"/>
            </a:br>
            <a:r>
              <a:rPr lang="en-US" sz="2000" dirty="0" err="1"/>
              <a:t>sumoACN</a:t>
            </a:r>
            <a:r>
              <a:rPr lang="en-US" sz="2000" dirty="0"/>
              <a:t> and </a:t>
            </a:r>
            <a:r>
              <a:rPr lang="en-US" sz="2000" dirty="0" err="1"/>
              <a:t>sumoACN</a:t>
            </a:r>
            <a:r>
              <a:rPr lang="en-US" sz="2000" dirty="0"/>
              <a:t> EASY plans</a:t>
            </a:r>
            <a:endParaRPr lang="en-AU" sz="2000" dirty="0"/>
          </a:p>
        </p:txBody>
      </p:sp>
      <p:sp>
        <p:nvSpPr>
          <p:cNvPr id="15" name="TextBox 14">
            <a:extLst>
              <a:ext uri="{FF2B5EF4-FFF2-40B4-BE49-F238E27FC236}">
                <a16:creationId xmlns:a16="http://schemas.microsoft.com/office/drawing/2014/main" id="{94C58DF2-F3DD-45E4-A541-24772A350ACD}"/>
              </a:ext>
            </a:extLst>
          </p:cNvPr>
          <p:cNvSpPr txBox="1"/>
          <p:nvPr/>
        </p:nvSpPr>
        <p:spPr>
          <a:xfrm>
            <a:off x="5050969" y="3051169"/>
            <a:ext cx="4630057" cy="398506"/>
          </a:xfrm>
          <a:prstGeom prst="rect">
            <a:avLst/>
          </a:prstGeom>
        </p:spPr>
        <p:txBody>
          <a:bodyPr vert="horz" wrap="none" lIns="91440" tIns="45720" rIns="91440" bIns="45720" rtlCol="0">
            <a:noAutofit/>
          </a:bodyPr>
          <a:lstStyle/>
          <a:p>
            <a:r>
              <a:rPr lang="en-US" sz="2000" dirty="0"/>
              <a:t>Email the quote to your customer!</a:t>
            </a:r>
            <a:endParaRPr lang="en-AU" sz="2000" dirty="0"/>
          </a:p>
        </p:txBody>
      </p:sp>
      <p:sp>
        <p:nvSpPr>
          <p:cNvPr id="16" name="Arrow: Left 15">
            <a:extLst>
              <a:ext uri="{FF2B5EF4-FFF2-40B4-BE49-F238E27FC236}">
                <a16:creationId xmlns:a16="http://schemas.microsoft.com/office/drawing/2014/main" id="{32A26220-5100-4422-AAA7-5AFEF024EDDE}"/>
              </a:ext>
            </a:extLst>
          </p:cNvPr>
          <p:cNvSpPr/>
          <p:nvPr/>
        </p:nvSpPr>
        <p:spPr>
          <a:xfrm rot="19128982">
            <a:off x="4249258" y="3970659"/>
            <a:ext cx="1826920" cy="288758"/>
          </a:xfrm>
          <a:prstGeom prst="leftArrow">
            <a:avLst/>
          </a:prstGeom>
          <a:solidFill>
            <a:srgbClr val="00A4E6"/>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AU" sz="1350">
              <a:solidFill>
                <a:srgbClr val="202C61"/>
              </a:solidFill>
              <a:latin typeface="Calibri" panose="020F0502020204030204"/>
            </a:endParaRPr>
          </a:p>
        </p:txBody>
      </p:sp>
    </p:spTree>
    <p:extLst>
      <p:ext uri="{BB962C8B-B14F-4D97-AF65-F5344CB8AC3E}">
        <p14:creationId xmlns:p14="http://schemas.microsoft.com/office/powerpoint/2010/main" val="280115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CN-Pacific-2018-Template">
  <a:themeElements>
    <a:clrScheme name="Custom 21">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64CCC9"/>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oAutofit/>
      </a:bodyPr>
      <a:lstStyle>
        <a:defPPr>
          <a:defRPr sz="4800" dirty="0" smtClean="0">
            <a:solidFill>
              <a:srgbClr val="002B52"/>
            </a:solidFill>
          </a:defRPr>
        </a:defPPr>
      </a:lstStyle>
    </a:txDef>
  </a:objectDefaults>
  <a:extraClrSchemeLst/>
  <a:extLst>
    <a:ext uri="{05A4C25C-085E-4340-85A3-A5531E510DB2}">
      <thm15:themeFamily xmlns:thm15="http://schemas.microsoft.com/office/thememl/2012/main" name="Presentation1" id="{050B0F9D-D66D-5241-A630-B743F7306B20}" vid="{D3D078F2-A35C-CB4D-ABF8-F98F9556F5E7}"/>
    </a:ext>
  </a:extLst>
</a:theme>
</file>

<file path=ppt/theme/theme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3673</TotalTime>
  <Words>3171</Words>
  <Application>Microsoft Macintosh PowerPoint</Application>
  <PresentationFormat>On-screen Show (16:9)</PresentationFormat>
  <Paragraphs>388</Paragraphs>
  <Slides>42</Slides>
  <Notes>24</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42</vt:i4>
      </vt:variant>
    </vt:vector>
  </HeadingPairs>
  <TitlesOfParts>
    <vt:vector size="55" baseType="lpstr">
      <vt:lpstr>Arial</vt:lpstr>
      <vt:lpstr>Calibri</vt:lpstr>
      <vt:lpstr>Candara</vt:lpstr>
      <vt:lpstr>Courier New</vt:lpstr>
      <vt:lpstr>Gilroy ExtraBold</vt:lpstr>
      <vt:lpstr>Gotham Bold</vt:lpstr>
      <vt:lpstr>Gotham Book</vt:lpstr>
      <vt:lpstr>Segoe UI</vt:lpstr>
      <vt:lpstr>Segoe UI Historic</vt:lpstr>
      <vt:lpstr>Verdana</vt:lpstr>
      <vt:lpstr>Wingdings</vt:lpstr>
      <vt:lpstr>ACN-Pacific-2018-Template</vt:lpstr>
      <vt:lpstr>4_Office Theme</vt:lpstr>
      <vt:lpstr>ACN Pacific Product Overview 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does MATE nbn™ stack up against the competition?</vt:lpstr>
      <vt:lpstr>PowerPoint Presentation</vt:lpstr>
      <vt:lpstr>PowerPoint Presentation</vt:lpstr>
      <vt:lpstr>PowerPoint Presentation</vt:lpstr>
      <vt:lpstr>Reviews from genuine MATE customers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ACN Products</dc:title>
  <dc:creator>Jieun Lee</dc:creator>
  <cp:lastModifiedBy>Kate Spence</cp:lastModifiedBy>
  <cp:revision>125</cp:revision>
  <dcterms:created xsi:type="dcterms:W3CDTF">2020-09-22T00:00:28Z</dcterms:created>
  <dcterms:modified xsi:type="dcterms:W3CDTF">2021-01-31T21:45:35Z</dcterms:modified>
</cp:coreProperties>
</file>