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1"/>
  </p:notesMasterIdLst>
  <p:sldIdLst>
    <p:sldId id="257" r:id="rId2"/>
    <p:sldId id="909" r:id="rId3"/>
    <p:sldId id="910" r:id="rId4"/>
    <p:sldId id="911" r:id="rId5"/>
    <p:sldId id="914" r:id="rId6"/>
    <p:sldId id="912" r:id="rId7"/>
    <p:sldId id="913" r:id="rId8"/>
    <p:sldId id="896" r:id="rId9"/>
    <p:sldId id="907" r:id="rId10"/>
    <p:sldId id="500" r:id="rId11"/>
    <p:sldId id="502" r:id="rId12"/>
    <p:sldId id="906" r:id="rId13"/>
    <p:sldId id="905" r:id="rId14"/>
    <p:sldId id="459" r:id="rId15"/>
    <p:sldId id="900" r:id="rId16"/>
    <p:sldId id="901" r:id="rId17"/>
    <p:sldId id="908" r:id="rId18"/>
    <p:sldId id="902" r:id="rId19"/>
    <p:sldId id="904" r:id="rId20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eun Lee" initials="J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692"/>
    <a:srgbClr val="64CCC9"/>
    <a:srgbClr val="0B3B94"/>
    <a:srgbClr val="49CCC8"/>
    <a:srgbClr val="ACCDEE"/>
    <a:srgbClr val="65A2DF"/>
    <a:srgbClr val="3F7EC9"/>
    <a:srgbClr val="A3D4FE"/>
    <a:srgbClr val="318CD5"/>
    <a:srgbClr val="5393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6327" autoAdjust="0"/>
  </p:normalViewPr>
  <p:slideViewPr>
    <p:cSldViewPr>
      <p:cViewPr varScale="1">
        <p:scale>
          <a:sx n="150" d="100"/>
          <a:sy n="150" d="100"/>
        </p:scale>
        <p:origin x="33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ABBC4E7-BEB9-4A15-8E73-4FAC39F14D8A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Order placed online through ACN Channel 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Customer self-installs product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Payment received by Morepork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Product shipped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4A6BC7F0-A659-4AAB-BCC3-CBD953E94F76}">
      <dgm:prSet phldrT="[Text]" custT="1"/>
      <dgm:spPr>
        <a:solidFill>
          <a:srgbClr val="FEE600"/>
        </a:solidFill>
      </dgm:spPr>
      <dgm:t>
        <a:bodyPr/>
        <a:lstStyle/>
        <a:p>
          <a:r>
            <a:rPr lang="en-US" sz="1200" dirty="0">
              <a:solidFill>
                <a:srgbClr val="54575C"/>
              </a:solidFill>
              <a:latin typeface="+mj-lt"/>
            </a:rPr>
            <a:t>Home Assist Self-Monitoring live</a:t>
          </a:r>
          <a:endParaRPr lang="en-AU" sz="1200" dirty="0">
            <a:solidFill>
              <a:srgbClr val="54575C"/>
            </a:solidFill>
            <a:latin typeface="+mj-lt"/>
          </a:endParaRPr>
        </a:p>
      </dgm:t>
    </dgm:pt>
    <dgm:pt modelId="{0E1A67CE-140C-4603-BCEE-3039B0322BAB}" type="parTrans" cxnId="{7CA1784A-F7D8-4583-9D07-FBF76BA6FCC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6A905774-A38F-4798-8D59-9F31BBAE3E9E}" type="sibTrans" cxnId="{7CA1784A-F7D8-4583-9D07-FBF76BA6FCC7}">
      <dgm:prSet/>
      <dgm:spPr/>
      <dgm:t>
        <a:bodyPr/>
        <a:lstStyle/>
        <a:p>
          <a:endParaRPr lang="en-AU" sz="1600"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0F4F275-3927-4DBE-A60D-CCA5024B15E9}" type="pres">
      <dgm:prSet presAssocID="{2CEFB422-43E8-40CA-A89C-90AC49528099}" presName="parTxOnlySpace" presStyleCnt="0"/>
      <dgm:spPr/>
    </dgm:pt>
    <dgm:pt modelId="{BE93A688-B2BC-4A0E-8EFA-6E1C29FB8AEE}" type="pres">
      <dgm:prSet presAssocID="{4A6BC7F0-A659-4AAB-BCC3-CBD953E94F7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7CA1784A-F7D8-4583-9D07-FBF76BA6FCC7}" srcId="{38FE4A31-7855-43BE-9E92-3693362A6E24}" destId="{4A6BC7F0-A659-4AAB-BCC3-CBD953E94F76}" srcOrd="4" destOrd="0" parTransId="{0E1A67CE-140C-4603-BCEE-3039B0322BAB}" sibTransId="{6A905774-A38F-4798-8D59-9F31BBAE3E9E}"/>
    <dgm:cxn modelId="{940F5A9B-CEFF-4339-B4E7-5B6CC7C16B81}" type="presOf" srcId="{4A6BC7F0-A659-4AAB-BCC3-CBD953E94F76}" destId="{BE93A688-B2BC-4A0E-8EFA-6E1C29FB8AEE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2B079B67-FB9F-41FA-B027-DD22D540E3C7}" type="presParOf" srcId="{3984C08C-F5F6-4EBD-B06A-40A2489506A9}" destId="{60F4F275-3927-4DBE-A60D-CCA5024B15E9}" srcOrd="7" destOrd="0" presId="urn:microsoft.com/office/officeart/2005/8/layout/chevron1"/>
    <dgm:cxn modelId="{7F2CB0D1-DFF7-4D70-AD66-FC185C7501C7}" type="presParOf" srcId="{3984C08C-F5F6-4EBD-B06A-40A2489506A9}" destId="{BE93A688-B2BC-4A0E-8EFA-6E1C29FB8AEE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256A150-27B3-48C2-B0A8-D225BA84DA50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Customer places order online 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9F8FA172-1907-4C78-BC64-C42A6E401C07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Points loaded to PCL within 3-4 business days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59E6DFD9-CE33-4D4D-A114-76E4F35BB118}">
      <dgm:prSet phldrT="[Text]" custT="1"/>
      <dgm:spPr/>
      <dgm:t>
        <a:bodyPr/>
        <a:lstStyle/>
        <a:p>
          <a:r>
            <a:rPr lang="en-US" sz="1400" dirty="0">
              <a:solidFill>
                <a:srgbClr val="54575C"/>
              </a:solidFill>
              <a:latin typeface="+mj-lt"/>
            </a:rPr>
            <a:t>Equipment dispatched to customer </a:t>
          </a:r>
          <a:endParaRPr lang="en-AU" sz="1400" dirty="0">
            <a:solidFill>
              <a:srgbClr val="54575C"/>
            </a:solidFill>
            <a:latin typeface="+mj-lt"/>
          </a:endParaRPr>
        </a:p>
      </dgm:t>
    </dgm:pt>
    <dgm:pt modelId="{70871CAC-17FF-490D-9728-6F1496BE4887}" type="parTrans" cxnId="{94F6F59C-F847-4D53-AAD9-85C193A721CD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F65F24B7-6A99-43B3-8E95-4AF1A75C232F}" type="sibTrans" cxnId="{94F6F59C-F847-4D53-AAD9-85C193A721CD}">
      <dgm:prSet/>
      <dgm:spPr/>
      <dgm:t>
        <a:bodyPr/>
        <a:lstStyle/>
        <a:p>
          <a:endParaRPr lang="en-AU" sz="1400">
            <a:latin typeface="+mj-lt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DA791094-DADA-4F53-B300-81D770226AB6}" type="pres">
      <dgm:prSet presAssocID="{9F8FA172-1907-4C78-BC64-C42A6E401C07}" presName="Accent3" presStyleCnt="0"/>
      <dgm:spPr/>
    </dgm:pt>
    <dgm:pt modelId="{24CE6171-914F-4CB2-89F5-CB8A2C0B69F2}" type="pres">
      <dgm:prSet presAssocID="{9F8FA172-1907-4C78-BC64-C42A6E401C07}" presName="Accent" presStyleLbl="node1" presStyleIdx="0" presStyleCnt="3"/>
      <dgm:spPr/>
    </dgm:pt>
    <dgm:pt modelId="{9F087F84-55A6-453F-87A6-CF9BCB072701}" type="pres">
      <dgm:prSet presAssocID="{9F8FA172-1907-4C78-BC64-C42A6E401C07}" presName="ParentBackground3" presStyleCnt="0"/>
      <dgm:spPr/>
    </dgm:pt>
    <dgm:pt modelId="{122A1431-BDE8-4559-AB81-80A8DDCC8059}" type="pres">
      <dgm:prSet presAssocID="{9F8FA172-1907-4C78-BC64-C42A6E401C07}" presName="ParentBackground" presStyleLbl="fgAcc1" presStyleIdx="0" presStyleCnt="3"/>
      <dgm:spPr/>
    </dgm:pt>
    <dgm:pt modelId="{81C6BDD3-5BA7-49B4-86F8-3CD610E7218A}" type="pres">
      <dgm:prSet presAssocID="{9F8FA172-1907-4C78-BC64-C42A6E401C0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FBDC8A9-610E-423C-BCDE-7BEF1B49A94E}" type="pres">
      <dgm:prSet presAssocID="{59E6DFD9-CE33-4D4D-A114-76E4F35BB118}" presName="Accent2" presStyleCnt="0"/>
      <dgm:spPr/>
    </dgm:pt>
    <dgm:pt modelId="{0F44A592-BBE4-4130-9B6C-FEF79036F38D}" type="pres">
      <dgm:prSet presAssocID="{59E6DFD9-CE33-4D4D-A114-76E4F35BB118}" presName="Accent" presStyleLbl="node1" presStyleIdx="1" presStyleCnt="3" custLinFactNeighborX="-406" custLinFactNeighborY="-1217"/>
      <dgm:spPr/>
    </dgm:pt>
    <dgm:pt modelId="{BFAB9628-E14C-499E-B828-3757A7C0886B}" type="pres">
      <dgm:prSet presAssocID="{59E6DFD9-CE33-4D4D-A114-76E4F35BB118}" presName="ParentBackground2" presStyleCnt="0"/>
      <dgm:spPr/>
    </dgm:pt>
    <dgm:pt modelId="{6F56F56A-97C4-4DC6-BBF6-35DAA34B6844}" type="pres">
      <dgm:prSet presAssocID="{59E6DFD9-CE33-4D4D-A114-76E4F35BB118}" presName="ParentBackground" presStyleLbl="fgAcc1" presStyleIdx="1" presStyleCnt="3"/>
      <dgm:spPr/>
    </dgm:pt>
    <dgm:pt modelId="{4F5CAEBB-F13D-4966-A129-8A5200CBD90B}" type="pres">
      <dgm:prSet presAssocID="{59E6DFD9-CE33-4D4D-A114-76E4F35BB11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2" presStyleCnt="3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2" presStyleCnt="3" custLinFactNeighborX="660" custLinFactNeighborY="-197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8E41F3B-660B-4F7A-AE22-C06456F5F498}" srcId="{1C2B98D9-6B93-491E-81A5-CB46903DBD05}" destId="{9F8FA172-1907-4C78-BC64-C42A6E401C07}" srcOrd="2" destOrd="0" parTransId="{0E138F25-986E-494F-90F1-83041ABBCB7A}" sibTransId="{57BE5386-F028-477B-BE7C-7C550152A454}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94F6F59C-F847-4D53-AAD9-85C193A721CD}" srcId="{1C2B98D9-6B93-491E-81A5-CB46903DBD05}" destId="{59E6DFD9-CE33-4D4D-A114-76E4F35BB118}" srcOrd="1" destOrd="0" parTransId="{70871CAC-17FF-490D-9728-6F1496BE4887}" sibTransId="{F65F24B7-6A99-43B3-8E95-4AF1A75C232F}"/>
    <dgm:cxn modelId="{09238EA0-ECFD-4AED-A593-00AF832540EE}" type="presOf" srcId="{9F8FA172-1907-4C78-BC64-C42A6E401C07}" destId="{81C6BDD3-5BA7-49B4-86F8-3CD610E7218A}" srcOrd="1" destOrd="0" presId="urn:microsoft.com/office/officeart/2011/layout/CircleProcess"/>
    <dgm:cxn modelId="{8DA4A0A4-D714-4989-B0E7-AB8206AA9C14}" type="presOf" srcId="{59E6DFD9-CE33-4D4D-A114-76E4F35BB118}" destId="{6F56F56A-97C4-4DC6-BBF6-35DAA34B6844}" srcOrd="0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E98C7EE0-5B06-4162-A5A4-A15612545B92}" type="presOf" srcId="{59E6DFD9-CE33-4D4D-A114-76E4F35BB118}" destId="{4F5CAEBB-F13D-4966-A129-8A5200CBD90B}" srcOrd="1" destOrd="0" presId="urn:microsoft.com/office/officeart/2011/layout/CircleProcess"/>
    <dgm:cxn modelId="{CD3BACEF-8B7F-4C8C-AEAC-98D73B109930}" type="presOf" srcId="{9F8FA172-1907-4C78-BC64-C42A6E401C07}" destId="{122A1431-BDE8-4559-AB81-80A8DDCC8059}" srcOrd="0" destOrd="0" presId="urn:microsoft.com/office/officeart/2011/layout/CircleProcess"/>
    <dgm:cxn modelId="{5D2A27B9-E661-4F09-89ED-848668BD16E5}" type="presParOf" srcId="{83442787-316C-4A85-B56E-F6889401EF05}" destId="{DA791094-DADA-4F53-B300-81D770226AB6}" srcOrd="0" destOrd="0" presId="urn:microsoft.com/office/officeart/2011/layout/CircleProcess"/>
    <dgm:cxn modelId="{F29983C7-27F6-4E5F-8112-B4C0D730A588}" type="presParOf" srcId="{DA791094-DADA-4F53-B300-81D770226AB6}" destId="{24CE6171-914F-4CB2-89F5-CB8A2C0B69F2}" srcOrd="0" destOrd="0" presId="urn:microsoft.com/office/officeart/2011/layout/CircleProcess"/>
    <dgm:cxn modelId="{B761693E-70FD-4C92-A9EE-0C9586AC8C12}" type="presParOf" srcId="{83442787-316C-4A85-B56E-F6889401EF05}" destId="{9F087F84-55A6-453F-87A6-CF9BCB072701}" srcOrd="1" destOrd="0" presId="urn:microsoft.com/office/officeart/2011/layout/CircleProcess"/>
    <dgm:cxn modelId="{194EA4E4-1506-488B-83D3-88C546D8F040}" type="presParOf" srcId="{9F087F84-55A6-453F-87A6-CF9BCB072701}" destId="{122A1431-BDE8-4559-AB81-80A8DDCC8059}" srcOrd="0" destOrd="0" presId="urn:microsoft.com/office/officeart/2011/layout/CircleProcess"/>
    <dgm:cxn modelId="{91B40A12-D82A-48D0-AD04-38FD48A44346}" type="presParOf" srcId="{83442787-316C-4A85-B56E-F6889401EF05}" destId="{81C6BDD3-5BA7-49B4-86F8-3CD610E7218A}" srcOrd="2" destOrd="0" presId="urn:microsoft.com/office/officeart/2011/layout/CircleProcess"/>
    <dgm:cxn modelId="{00D1C646-FCB5-4CEE-8690-0A365C5F5CDB}" type="presParOf" srcId="{83442787-316C-4A85-B56E-F6889401EF05}" destId="{5FBDC8A9-610E-423C-BCDE-7BEF1B49A94E}" srcOrd="3" destOrd="0" presId="urn:microsoft.com/office/officeart/2011/layout/CircleProcess"/>
    <dgm:cxn modelId="{DEC0A894-642E-4684-BD9D-109A246B4F77}" type="presParOf" srcId="{5FBDC8A9-610E-423C-BCDE-7BEF1B49A94E}" destId="{0F44A592-BBE4-4130-9B6C-FEF79036F38D}" srcOrd="0" destOrd="0" presId="urn:microsoft.com/office/officeart/2011/layout/CircleProcess"/>
    <dgm:cxn modelId="{8B4760E8-CDB2-4A1B-9A21-839E1F512216}" type="presParOf" srcId="{83442787-316C-4A85-B56E-F6889401EF05}" destId="{BFAB9628-E14C-499E-B828-3757A7C0886B}" srcOrd="4" destOrd="0" presId="urn:microsoft.com/office/officeart/2011/layout/CircleProcess"/>
    <dgm:cxn modelId="{058EA7C9-A333-4932-8D1A-6F79716B90AF}" type="presParOf" srcId="{BFAB9628-E14C-499E-B828-3757A7C0886B}" destId="{6F56F56A-97C4-4DC6-BBF6-35DAA34B6844}" srcOrd="0" destOrd="0" presId="urn:microsoft.com/office/officeart/2011/layout/CircleProcess"/>
    <dgm:cxn modelId="{A848620B-2B37-4F59-9D09-822658DF2684}" type="presParOf" srcId="{83442787-316C-4A85-B56E-F6889401EF05}" destId="{4F5CAEBB-F13D-4966-A129-8A5200CBD90B}" srcOrd="5" destOrd="0" presId="urn:microsoft.com/office/officeart/2011/layout/CircleProcess"/>
    <dgm:cxn modelId="{1AB018B5-31A9-4B05-BF4E-63614912D9E7}" type="presParOf" srcId="{83442787-316C-4A85-B56E-F6889401EF05}" destId="{D0069478-5DC2-43D0-A973-3C890F2828D7}" srcOrd="6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7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A1567-4D33-4A13-8E6C-772126BECEE6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A1D15CC-BF72-42A7-A4E7-4BC9DD56260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cap="none" dirty="0">
              <a:latin typeface="+mj-lt"/>
            </a:rPr>
            <a:t>Home Security </a:t>
          </a:r>
        </a:p>
      </dgm:t>
    </dgm:pt>
    <dgm:pt modelId="{D15CC272-4C44-42B0-94BD-F300B513C50C}" type="parTrans" cxnId="{0BE4849B-9090-4C98-B29E-5CC87BB2CD9B}">
      <dgm:prSet/>
      <dgm:spPr/>
      <dgm:t>
        <a:bodyPr/>
        <a:lstStyle/>
        <a:p>
          <a:endParaRPr lang="en-US" sz="1200"/>
        </a:p>
      </dgm:t>
    </dgm:pt>
    <dgm:pt modelId="{9E9E82D6-9845-4E66-9E8D-4FE74AB1F47A}" type="sibTrans" cxnId="{0BE4849B-9090-4C98-B29E-5CC87BB2CD9B}">
      <dgm:prSet/>
      <dgm:spPr/>
      <dgm:t>
        <a:bodyPr/>
        <a:lstStyle/>
        <a:p>
          <a:endParaRPr lang="en-US" sz="1200"/>
        </a:p>
      </dgm:t>
    </dgm:pt>
    <dgm:pt modelId="{477BE964-1BDA-451F-A66F-6A22AFFA270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kern="1200" cap="none" dirty="0">
              <a:latin typeface="+mj-lt"/>
              <a:ea typeface="+mn-ea"/>
              <a:cs typeface="+mn-cs"/>
            </a:rPr>
            <a:t>Interactive Security </a:t>
          </a:r>
        </a:p>
      </dgm:t>
    </dgm:pt>
    <dgm:pt modelId="{B28BBAE7-14C2-44D2-BE4F-EBA4DCBD1BE5}" type="parTrans" cxnId="{011625DC-BBD9-436D-8C93-C983A4C54F66}">
      <dgm:prSet/>
      <dgm:spPr/>
      <dgm:t>
        <a:bodyPr/>
        <a:lstStyle/>
        <a:p>
          <a:endParaRPr lang="en-US" sz="1200"/>
        </a:p>
      </dgm:t>
    </dgm:pt>
    <dgm:pt modelId="{813D087F-E16B-4E91-8EC1-CB15A8061049}" type="sibTrans" cxnId="{011625DC-BBD9-436D-8C93-C983A4C54F66}">
      <dgm:prSet/>
      <dgm:spPr/>
      <dgm:t>
        <a:bodyPr/>
        <a:lstStyle/>
        <a:p>
          <a:endParaRPr lang="en-US" sz="1200"/>
        </a:p>
      </dgm:t>
    </dgm:pt>
    <dgm:pt modelId="{FCEC3A85-FD30-4746-9C85-F6259B8452B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200" kern="1200" cap="all" dirty="0">
              <a:latin typeface="+mj-lt"/>
              <a:ea typeface="+mn-ea"/>
              <a:cs typeface="+mn-cs"/>
            </a:rPr>
            <a:t>CCTV </a:t>
          </a:r>
        </a:p>
      </dgm:t>
    </dgm:pt>
    <dgm:pt modelId="{0E99E394-945E-4B6B-B0B1-01F923D4CABC}" type="parTrans" cxnId="{BCDF7005-8FF0-4723-BDC8-3863E15E6111}">
      <dgm:prSet/>
      <dgm:spPr/>
      <dgm:t>
        <a:bodyPr/>
        <a:lstStyle/>
        <a:p>
          <a:endParaRPr lang="en-US" sz="1200"/>
        </a:p>
      </dgm:t>
    </dgm:pt>
    <dgm:pt modelId="{A1CDC297-E401-46B2-9D49-12D5910DC508}" type="sibTrans" cxnId="{BCDF7005-8FF0-4723-BDC8-3863E15E6111}">
      <dgm:prSet/>
      <dgm:spPr/>
      <dgm:t>
        <a:bodyPr/>
        <a:lstStyle/>
        <a:p>
          <a:endParaRPr lang="en-US" sz="1200"/>
        </a:p>
      </dgm:t>
    </dgm:pt>
    <dgm:pt modelId="{76DF570B-D429-4282-9075-16230B7D15AA}" type="pres">
      <dgm:prSet presAssocID="{771A1567-4D33-4A13-8E6C-772126BECEE6}" presName="root" presStyleCnt="0">
        <dgm:presLayoutVars>
          <dgm:dir/>
          <dgm:resizeHandles val="exact"/>
        </dgm:presLayoutVars>
      </dgm:prSet>
      <dgm:spPr/>
    </dgm:pt>
    <dgm:pt modelId="{73A9D732-0388-4C45-A2E6-5421990FA393}" type="pres">
      <dgm:prSet presAssocID="{8A1D15CC-BF72-42A7-A4E7-4BC9DD56260C}" presName="compNode" presStyleCnt="0"/>
      <dgm:spPr/>
    </dgm:pt>
    <dgm:pt modelId="{EF59D011-8514-4975-97A1-EB262BD85689}" type="pres">
      <dgm:prSet presAssocID="{8A1D15CC-BF72-42A7-A4E7-4BC9DD56260C}" presName="iconBgRect" presStyleLbl="bgShp" presStyleIdx="0" presStyleCnt="3"/>
      <dgm:spPr>
        <a:solidFill>
          <a:srgbClr val="ACCDEE"/>
        </a:solidFill>
      </dgm:spPr>
    </dgm:pt>
    <dgm:pt modelId="{9BAAA267-925B-46A7-A6A5-3B5608001FA7}" type="pres">
      <dgm:prSet presAssocID="{8A1D15CC-BF72-42A7-A4E7-4BC9DD56260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B3A0D59F-AEA1-4A2E-BF52-1217BDB64C8E}" type="pres">
      <dgm:prSet presAssocID="{8A1D15CC-BF72-42A7-A4E7-4BC9DD56260C}" presName="spaceRect" presStyleCnt="0"/>
      <dgm:spPr/>
    </dgm:pt>
    <dgm:pt modelId="{81981933-4D11-4ADF-80B4-72816C183036}" type="pres">
      <dgm:prSet presAssocID="{8A1D15CC-BF72-42A7-A4E7-4BC9DD56260C}" presName="textRect" presStyleLbl="revTx" presStyleIdx="0" presStyleCnt="3" custLinFactNeighborX="1327" custLinFactNeighborY="-37495">
        <dgm:presLayoutVars>
          <dgm:chMax val="1"/>
          <dgm:chPref val="1"/>
        </dgm:presLayoutVars>
      </dgm:prSet>
      <dgm:spPr/>
    </dgm:pt>
    <dgm:pt modelId="{3390530F-2EAA-4B37-8223-5C35692CB414}" type="pres">
      <dgm:prSet presAssocID="{9E9E82D6-9845-4E66-9E8D-4FE74AB1F47A}" presName="sibTrans" presStyleCnt="0"/>
      <dgm:spPr/>
    </dgm:pt>
    <dgm:pt modelId="{4CB98CDB-90CA-4702-8F84-269CEB52E6B7}" type="pres">
      <dgm:prSet presAssocID="{477BE964-1BDA-451F-A66F-6A22AFFA270E}" presName="compNode" presStyleCnt="0"/>
      <dgm:spPr/>
    </dgm:pt>
    <dgm:pt modelId="{D3C12276-CFF5-4595-8BF9-302441760840}" type="pres">
      <dgm:prSet presAssocID="{477BE964-1BDA-451F-A66F-6A22AFFA270E}" presName="iconBgRect" presStyleLbl="bgShp" presStyleIdx="1" presStyleCnt="3"/>
      <dgm:spPr>
        <a:solidFill>
          <a:srgbClr val="ACCDEE"/>
        </a:solidFill>
      </dgm:spPr>
    </dgm:pt>
    <dgm:pt modelId="{9B75F6CA-E52F-432D-B1B8-458D7C50F78E}" type="pres">
      <dgm:prSet presAssocID="{477BE964-1BDA-451F-A66F-6A22AFFA270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9B435A69-80CF-45D2-AA34-FCDDE5DEBBC7}" type="pres">
      <dgm:prSet presAssocID="{477BE964-1BDA-451F-A66F-6A22AFFA270E}" presName="spaceRect" presStyleCnt="0"/>
      <dgm:spPr/>
    </dgm:pt>
    <dgm:pt modelId="{BF6AF8E4-E5D7-48EE-81A3-A12F9B2F2520}" type="pres">
      <dgm:prSet presAssocID="{477BE964-1BDA-451F-A66F-6A22AFFA270E}" presName="textRect" presStyleLbl="revTx" presStyleIdx="1" presStyleCnt="3" custLinFactNeighborX="-1132" custLinFactNeighborY="-37495">
        <dgm:presLayoutVars>
          <dgm:chMax val="1"/>
          <dgm:chPref val="1"/>
        </dgm:presLayoutVars>
      </dgm:prSet>
      <dgm:spPr/>
    </dgm:pt>
    <dgm:pt modelId="{4B18EEE9-B280-44D6-B5DA-63ADCF0E22E0}" type="pres">
      <dgm:prSet presAssocID="{813D087F-E16B-4E91-8EC1-CB15A8061049}" presName="sibTrans" presStyleCnt="0"/>
      <dgm:spPr/>
    </dgm:pt>
    <dgm:pt modelId="{BC05A7C3-9351-43F0-940B-5C712E030264}" type="pres">
      <dgm:prSet presAssocID="{FCEC3A85-FD30-4746-9C85-F6259B8452B1}" presName="compNode" presStyleCnt="0"/>
      <dgm:spPr/>
    </dgm:pt>
    <dgm:pt modelId="{EA93B3E1-9A0C-499D-81FA-EF0F03A47AD8}" type="pres">
      <dgm:prSet presAssocID="{FCEC3A85-FD30-4746-9C85-F6259B8452B1}" presName="iconBgRect" presStyleLbl="bgShp" presStyleIdx="2" presStyleCnt="3"/>
      <dgm:spPr>
        <a:solidFill>
          <a:srgbClr val="ACCDEE"/>
        </a:solidFill>
      </dgm:spPr>
    </dgm:pt>
    <dgm:pt modelId="{C5F48F25-90B5-4E28-B0EC-997747D83C0D}" type="pres">
      <dgm:prSet presAssocID="{FCEC3A85-FD30-4746-9C85-F6259B8452B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cam"/>
        </a:ext>
      </dgm:extLst>
    </dgm:pt>
    <dgm:pt modelId="{E346DF1D-E642-4770-8AEC-4E2F7D5F4DEF}" type="pres">
      <dgm:prSet presAssocID="{FCEC3A85-FD30-4746-9C85-F6259B8452B1}" presName="spaceRect" presStyleCnt="0"/>
      <dgm:spPr/>
    </dgm:pt>
    <dgm:pt modelId="{42B3D7D1-F94B-43B4-85C9-EFF9DFAD3B52}" type="pres">
      <dgm:prSet presAssocID="{FCEC3A85-FD30-4746-9C85-F6259B8452B1}" presName="textRect" presStyleLbl="revTx" presStyleIdx="2" presStyleCnt="3" custLinFactNeighborX="1410" custLinFactNeighborY="-37495">
        <dgm:presLayoutVars>
          <dgm:chMax val="1"/>
          <dgm:chPref val="1"/>
        </dgm:presLayoutVars>
      </dgm:prSet>
      <dgm:spPr/>
    </dgm:pt>
  </dgm:ptLst>
  <dgm:cxnLst>
    <dgm:cxn modelId="{BCDF7005-8FF0-4723-BDC8-3863E15E6111}" srcId="{771A1567-4D33-4A13-8E6C-772126BECEE6}" destId="{FCEC3A85-FD30-4746-9C85-F6259B8452B1}" srcOrd="2" destOrd="0" parTransId="{0E99E394-945E-4B6B-B0B1-01F923D4CABC}" sibTransId="{A1CDC297-E401-46B2-9D49-12D5910DC508}"/>
    <dgm:cxn modelId="{1BF79110-56BD-45EB-BCAB-6BF68085ABF6}" type="presOf" srcId="{771A1567-4D33-4A13-8E6C-772126BECEE6}" destId="{76DF570B-D429-4282-9075-16230B7D15AA}" srcOrd="0" destOrd="0" presId="urn:microsoft.com/office/officeart/2018/5/layout/IconCircleLabelList"/>
    <dgm:cxn modelId="{5D9F8D61-3903-41FB-98DE-8B456FCAE08F}" type="presOf" srcId="{FCEC3A85-FD30-4746-9C85-F6259B8452B1}" destId="{42B3D7D1-F94B-43B4-85C9-EFF9DFAD3B52}" srcOrd="0" destOrd="0" presId="urn:microsoft.com/office/officeart/2018/5/layout/IconCircleLabelList"/>
    <dgm:cxn modelId="{0BE4849B-9090-4C98-B29E-5CC87BB2CD9B}" srcId="{771A1567-4D33-4A13-8E6C-772126BECEE6}" destId="{8A1D15CC-BF72-42A7-A4E7-4BC9DD56260C}" srcOrd="0" destOrd="0" parTransId="{D15CC272-4C44-42B0-94BD-F300B513C50C}" sibTransId="{9E9E82D6-9845-4E66-9E8D-4FE74AB1F47A}"/>
    <dgm:cxn modelId="{3830D6B1-B22B-4F2A-BA40-329D17C8D90D}" type="presOf" srcId="{477BE964-1BDA-451F-A66F-6A22AFFA270E}" destId="{BF6AF8E4-E5D7-48EE-81A3-A12F9B2F2520}" srcOrd="0" destOrd="0" presId="urn:microsoft.com/office/officeart/2018/5/layout/IconCircleLabelList"/>
    <dgm:cxn modelId="{011625DC-BBD9-436D-8C93-C983A4C54F66}" srcId="{771A1567-4D33-4A13-8E6C-772126BECEE6}" destId="{477BE964-1BDA-451F-A66F-6A22AFFA270E}" srcOrd="1" destOrd="0" parTransId="{B28BBAE7-14C2-44D2-BE4F-EBA4DCBD1BE5}" sibTransId="{813D087F-E16B-4E91-8EC1-CB15A8061049}"/>
    <dgm:cxn modelId="{E833C2DF-B48B-469C-9820-9747735BA014}" type="presOf" srcId="{8A1D15CC-BF72-42A7-A4E7-4BC9DD56260C}" destId="{81981933-4D11-4ADF-80B4-72816C183036}" srcOrd="0" destOrd="0" presId="urn:microsoft.com/office/officeart/2018/5/layout/IconCircleLabelList"/>
    <dgm:cxn modelId="{D6ACB98E-D894-47FF-A143-83BEB55D4CD0}" type="presParOf" srcId="{76DF570B-D429-4282-9075-16230B7D15AA}" destId="{73A9D732-0388-4C45-A2E6-5421990FA393}" srcOrd="0" destOrd="0" presId="urn:microsoft.com/office/officeart/2018/5/layout/IconCircleLabelList"/>
    <dgm:cxn modelId="{C8246A47-FE82-481B-B85F-CDD2C0A9F3EC}" type="presParOf" srcId="{73A9D732-0388-4C45-A2E6-5421990FA393}" destId="{EF59D011-8514-4975-97A1-EB262BD85689}" srcOrd="0" destOrd="0" presId="urn:microsoft.com/office/officeart/2018/5/layout/IconCircleLabelList"/>
    <dgm:cxn modelId="{2BDBDAB7-AFF1-4585-B708-57C0C9857119}" type="presParOf" srcId="{73A9D732-0388-4C45-A2E6-5421990FA393}" destId="{9BAAA267-925B-46A7-A6A5-3B5608001FA7}" srcOrd="1" destOrd="0" presId="urn:microsoft.com/office/officeart/2018/5/layout/IconCircleLabelList"/>
    <dgm:cxn modelId="{3667843F-3316-49E7-B782-1F2DD65A33CE}" type="presParOf" srcId="{73A9D732-0388-4C45-A2E6-5421990FA393}" destId="{B3A0D59F-AEA1-4A2E-BF52-1217BDB64C8E}" srcOrd="2" destOrd="0" presId="urn:microsoft.com/office/officeart/2018/5/layout/IconCircleLabelList"/>
    <dgm:cxn modelId="{749262F2-6EF2-4533-A46D-1EC3353D787C}" type="presParOf" srcId="{73A9D732-0388-4C45-A2E6-5421990FA393}" destId="{81981933-4D11-4ADF-80B4-72816C183036}" srcOrd="3" destOrd="0" presId="urn:microsoft.com/office/officeart/2018/5/layout/IconCircleLabelList"/>
    <dgm:cxn modelId="{F531B3CE-A299-48E0-8E93-D6BE36AEF8BC}" type="presParOf" srcId="{76DF570B-D429-4282-9075-16230B7D15AA}" destId="{3390530F-2EAA-4B37-8223-5C35692CB414}" srcOrd="1" destOrd="0" presId="urn:microsoft.com/office/officeart/2018/5/layout/IconCircleLabelList"/>
    <dgm:cxn modelId="{BC149FB8-1868-4882-AF96-C3A654E97D5A}" type="presParOf" srcId="{76DF570B-D429-4282-9075-16230B7D15AA}" destId="{4CB98CDB-90CA-4702-8F84-269CEB52E6B7}" srcOrd="2" destOrd="0" presId="urn:microsoft.com/office/officeart/2018/5/layout/IconCircleLabelList"/>
    <dgm:cxn modelId="{815B145D-FD4D-4472-A039-B126A8EB7AEE}" type="presParOf" srcId="{4CB98CDB-90CA-4702-8F84-269CEB52E6B7}" destId="{D3C12276-CFF5-4595-8BF9-302441760840}" srcOrd="0" destOrd="0" presId="urn:microsoft.com/office/officeart/2018/5/layout/IconCircleLabelList"/>
    <dgm:cxn modelId="{D53F93AF-2D1A-4522-A8D1-85FADAEE34CC}" type="presParOf" srcId="{4CB98CDB-90CA-4702-8F84-269CEB52E6B7}" destId="{9B75F6CA-E52F-432D-B1B8-458D7C50F78E}" srcOrd="1" destOrd="0" presId="urn:microsoft.com/office/officeart/2018/5/layout/IconCircleLabelList"/>
    <dgm:cxn modelId="{93FF95D9-CB59-4A77-8CC1-00D798178213}" type="presParOf" srcId="{4CB98CDB-90CA-4702-8F84-269CEB52E6B7}" destId="{9B435A69-80CF-45D2-AA34-FCDDE5DEBBC7}" srcOrd="2" destOrd="0" presId="urn:microsoft.com/office/officeart/2018/5/layout/IconCircleLabelList"/>
    <dgm:cxn modelId="{792C8350-3734-4D3D-8B47-5D4D1327055D}" type="presParOf" srcId="{4CB98CDB-90CA-4702-8F84-269CEB52E6B7}" destId="{BF6AF8E4-E5D7-48EE-81A3-A12F9B2F2520}" srcOrd="3" destOrd="0" presId="urn:microsoft.com/office/officeart/2018/5/layout/IconCircleLabelList"/>
    <dgm:cxn modelId="{4C8EB5B6-83A8-42E7-862E-FD7F84FF92FD}" type="presParOf" srcId="{76DF570B-D429-4282-9075-16230B7D15AA}" destId="{4B18EEE9-B280-44D6-B5DA-63ADCF0E22E0}" srcOrd="3" destOrd="0" presId="urn:microsoft.com/office/officeart/2018/5/layout/IconCircleLabelList"/>
    <dgm:cxn modelId="{3B313ACD-BA23-4825-AA72-DF2B40235FD9}" type="presParOf" srcId="{76DF570B-D429-4282-9075-16230B7D15AA}" destId="{BC05A7C3-9351-43F0-940B-5C712E030264}" srcOrd="4" destOrd="0" presId="urn:microsoft.com/office/officeart/2018/5/layout/IconCircleLabelList"/>
    <dgm:cxn modelId="{5ED527D3-90ED-4A1C-8F94-6CF373EF7AAF}" type="presParOf" srcId="{BC05A7C3-9351-43F0-940B-5C712E030264}" destId="{EA93B3E1-9A0C-499D-81FA-EF0F03A47AD8}" srcOrd="0" destOrd="0" presId="urn:microsoft.com/office/officeart/2018/5/layout/IconCircleLabelList"/>
    <dgm:cxn modelId="{F96F86D5-39BE-4036-BA35-C29ED303A242}" type="presParOf" srcId="{BC05A7C3-9351-43F0-940B-5C712E030264}" destId="{C5F48F25-90B5-4E28-B0EC-997747D83C0D}" srcOrd="1" destOrd="0" presId="urn:microsoft.com/office/officeart/2018/5/layout/IconCircleLabelList"/>
    <dgm:cxn modelId="{BAAA5BB8-D69F-4AB4-A0B6-30AD149CC499}" type="presParOf" srcId="{BC05A7C3-9351-43F0-940B-5C712E030264}" destId="{E346DF1D-E642-4770-8AEC-4E2F7D5F4DEF}" srcOrd="2" destOrd="0" presId="urn:microsoft.com/office/officeart/2018/5/layout/IconCircleLabelList"/>
    <dgm:cxn modelId="{7772C6DA-DA62-4F42-941E-F18DDBE06A66}" type="presParOf" srcId="{BC05A7C3-9351-43F0-940B-5C712E030264}" destId="{42B3D7D1-F94B-43B4-85C9-EFF9DFAD3B5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AU"/>
        </a:p>
      </dgm:t>
    </dgm:pt>
    <dgm:pt modelId="{A256A150-27B3-48C2-B0A8-D225BA84DA50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submits lead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0AB514E3-E5E9-4B2E-8810-AC5BCFF8748B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ADT contacts customer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2DE19976-2237-48A7-8056-0B786AE4033F}" type="par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BC4ABFF-1814-439F-AD4E-F7FADC3B3641}" type="sib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ECAF79D6-7E4B-4BD4-AC9D-8B01E144A1E8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Agreement signed and installation booked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5CAA4B4D-2F08-4104-A4E8-7CB5D71E01D5}" type="parTrans" cxnId="{AD2360B3-B6C0-4FBE-B82C-2780E05C96A2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EDBC79F6-7B8E-4445-BE93-6E1B1C6D2BB3}" type="sibTrans" cxnId="{AD2360B3-B6C0-4FBE-B82C-2780E05C96A2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F8FA172-1907-4C78-BC64-C42A6E401C07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9E6DFD9-CE33-4D4D-A114-76E4F35BB118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loaded to PCL ‘incomplete’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70871CAC-17FF-490D-9728-6F1496BE4887}" type="parTrans" cxnId="{94F6F59C-F847-4D53-AAD9-85C193A721CD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65F24B7-6A99-43B3-8E95-4AF1A75C232F}" type="sibTrans" cxnId="{94F6F59C-F847-4D53-AAD9-85C193A721CD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92A8F23-C34C-4212-99D6-31D16AD3DCC1}" type="pres">
      <dgm:prSet presAssocID="{9F8FA172-1907-4C78-BC64-C42A6E401C07}" presName="Accent5" presStyleCnt="0"/>
      <dgm:spPr/>
    </dgm:pt>
    <dgm:pt modelId="{24CE6171-914F-4CB2-89F5-CB8A2C0B69F2}" type="pres">
      <dgm:prSet presAssocID="{9F8FA172-1907-4C78-BC64-C42A6E401C07}" presName="Accent" presStyleLbl="node1" presStyleIdx="0" presStyleCnt="5"/>
      <dgm:spPr/>
    </dgm:pt>
    <dgm:pt modelId="{CDF71050-7F81-4F52-B56B-5BD76CA8595C}" type="pres">
      <dgm:prSet presAssocID="{9F8FA172-1907-4C78-BC64-C42A6E401C07}" presName="ParentBackground5" presStyleCnt="0"/>
      <dgm:spPr/>
    </dgm:pt>
    <dgm:pt modelId="{122A1431-BDE8-4559-AB81-80A8DDCC8059}" type="pres">
      <dgm:prSet presAssocID="{9F8FA172-1907-4C78-BC64-C42A6E401C07}" presName="ParentBackground" presStyleLbl="fgAcc1" presStyleIdx="0" presStyleCnt="5"/>
      <dgm:spPr/>
    </dgm:pt>
    <dgm:pt modelId="{EDBC4A35-B032-4BCF-BBE3-F815582A0DF1}" type="pres">
      <dgm:prSet presAssocID="{9F8FA172-1907-4C78-BC64-C42A6E401C07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655A49B-BB9B-4768-B25E-C671DBAF65B9}" type="pres">
      <dgm:prSet presAssocID="{ECAF79D6-7E4B-4BD4-AC9D-8B01E144A1E8}" presName="Accent4" presStyleCnt="0"/>
      <dgm:spPr/>
    </dgm:pt>
    <dgm:pt modelId="{A6B1AAD2-3073-4596-894B-A05A5F219B9A}" type="pres">
      <dgm:prSet presAssocID="{ECAF79D6-7E4B-4BD4-AC9D-8B01E144A1E8}" presName="Accent" presStyleLbl="node1" presStyleIdx="1" presStyleCnt="5"/>
      <dgm:spPr/>
    </dgm:pt>
    <dgm:pt modelId="{5AAE127B-2E94-476C-8EAA-422728F9DBDF}" type="pres">
      <dgm:prSet presAssocID="{ECAF79D6-7E4B-4BD4-AC9D-8B01E144A1E8}" presName="ParentBackground4" presStyleCnt="0"/>
      <dgm:spPr/>
    </dgm:pt>
    <dgm:pt modelId="{1F82D24C-8144-4791-A3D6-A8EC35E8A979}" type="pres">
      <dgm:prSet presAssocID="{ECAF79D6-7E4B-4BD4-AC9D-8B01E144A1E8}" presName="ParentBackground" presStyleLbl="fgAcc1" presStyleIdx="1" presStyleCnt="5"/>
      <dgm:spPr/>
    </dgm:pt>
    <dgm:pt modelId="{0DFF0170-E83B-459F-B94C-BABB23B669BA}" type="pres">
      <dgm:prSet presAssocID="{ECAF79D6-7E4B-4BD4-AC9D-8B01E144A1E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9631FAE7-6049-4045-B2F2-6140FBB6A571}" type="pres">
      <dgm:prSet presAssocID="{0AB514E3-E5E9-4B2E-8810-AC5BCFF8748B}" presName="Accent3" presStyleCnt="0"/>
      <dgm:spPr/>
    </dgm:pt>
    <dgm:pt modelId="{1932E3C1-239C-41C2-B710-C28BBCAFFE87}" type="pres">
      <dgm:prSet presAssocID="{0AB514E3-E5E9-4B2E-8810-AC5BCFF8748B}" presName="Accent" presStyleLbl="node1" presStyleIdx="2" presStyleCnt="5"/>
      <dgm:spPr/>
    </dgm:pt>
    <dgm:pt modelId="{2C680FED-E1BF-41C1-A156-E050A42C1067}" type="pres">
      <dgm:prSet presAssocID="{0AB514E3-E5E9-4B2E-8810-AC5BCFF8748B}" presName="ParentBackground3" presStyleCnt="0"/>
      <dgm:spPr/>
    </dgm:pt>
    <dgm:pt modelId="{02FA7424-0DEB-4869-8907-65A3A5F73BB9}" type="pres">
      <dgm:prSet presAssocID="{0AB514E3-E5E9-4B2E-8810-AC5BCFF8748B}" presName="ParentBackground" presStyleLbl="fgAcc1" presStyleIdx="2" presStyleCnt="5"/>
      <dgm:spPr/>
    </dgm:pt>
    <dgm:pt modelId="{4CD86FE4-695A-4C20-8D6A-C9657DDC12C4}" type="pres">
      <dgm:prSet presAssocID="{0AB514E3-E5E9-4B2E-8810-AC5BCFF8748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FBDC8A9-610E-423C-BCDE-7BEF1B49A94E}" type="pres">
      <dgm:prSet presAssocID="{59E6DFD9-CE33-4D4D-A114-76E4F35BB118}" presName="Accent2" presStyleCnt="0"/>
      <dgm:spPr/>
    </dgm:pt>
    <dgm:pt modelId="{0F44A592-BBE4-4130-9B6C-FEF79036F38D}" type="pres">
      <dgm:prSet presAssocID="{59E6DFD9-CE33-4D4D-A114-76E4F35BB118}" presName="Accent" presStyleLbl="node1" presStyleIdx="3" presStyleCnt="5"/>
      <dgm:spPr/>
    </dgm:pt>
    <dgm:pt modelId="{BFAB9628-E14C-499E-B828-3757A7C0886B}" type="pres">
      <dgm:prSet presAssocID="{59E6DFD9-CE33-4D4D-A114-76E4F35BB118}" presName="ParentBackground2" presStyleCnt="0"/>
      <dgm:spPr/>
    </dgm:pt>
    <dgm:pt modelId="{6F56F56A-97C4-4DC6-BBF6-35DAA34B6844}" type="pres">
      <dgm:prSet presAssocID="{59E6DFD9-CE33-4D4D-A114-76E4F35BB118}" presName="ParentBackground" presStyleLbl="fgAcc1" presStyleIdx="3" presStyleCnt="5"/>
      <dgm:spPr/>
    </dgm:pt>
    <dgm:pt modelId="{4F5CAEBB-F13D-4966-A129-8A5200CBD90B}" type="pres">
      <dgm:prSet presAssocID="{59E6DFD9-CE33-4D4D-A114-76E4F35BB11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4" presStyleCnt="5" custLinFactNeighborX="-3128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4" presStyleCnt="5" custLinFactNeighborX="-476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B23781E-3070-4023-B03B-08F0638E0246}" srcId="{1C2B98D9-6B93-491E-81A5-CB46903DBD05}" destId="{0AB514E3-E5E9-4B2E-8810-AC5BCFF8748B}" srcOrd="2" destOrd="0" parTransId="{2DE19976-2237-48A7-8056-0B786AE4033F}" sibTransId="{FBC4ABFF-1814-439F-AD4E-F7FADC3B3641}"/>
    <dgm:cxn modelId="{A8C15026-3362-42F7-B9C4-9D417955776F}" type="presOf" srcId="{ECAF79D6-7E4B-4BD4-AC9D-8B01E144A1E8}" destId="{1F82D24C-8144-4791-A3D6-A8EC35E8A979}" srcOrd="0" destOrd="0" presId="urn:microsoft.com/office/officeart/2011/layout/CircleProcess"/>
    <dgm:cxn modelId="{DD61722E-A1D0-4253-BD79-7E65FA85608E}" type="presOf" srcId="{0AB514E3-E5E9-4B2E-8810-AC5BCFF8748B}" destId="{02FA7424-0DEB-4869-8907-65A3A5F73BB9}" srcOrd="0" destOrd="0" presId="urn:microsoft.com/office/officeart/2011/layout/CircleProcess"/>
    <dgm:cxn modelId="{58E41F3B-660B-4F7A-AE22-C06456F5F498}" srcId="{1C2B98D9-6B93-491E-81A5-CB46903DBD05}" destId="{9F8FA172-1907-4C78-BC64-C42A6E401C07}" srcOrd="4" destOrd="0" parTransId="{0E138F25-986E-494F-90F1-83041ABBCB7A}" sibTransId="{57BE5386-F028-477B-BE7C-7C550152A454}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6AA2297F-9C21-4E8A-98D8-CBC77588FE3B}" type="presOf" srcId="{0AB514E3-E5E9-4B2E-8810-AC5BCFF8748B}" destId="{4CD86FE4-695A-4C20-8D6A-C9657DDC12C4}" srcOrd="1" destOrd="0" presId="urn:microsoft.com/office/officeart/2011/layout/CircleProcess"/>
    <dgm:cxn modelId="{2221A285-AA5D-47D0-AA49-1E783CFD2036}" type="presOf" srcId="{ECAF79D6-7E4B-4BD4-AC9D-8B01E144A1E8}" destId="{0DFF0170-E83B-459F-B94C-BABB23B669BA}" srcOrd="1" destOrd="0" presId="urn:microsoft.com/office/officeart/2011/layout/CircleProcess"/>
    <dgm:cxn modelId="{685AF68A-0344-4D74-9BA2-879C26B29863}" type="presOf" srcId="{9F8FA172-1907-4C78-BC64-C42A6E401C07}" destId="{122A1431-BDE8-4559-AB81-80A8DDCC8059}" srcOrd="0" destOrd="0" presId="urn:microsoft.com/office/officeart/2011/layout/CircleProcess"/>
    <dgm:cxn modelId="{94F6F59C-F847-4D53-AAD9-85C193A721CD}" srcId="{1C2B98D9-6B93-491E-81A5-CB46903DBD05}" destId="{59E6DFD9-CE33-4D4D-A114-76E4F35BB118}" srcOrd="1" destOrd="0" parTransId="{70871CAC-17FF-490D-9728-6F1496BE4887}" sibTransId="{F65F24B7-6A99-43B3-8E95-4AF1A75C232F}"/>
    <dgm:cxn modelId="{8DA4A0A4-D714-4989-B0E7-AB8206AA9C14}" type="presOf" srcId="{59E6DFD9-CE33-4D4D-A114-76E4F35BB118}" destId="{6F56F56A-97C4-4DC6-BBF6-35DAA34B6844}" srcOrd="0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AD2360B3-B6C0-4FBE-B82C-2780E05C96A2}" srcId="{1C2B98D9-6B93-491E-81A5-CB46903DBD05}" destId="{ECAF79D6-7E4B-4BD4-AC9D-8B01E144A1E8}" srcOrd="3" destOrd="0" parTransId="{5CAA4B4D-2F08-4104-A4E8-7CB5D71E01D5}" sibTransId="{EDBC79F6-7B8E-4445-BE93-6E1B1C6D2BB3}"/>
    <dgm:cxn modelId="{0BF7BCC5-07C7-4783-815A-1D5F1DA7D551}" type="presOf" srcId="{9F8FA172-1907-4C78-BC64-C42A6E401C07}" destId="{EDBC4A35-B032-4BCF-BBE3-F815582A0DF1}" srcOrd="1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E98C7EE0-5B06-4162-A5A4-A15612545B92}" type="presOf" srcId="{59E6DFD9-CE33-4D4D-A114-76E4F35BB118}" destId="{4F5CAEBB-F13D-4966-A129-8A5200CBD90B}" srcOrd="1" destOrd="0" presId="urn:microsoft.com/office/officeart/2011/layout/CircleProcess"/>
    <dgm:cxn modelId="{04687C1E-7722-49A3-97F1-05BA75CE69B4}" type="presParOf" srcId="{83442787-316C-4A85-B56E-F6889401EF05}" destId="{092A8F23-C34C-4212-99D6-31D16AD3DCC1}" srcOrd="0" destOrd="0" presId="urn:microsoft.com/office/officeart/2011/layout/CircleProcess"/>
    <dgm:cxn modelId="{A7ED7FEE-C680-44B6-9AD8-84490B307340}" type="presParOf" srcId="{092A8F23-C34C-4212-99D6-31D16AD3DCC1}" destId="{24CE6171-914F-4CB2-89F5-CB8A2C0B69F2}" srcOrd="0" destOrd="0" presId="urn:microsoft.com/office/officeart/2011/layout/CircleProcess"/>
    <dgm:cxn modelId="{32B13AD7-3EC9-4218-8AF5-A06A30E89C1A}" type="presParOf" srcId="{83442787-316C-4A85-B56E-F6889401EF05}" destId="{CDF71050-7F81-4F52-B56B-5BD76CA8595C}" srcOrd="1" destOrd="0" presId="urn:microsoft.com/office/officeart/2011/layout/CircleProcess"/>
    <dgm:cxn modelId="{C86732D8-A175-4E6F-A756-7537E2573168}" type="presParOf" srcId="{CDF71050-7F81-4F52-B56B-5BD76CA8595C}" destId="{122A1431-BDE8-4559-AB81-80A8DDCC8059}" srcOrd="0" destOrd="0" presId="urn:microsoft.com/office/officeart/2011/layout/CircleProcess"/>
    <dgm:cxn modelId="{27089432-B4BE-4ED4-8AC8-360FBE077C0F}" type="presParOf" srcId="{83442787-316C-4A85-B56E-F6889401EF05}" destId="{EDBC4A35-B032-4BCF-BBE3-F815582A0DF1}" srcOrd="2" destOrd="0" presId="urn:microsoft.com/office/officeart/2011/layout/CircleProcess"/>
    <dgm:cxn modelId="{72B470B8-58A7-4B0F-B1E0-ADE88212A9CA}" type="presParOf" srcId="{83442787-316C-4A85-B56E-F6889401EF05}" destId="{2655A49B-BB9B-4768-B25E-C671DBAF65B9}" srcOrd="3" destOrd="0" presId="urn:microsoft.com/office/officeart/2011/layout/CircleProcess"/>
    <dgm:cxn modelId="{324DCD23-5147-4136-B1CC-60AA33523DB3}" type="presParOf" srcId="{2655A49B-BB9B-4768-B25E-C671DBAF65B9}" destId="{A6B1AAD2-3073-4596-894B-A05A5F219B9A}" srcOrd="0" destOrd="0" presId="urn:microsoft.com/office/officeart/2011/layout/CircleProcess"/>
    <dgm:cxn modelId="{4E537E0F-F544-4230-BB3F-4D5E77AA4B4F}" type="presParOf" srcId="{83442787-316C-4A85-B56E-F6889401EF05}" destId="{5AAE127B-2E94-476C-8EAA-422728F9DBDF}" srcOrd="4" destOrd="0" presId="urn:microsoft.com/office/officeart/2011/layout/CircleProcess"/>
    <dgm:cxn modelId="{062E93FC-F3BF-41BD-BF0C-0FFA6ACFE7AE}" type="presParOf" srcId="{5AAE127B-2E94-476C-8EAA-422728F9DBDF}" destId="{1F82D24C-8144-4791-A3D6-A8EC35E8A979}" srcOrd="0" destOrd="0" presId="urn:microsoft.com/office/officeart/2011/layout/CircleProcess"/>
    <dgm:cxn modelId="{EA105919-D711-4862-BE71-F5BD32C242B7}" type="presParOf" srcId="{83442787-316C-4A85-B56E-F6889401EF05}" destId="{0DFF0170-E83B-459F-B94C-BABB23B669BA}" srcOrd="5" destOrd="0" presId="urn:microsoft.com/office/officeart/2011/layout/CircleProcess"/>
    <dgm:cxn modelId="{7C18190C-E52B-4FF0-B773-7295201135D5}" type="presParOf" srcId="{83442787-316C-4A85-B56E-F6889401EF05}" destId="{9631FAE7-6049-4045-B2F2-6140FBB6A571}" srcOrd="6" destOrd="0" presId="urn:microsoft.com/office/officeart/2011/layout/CircleProcess"/>
    <dgm:cxn modelId="{C30651FE-AA28-40FB-8E17-E64788265AD5}" type="presParOf" srcId="{9631FAE7-6049-4045-B2F2-6140FBB6A571}" destId="{1932E3C1-239C-41C2-B710-C28BBCAFFE87}" srcOrd="0" destOrd="0" presId="urn:microsoft.com/office/officeart/2011/layout/CircleProcess"/>
    <dgm:cxn modelId="{6BE36C29-6607-4D45-B7BB-9D755A8F9F46}" type="presParOf" srcId="{83442787-316C-4A85-B56E-F6889401EF05}" destId="{2C680FED-E1BF-41C1-A156-E050A42C1067}" srcOrd="7" destOrd="0" presId="urn:microsoft.com/office/officeart/2011/layout/CircleProcess"/>
    <dgm:cxn modelId="{4336DB4B-57F9-4328-9D20-777FD99FA993}" type="presParOf" srcId="{2C680FED-E1BF-41C1-A156-E050A42C1067}" destId="{02FA7424-0DEB-4869-8907-65A3A5F73BB9}" srcOrd="0" destOrd="0" presId="urn:microsoft.com/office/officeart/2011/layout/CircleProcess"/>
    <dgm:cxn modelId="{48A5488E-4B77-4B8E-8C7C-CC791C1D1418}" type="presParOf" srcId="{83442787-316C-4A85-B56E-F6889401EF05}" destId="{4CD86FE4-695A-4C20-8D6A-C9657DDC12C4}" srcOrd="8" destOrd="0" presId="urn:microsoft.com/office/officeart/2011/layout/CircleProcess"/>
    <dgm:cxn modelId="{00D1C646-FCB5-4CEE-8690-0A365C5F5CDB}" type="presParOf" srcId="{83442787-316C-4A85-B56E-F6889401EF05}" destId="{5FBDC8A9-610E-423C-BCDE-7BEF1B49A94E}" srcOrd="9" destOrd="0" presId="urn:microsoft.com/office/officeart/2011/layout/CircleProcess"/>
    <dgm:cxn modelId="{DEC0A894-642E-4684-BD9D-109A246B4F77}" type="presParOf" srcId="{5FBDC8A9-610E-423C-BCDE-7BEF1B49A94E}" destId="{0F44A592-BBE4-4130-9B6C-FEF79036F38D}" srcOrd="0" destOrd="0" presId="urn:microsoft.com/office/officeart/2011/layout/CircleProcess"/>
    <dgm:cxn modelId="{8B4760E8-CDB2-4A1B-9A21-839E1F512216}" type="presParOf" srcId="{83442787-316C-4A85-B56E-F6889401EF05}" destId="{BFAB9628-E14C-499E-B828-3757A7C0886B}" srcOrd="10" destOrd="0" presId="urn:microsoft.com/office/officeart/2011/layout/CircleProcess"/>
    <dgm:cxn modelId="{058EA7C9-A333-4932-8D1A-6F79716B90AF}" type="presParOf" srcId="{BFAB9628-E14C-499E-B828-3757A7C0886B}" destId="{6F56F56A-97C4-4DC6-BBF6-35DAA34B6844}" srcOrd="0" destOrd="0" presId="urn:microsoft.com/office/officeart/2011/layout/CircleProcess"/>
    <dgm:cxn modelId="{A848620B-2B37-4F59-9D09-822658DF2684}" type="presParOf" srcId="{83442787-316C-4A85-B56E-F6889401EF05}" destId="{4F5CAEBB-F13D-4966-A129-8A5200CBD90B}" srcOrd="11" destOrd="0" presId="urn:microsoft.com/office/officeart/2011/layout/CircleProcess"/>
    <dgm:cxn modelId="{1AB018B5-31A9-4B05-BF4E-63614912D9E7}" type="presParOf" srcId="{83442787-316C-4A85-B56E-F6889401EF05}" destId="{D0069478-5DC2-43D0-A973-3C890F2828D7}" srcOrd="12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13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2B98D9-6B93-491E-81A5-CB46903DBD05}" type="doc">
      <dgm:prSet loTypeId="urn:microsoft.com/office/officeart/2011/layout/Circle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AU"/>
        </a:p>
      </dgm:t>
    </dgm:pt>
    <dgm:pt modelId="{A256A150-27B3-48C2-B0A8-D225BA84DA50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Customer completes online order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E2866968-A07D-43EB-A703-3FBF7670BFC9}" type="par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DA09F36-9BF6-48C5-A998-1DB243CEECE1}" type="sibTrans" cxnId="{BF8BE94F-649D-4AD2-9622-63E45F7BA8A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0AB514E3-E5E9-4B2E-8810-AC5BCFF8748B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Equipment is shipped to customer’s address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2DE19976-2237-48A7-8056-0B786AE4033F}" type="par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FBC4ABFF-1814-439F-AD4E-F7FADC3B3641}" type="sibTrans" cxnId="{5B23781E-3070-4023-B03B-08F0638E0246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9F8FA172-1907-4C78-BC64-C42A6E401C07}">
      <dgm:prSet phldrT="[Text]"/>
      <dgm:spPr/>
      <dgm:t>
        <a:bodyPr/>
        <a:lstStyle/>
        <a:p>
          <a:r>
            <a:rPr lang="en-US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dirty="0">
            <a:solidFill>
              <a:srgbClr val="3F7EC9"/>
            </a:solidFill>
            <a:latin typeface="Candara" panose="020E0502030303020204" pitchFamily="34" charset="0"/>
          </a:endParaRPr>
        </a:p>
      </dgm:t>
    </dgm:pt>
    <dgm:pt modelId="{0E138F25-986E-494F-90F1-83041ABBCB7A}" type="par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57BE5386-F028-477B-BE7C-7C550152A454}" type="sibTrans" cxnId="{58E41F3B-660B-4F7A-AE22-C06456F5F498}">
      <dgm:prSet/>
      <dgm:spPr/>
      <dgm:t>
        <a:bodyPr/>
        <a:lstStyle/>
        <a:p>
          <a:endParaRPr lang="en-AU">
            <a:latin typeface="Candara" panose="020E0502030303020204" pitchFamily="34" charset="0"/>
          </a:endParaRPr>
        </a:p>
      </dgm:t>
    </dgm:pt>
    <dgm:pt modelId="{83442787-316C-4A85-B56E-F6889401EF05}" type="pres">
      <dgm:prSet presAssocID="{1C2B98D9-6B93-491E-81A5-CB46903DBD0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42F94E8D-BADE-413B-BB68-21A2476915A1}" type="pres">
      <dgm:prSet presAssocID="{9F8FA172-1907-4C78-BC64-C42A6E401C07}" presName="Accent3" presStyleCnt="0"/>
      <dgm:spPr/>
    </dgm:pt>
    <dgm:pt modelId="{24CE6171-914F-4CB2-89F5-CB8A2C0B69F2}" type="pres">
      <dgm:prSet presAssocID="{9F8FA172-1907-4C78-BC64-C42A6E401C07}" presName="Accent" presStyleLbl="node1" presStyleIdx="0" presStyleCnt="3"/>
      <dgm:spPr/>
    </dgm:pt>
    <dgm:pt modelId="{89A993D8-D4A7-46A3-84F4-EBC7987E5205}" type="pres">
      <dgm:prSet presAssocID="{9F8FA172-1907-4C78-BC64-C42A6E401C07}" presName="ParentBackground3" presStyleCnt="0"/>
      <dgm:spPr/>
    </dgm:pt>
    <dgm:pt modelId="{122A1431-BDE8-4559-AB81-80A8DDCC8059}" type="pres">
      <dgm:prSet presAssocID="{9F8FA172-1907-4C78-BC64-C42A6E401C07}" presName="ParentBackground" presStyleLbl="fgAcc1" presStyleIdx="0" presStyleCnt="3"/>
      <dgm:spPr/>
    </dgm:pt>
    <dgm:pt modelId="{ED99DE91-993A-4C0D-BFB8-920AC94F7F52}" type="pres">
      <dgm:prSet presAssocID="{9F8FA172-1907-4C78-BC64-C42A6E401C0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F145F68-F217-4574-A8C5-67069A9EE0A8}" type="pres">
      <dgm:prSet presAssocID="{0AB514E3-E5E9-4B2E-8810-AC5BCFF8748B}" presName="Accent2" presStyleCnt="0"/>
      <dgm:spPr/>
    </dgm:pt>
    <dgm:pt modelId="{1932E3C1-239C-41C2-B710-C28BBCAFFE87}" type="pres">
      <dgm:prSet presAssocID="{0AB514E3-E5E9-4B2E-8810-AC5BCFF8748B}" presName="Accent" presStyleLbl="node1" presStyleIdx="1" presStyleCnt="3"/>
      <dgm:spPr/>
    </dgm:pt>
    <dgm:pt modelId="{46615FFB-DAD4-41D7-851D-315DCF5543FE}" type="pres">
      <dgm:prSet presAssocID="{0AB514E3-E5E9-4B2E-8810-AC5BCFF8748B}" presName="ParentBackground2" presStyleCnt="0"/>
      <dgm:spPr/>
    </dgm:pt>
    <dgm:pt modelId="{02FA7424-0DEB-4869-8907-65A3A5F73BB9}" type="pres">
      <dgm:prSet presAssocID="{0AB514E3-E5E9-4B2E-8810-AC5BCFF8748B}" presName="ParentBackground" presStyleLbl="fgAcc1" presStyleIdx="1" presStyleCnt="3"/>
      <dgm:spPr/>
    </dgm:pt>
    <dgm:pt modelId="{E902CA02-C36E-447F-846A-43716765A3E3}" type="pres">
      <dgm:prSet presAssocID="{0AB514E3-E5E9-4B2E-8810-AC5BCFF8748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0069478-5DC2-43D0-A973-3C890F2828D7}" type="pres">
      <dgm:prSet presAssocID="{A256A150-27B3-48C2-B0A8-D225BA84DA50}" presName="Accent1" presStyleCnt="0"/>
      <dgm:spPr/>
    </dgm:pt>
    <dgm:pt modelId="{E0CCD29D-3BAD-4CE7-80E1-60C802BB91CF}" type="pres">
      <dgm:prSet presAssocID="{A256A150-27B3-48C2-B0A8-D225BA84DA50}" presName="Accent" presStyleLbl="node1" presStyleIdx="2" presStyleCnt="3" custLinFactNeighborX="-3128"/>
      <dgm:spPr/>
    </dgm:pt>
    <dgm:pt modelId="{A648798F-BA37-4A1A-A53F-31C50681A44D}" type="pres">
      <dgm:prSet presAssocID="{A256A150-27B3-48C2-B0A8-D225BA84DA50}" presName="ParentBackground1" presStyleCnt="0"/>
      <dgm:spPr/>
    </dgm:pt>
    <dgm:pt modelId="{D21B8DBA-6453-4247-8D95-8A709CB07B67}" type="pres">
      <dgm:prSet presAssocID="{A256A150-27B3-48C2-B0A8-D225BA84DA50}" presName="ParentBackground" presStyleLbl="fgAcc1" presStyleIdx="2" presStyleCnt="3" custLinFactNeighborX="-4769"/>
      <dgm:spPr/>
    </dgm:pt>
    <dgm:pt modelId="{9AB23BC4-CDD1-4E1C-BB45-7BE672B0B954}" type="pres">
      <dgm:prSet presAssocID="{A256A150-27B3-48C2-B0A8-D225BA84DA5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B23781E-3070-4023-B03B-08F0638E0246}" srcId="{1C2B98D9-6B93-491E-81A5-CB46903DBD05}" destId="{0AB514E3-E5E9-4B2E-8810-AC5BCFF8748B}" srcOrd="1" destOrd="0" parTransId="{2DE19976-2237-48A7-8056-0B786AE4033F}" sibTransId="{FBC4ABFF-1814-439F-AD4E-F7FADC3B3641}"/>
    <dgm:cxn modelId="{58E41F3B-660B-4F7A-AE22-C06456F5F498}" srcId="{1C2B98D9-6B93-491E-81A5-CB46903DBD05}" destId="{9F8FA172-1907-4C78-BC64-C42A6E401C07}" srcOrd="2" destOrd="0" parTransId="{0E138F25-986E-494F-90F1-83041ABBCB7A}" sibTransId="{57BE5386-F028-477B-BE7C-7C550152A454}"/>
    <dgm:cxn modelId="{36E5865D-D5F1-4DF3-8EBB-2093AD0A618B}" type="presOf" srcId="{A256A150-27B3-48C2-B0A8-D225BA84DA50}" destId="{D21B8DBA-6453-4247-8D95-8A709CB07B67}" srcOrd="0" destOrd="0" presId="urn:microsoft.com/office/officeart/2011/layout/CircleProcess"/>
    <dgm:cxn modelId="{5ADE1166-DA81-4C85-9B2C-CFA78D0498CE}" type="presOf" srcId="{9F8FA172-1907-4C78-BC64-C42A6E401C07}" destId="{122A1431-BDE8-4559-AB81-80A8DDCC8059}" srcOrd="0" destOrd="0" presId="urn:microsoft.com/office/officeart/2011/layout/CircleProcess"/>
    <dgm:cxn modelId="{BF8BE94F-649D-4AD2-9622-63E45F7BA8A6}" srcId="{1C2B98D9-6B93-491E-81A5-CB46903DBD05}" destId="{A256A150-27B3-48C2-B0A8-D225BA84DA50}" srcOrd="0" destOrd="0" parTransId="{E2866968-A07D-43EB-A703-3FBF7670BFC9}" sibTransId="{9DA09F36-9BF6-48C5-A998-1DB243CEECE1}"/>
    <dgm:cxn modelId="{9751EB52-3E8E-433F-B370-DA715AED065C}" type="presOf" srcId="{9F8FA172-1907-4C78-BC64-C42A6E401C07}" destId="{ED99DE91-993A-4C0D-BFB8-920AC94F7F52}" srcOrd="1" destOrd="0" presId="urn:microsoft.com/office/officeart/2011/layout/CircleProcess"/>
    <dgm:cxn modelId="{CADD9CAB-F0A1-490D-AB67-85887EB354E4}" type="presOf" srcId="{1C2B98D9-6B93-491E-81A5-CB46903DBD05}" destId="{83442787-316C-4A85-B56E-F6889401EF05}" srcOrd="0" destOrd="0" presId="urn:microsoft.com/office/officeart/2011/layout/CircleProcess"/>
    <dgm:cxn modelId="{11DF84D8-1528-444B-A3E2-FEEDD3C90461}" type="presOf" srcId="{A256A150-27B3-48C2-B0A8-D225BA84DA50}" destId="{9AB23BC4-CDD1-4E1C-BB45-7BE672B0B954}" srcOrd="1" destOrd="0" presId="urn:microsoft.com/office/officeart/2011/layout/CircleProcess"/>
    <dgm:cxn modelId="{C98A02E7-DF4F-4C71-BBED-8A3552E8FD37}" type="presOf" srcId="{0AB514E3-E5E9-4B2E-8810-AC5BCFF8748B}" destId="{02FA7424-0DEB-4869-8907-65A3A5F73BB9}" srcOrd="0" destOrd="0" presId="urn:microsoft.com/office/officeart/2011/layout/CircleProcess"/>
    <dgm:cxn modelId="{6325F9F5-F9EB-46DC-A0F9-CCD340BE06B6}" type="presOf" srcId="{0AB514E3-E5E9-4B2E-8810-AC5BCFF8748B}" destId="{E902CA02-C36E-447F-846A-43716765A3E3}" srcOrd="1" destOrd="0" presId="urn:microsoft.com/office/officeart/2011/layout/CircleProcess"/>
    <dgm:cxn modelId="{D579AF3F-E33B-4BE2-9820-7C570A84DC4E}" type="presParOf" srcId="{83442787-316C-4A85-B56E-F6889401EF05}" destId="{42F94E8D-BADE-413B-BB68-21A2476915A1}" srcOrd="0" destOrd="0" presId="urn:microsoft.com/office/officeart/2011/layout/CircleProcess"/>
    <dgm:cxn modelId="{5B2AE164-25A0-49E7-9A73-AF54656C6D87}" type="presParOf" srcId="{42F94E8D-BADE-413B-BB68-21A2476915A1}" destId="{24CE6171-914F-4CB2-89F5-CB8A2C0B69F2}" srcOrd="0" destOrd="0" presId="urn:microsoft.com/office/officeart/2011/layout/CircleProcess"/>
    <dgm:cxn modelId="{E9E96931-809E-4B04-A001-8A6312456AF3}" type="presParOf" srcId="{83442787-316C-4A85-B56E-F6889401EF05}" destId="{89A993D8-D4A7-46A3-84F4-EBC7987E5205}" srcOrd="1" destOrd="0" presId="urn:microsoft.com/office/officeart/2011/layout/CircleProcess"/>
    <dgm:cxn modelId="{027473CD-2E9E-4C53-8776-CB193B791D4F}" type="presParOf" srcId="{89A993D8-D4A7-46A3-84F4-EBC7987E5205}" destId="{122A1431-BDE8-4559-AB81-80A8DDCC8059}" srcOrd="0" destOrd="0" presId="urn:microsoft.com/office/officeart/2011/layout/CircleProcess"/>
    <dgm:cxn modelId="{AF3E344B-113B-45BF-A641-1029D00E031F}" type="presParOf" srcId="{83442787-316C-4A85-B56E-F6889401EF05}" destId="{ED99DE91-993A-4C0D-BFB8-920AC94F7F52}" srcOrd="2" destOrd="0" presId="urn:microsoft.com/office/officeart/2011/layout/CircleProcess"/>
    <dgm:cxn modelId="{346DFE10-B186-4A59-B890-F157BE31D2D2}" type="presParOf" srcId="{83442787-316C-4A85-B56E-F6889401EF05}" destId="{4F145F68-F217-4574-A8C5-67069A9EE0A8}" srcOrd="3" destOrd="0" presId="urn:microsoft.com/office/officeart/2011/layout/CircleProcess"/>
    <dgm:cxn modelId="{CB69EF71-0F6D-4AFD-A7FC-7C506266739C}" type="presParOf" srcId="{4F145F68-F217-4574-A8C5-67069A9EE0A8}" destId="{1932E3C1-239C-41C2-B710-C28BBCAFFE87}" srcOrd="0" destOrd="0" presId="urn:microsoft.com/office/officeart/2011/layout/CircleProcess"/>
    <dgm:cxn modelId="{0FFD6DAB-9391-4246-ACDA-01B684B9B2D9}" type="presParOf" srcId="{83442787-316C-4A85-B56E-F6889401EF05}" destId="{46615FFB-DAD4-41D7-851D-315DCF5543FE}" srcOrd="4" destOrd="0" presId="urn:microsoft.com/office/officeart/2011/layout/CircleProcess"/>
    <dgm:cxn modelId="{87369831-EF76-43E4-A77A-13A42A0DC02B}" type="presParOf" srcId="{46615FFB-DAD4-41D7-851D-315DCF5543FE}" destId="{02FA7424-0DEB-4869-8907-65A3A5F73BB9}" srcOrd="0" destOrd="0" presId="urn:microsoft.com/office/officeart/2011/layout/CircleProcess"/>
    <dgm:cxn modelId="{438831FF-5279-4326-AFA0-21AB9828E6BC}" type="presParOf" srcId="{83442787-316C-4A85-B56E-F6889401EF05}" destId="{E902CA02-C36E-447F-846A-43716765A3E3}" srcOrd="5" destOrd="0" presId="urn:microsoft.com/office/officeart/2011/layout/CircleProcess"/>
    <dgm:cxn modelId="{1AB018B5-31A9-4B05-BF4E-63614912D9E7}" type="presParOf" srcId="{83442787-316C-4A85-B56E-F6889401EF05}" destId="{D0069478-5DC2-43D0-A973-3C890F2828D7}" srcOrd="6" destOrd="0" presId="urn:microsoft.com/office/officeart/2011/layout/CircleProcess"/>
    <dgm:cxn modelId="{22977215-2D17-4037-9E00-ACF481FEBAED}" type="presParOf" srcId="{D0069478-5DC2-43D0-A973-3C890F2828D7}" destId="{E0CCD29D-3BAD-4CE7-80E1-60C802BB91CF}" srcOrd="0" destOrd="0" presId="urn:microsoft.com/office/officeart/2011/layout/CircleProcess"/>
    <dgm:cxn modelId="{2727F727-0E5A-4598-B6F4-F85B24E0E9C4}" type="presParOf" srcId="{83442787-316C-4A85-B56E-F6889401EF05}" destId="{A648798F-BA37-4A1A-A53F-31C50681A44D}" srcOrd="7" destOrd="0" presId="urn:microsoft.com/office/officeart/2011/layout/CircleProcess"/>
    <dgm:cxn modelId="{AEA56AEA-9760-4973-B9F9-159B18E4996D}" type="presParOf" srcId="{A648798F-BA37-4A1A-A53F-31C50681A44D}" destId="{D21B8DBA-6453-4247-8D95-8A709CB07B67}" srcOrd="0" destOrd="0" presId="urn:microsoft.com/office/officeart/2011/layout/CircleProcess"/>
    <dgm:cxn modelId="{FE5CCAAD-22F4-4779-B49C-F5DC1514A8B2}" type="presParOf" srcId="{83442787-316C-4A85-B56E-F6889401EF05}" destId="{9AB23BC4-CDD1-4E1C-BB45-7BE672B0B95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3_3" csCatId="accent3" phldr="1"/>
      <dgm:spPr/>
    </dgm:pt>
    <dgm:pt modelId="{FABBC4E7-BEB9-4A15-8E73-4FAC39F14D8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Customer self-installs product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4A6BC7F0-A659-4AAB-BCC3-CBD953E94F76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b="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self-monitoring live</a:t>
          </a:r>
          <a:endParaRPr lang="en-AU" sz="1200" b="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0E1A67CE-140C-4603-BCEE-3039B0322BAB}" type="parTrans" cxnId="{7CA1784A-F7D8-4583-9D07-FBF76BA6FCC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6A905774-A38F-4798-8D59-9F31BBAE3E9E}" type="sibTrans" cxnId="{7CA1784A-F7D8-4583-9D07-FBF76BA6FCC7}">
      <dgm:prSet/>
      <dgm:spPr/>
      <dgm:t>
        <a:bodyPr/>
        <a:lstStyle/>
        <a:p>
          <a:endParaRPr lang="en-AU" sz="1200" b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0F4F275-3927-4DBE-A60D-CCA5024B15E9}" type="pres">
      <dgm:prSet presAssocID="{2CEFB422-43E8-40CA-A89C-90AC49528099}" presName="parTxOnlySpace" presStyleCnt="0"/>
      <dgm:spPr/>
    </dgm:pt>
    <dgm:pt modelId="{BE93A688-B2BC-4A0E-8EFA-6E1C29FB8AEE}" type="pres">
      <dgm:prSet presAssocID="{4A6BC7F0-A659-4AAB-BCC3-CBD953E94F76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7CA1784A-F7D8-4583-9D07-FBF76BA6FCC7}" srcId="{38FE4A31-7855-43BE-9E92-3693362A6E24}" destId="{4A6BC7F0-A659-4AAB-BCC3-CBD953E94F76}" srcOrd="4" destOrd="0" parTransId="{0E1A67CE-140C-4603-BCEE-3039B0322BAB}" sibTransId="{6A905774-A38F-4798-8D59-9F31BBAE3E9E}"/>
    <dgm:cxn modelId="{940F5A9B-CEFF-4339-B4E7-5B6CC7C16B81}" type="presOf" srcId="{4A6BC7F0-A659-4AAB-BCC3-CBD953E94F76}" destId="{BE93A688-B2BC-4A0E-8EFA-6E1C29FB8AEE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2B079B67-FB9F-41FA-B027-DD22D540E3C7}" type="presParOf" srcId="{3984C08C-F5F6-4EBD-B06A-40A2489506A9}" destId="{60F4F275-3927-4DBE-A60D-CCA5024B15E9}" srcOrd="7" destOrd="0" presId="urn:microsoft.com/office/officeart/2005/8/layout/chevron1"/>
    <dgm:cxn modelId="{7F2CB0D1-DFF7-4D70-AD66-FC185C7501C7}" type="presParOf" srcId="{3984C08C-F5F6-4EBD-B06A-40A2489506A9}" destId="{BE93A688-B2BC-4A0E-8EFA-6E1C29FB8AEE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FE4A31-7855-43BE-9E92-3693362A6E2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ABBC4E7-BEB9-4A15-8E73-4FAC39F14D8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EEB31E89-2722-4C32-AD59-3A3732575C0D}" type="parTrans" cxnId="{EE7CEDDD-395D-4EDD-9EAC-B365E7A5584D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B532441-080C-4766-A3E3-EA50A58BBD7C}" type="sibTrans" cxnId="{EE7CEDDD-395D-4EDD-9EAC-B365E7A5584D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5E82112B-B1C3-421E-8D00-D21F09B3E43B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ADT installs product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09AEC-A783-4DA8-A60C-2D81F53B8EC7}" type="parTrans" cxnId="{91576FC8-A7DE-4EEA-8FD8-5B86A6674DB9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2CEFB422-43E8-40CA-A89C-90AC49528099}" type="sibTrans" cxnId="{91576FC8-A7DE-4EEA-8FD8-5B86A6674DB9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D84B929-8361-4673-9630-E08F8911A14F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C6EAEE97-6072-4842-AB3A-3C5525E4AEFC}" type="sibTrans" cxnId="{E0B46CEE-D884-4FFF-949A-A60E1C77A3F8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96983755-21AE-4552-ADC5-4854EB60EED1}" type="parTrans" cxnId="{E0B46CEE-D884-4FFF-949A-A60E1C77A3F8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BE0918F3-AD36-4269-8026-6189BCDD0A5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A5764A6E-E0EB-4414-8D71-92FAE3447603}" type="sibTrans" cxnId="{B0144EF6-6767-4AB1-9C3C-4ED2992A09F7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D01C06CD-AEE8-497B-981F-6A1AF0612E7F}" type="parTrans" cxnId="{B0144EF6-6767-4AB1-9C3C-4ED2992A09F7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2DD09470-E78E-4611-A9CA-FDA27BFB476A}">
      <dgm:prSet phldrT="[Text]" custT="1"/>
      <dgm:spPr>
        <a:solidFill>
          <a:srgbClr val="ACCDEE"/>
        </a:solidFill>
        <a:ln>
          <a:noFill/>
        </a:ln>
      </dgm:spPr>
      <dgm:t>
        <a:bodyPr/>
        <a:lstStyle/>
        <a:p>
          <a:r>
            <a:rPr lang="en-US" sz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Professional Monitoring live</a:t>
          </a:r>
          <a:endParaRPr lang="en-AU" sz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gm:t>
    </dgm:pt>
    <dgm:pt modelId="{F4424583-6BFF-4BD2-B386-ECEBF800B96E}" type="parTrans" cxnId="{1F916CBF-52F9-46BC-8325-BA214E17D0D1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76EF7D20-7915-4558-9DAA-E65D8EB9AAF3}" type="sibTrans" cxnId="{1F916CBF-52F9-46BC-8325-BA214E17D0D1}">
      <dgm:prSet/>
      <dgm:spPr/>
      <dgm:t>
        <a:bodyPr/>
        <a:lstStyle/>
        <a:p>
          <a:endParaRPr lang="en-AU" sz="1200">
            <a:latin typeface="+mj-lt"/>
          </a:endParaRPr>
        </a:p>
      </dgm:t>
    </dgm:pt>
    <dgm:pt modelId="{3984C08C-F5F6-4EBD-B06A-40A2489506A9}" type="pres">
      <dgm:prSet presAssocID="{38FE4A31-7855-43BE-9E92-3693362A6E24}" presName="Name0" presStyleCnt="0">
        <dgm:presLayoutVars>
          <dgm:dir/>
          <dgm:animLvl val="lvl"/>
          <dgm:resizeHandles val="exact"/>
        </dgm:presLayoutVars>
      </dgm:prSet>
      <dgm:spPr/>
    </dgm:pt>
    <dgm:pt modelId="{A17276CA-2CCC-4F08-AD31-79F06F43DDE1}" type="pres">
      <dgm:prSet presAssocID="{FABBC4E7-BEB9-4A15-8E73-4FAC39F14D8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D62BC62-21C8-469C-BB38-C97B48F61042}" type="pres">
      <dgm:prSet presAssocID="{BB532441-080C-4766-A3E3-EA50A58BBD7C}" presName="parTxOnlySpace" presStyleCnt="0"/>
      <dgm:spPr/>
    </dgm:pt>
    <dgm:pt modelId="{D2199AFA-9E04-4F35-BABE-1C84AB3B8B2D}" type="pres">
      <dgm:prSet presAssocID="{BD84B929-8361-4673-9630-E08F8911A14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487BFCB-DEEF-4E08-82DF-6DDEC1828282}" type="pres">
      <dgm:prSet presAssocID="{C6EAEE97-6072-4842-AB3A-3C5525E4AEFC}" presName="parTxOnlySpace" presStyleCnt="0"/>
      <dgm:spPr/>
    </dgm:pt>
    <dgm:pt modelId="{CD87E8C8-1046-4E73-9BD9-D96C47B7387B}" type="pres">
      <dgm:prSet presAssocID="{BE0918F3-AD36-4269-8026-6189BCDD0A5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1E63CE6-C99F-493A-B219-FED78FA95239}" type="pres">
      <dgm:prSet presAssocID="{A5764A6E-E0EB-4414-8D71-92FAE3447603}" presName="parTxOnlySpace" presStyleCnt="0"/>
      <dgm:spPr/>
    </dgm:pt>
    <dgm:pt modelId="{66554B9D-1063-413A-997B-53C2A9925207}" type="pres">
      <dgm:prSet presAssocID="{5E82112B-B1C3-421E-8D00-D21F09B3E43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3B2DEED-951A-41EE-8F31-D458CB7E1B0B}" type="pres">
      <dgm:prSet presAssocID="{2CEFB422-43E8-40CA-A89C-90AC49528099}" presName="parTxOnlySpace" presStyleCnt="0"/>
      <dgm:spPr/>
    </dgm:pt>
    <dgm:pt modelId="{4A1E60D2-3C05-4207-9D31-5B2A6F46C302}" type="pres">
      <dgm:prSet presAssocID="{2DD09470-E78E-4611-A9CA-FDA27BFB476A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273371E-5230-4C44-867F-DD361F5FC407}" type="presOf" srcId="{FABBC4E7-BEB9-4A15-8E73-4FAC39F14D8A}" destId="{A17276CA-2CCC-4F08-AD31-79F06F43DDE1}" srcOrd="0" destOrd="0" presId="urn:microsoft.com/office/officeart/2005/8/layout/chevron1"/>
    <dgm:cxn modelId="{05A5BA23-D01A-4D86-ACE6-ED9C16F7D76C}" type="presOf" srcId="{BE0918F3-AD36-4269-8026-6189BCDD0A5A}" destId="{CD87E8C8-1046-4E73-9BD9-D96C47B7387B}" srcOrd="0" destOrd="0" presId="urn:microsoft.com/office/officeart/2005/8/layout/chevron1"/>
    <dgm:cxn modelId="{9065DB93-D7FC-4204-912F-3BC75820B250}" type="presOf" srcId="{2DD09470-E78E-4611-A9CA-FDA27BFB476A}" destId="{4A1E60D2-3C05-4207-9D31-5B2A6F46C302}" srcOrd="0" destOrd="0" presId="urn:microsoft.com/office/officeart/2005/8/layout/chevron1"/>
    <dgm:cxn modelId="{C299D39E-5AC5-45BC-847D-E35D278D4CD3}" type="presOf" srcId="{BD84B929-8361-4673-9630-E08F8911A14F}" destId="{D2199AFA-9E04-4F35-BABE-1C84AB3B8B2D}" srcOrd="0" destOrd="0" presId="urn:microsoft.com/office/officeart/2005/8/layout/chevron1"/>
    <dgm:cxn modelId="{04D77CB1-A1FB-42C1-A293-22C53CC3AF60}" type="presOf" srcId="{38FE4A31-7855-43BE-9E92-3693362A6E24}" destId="{3984C08C-F5F6-4EBD-B06A-40A2489506A9}" srcOrd="0" destOrd="0" presId="urn:microsoft.com/office/officeart/2005/8/layout/chevron1"/>
    <dgm:cxn modelId="{1F916CBF-52F9-46BC-8325-BA214E17D0D1}" srcId="{38FE4A31-7855-43BE-9E92-3693362A6E24}" destId="{2DD09470-E78E-4611-A9CA-FDA27BFB476A}" srcOrd="4" destOrd="0" parTransId="{F4424583-6BFF-4BD2-B386-ECEBF800B96E}" sibTransId="{76EF7D20-7915-4558-9DAA-E65D8EB9AAF3}"/>
    <dgm:cxn modelId="{91576FC8-A7DE-4EEA-8FD8-5B86A6674DB9}" srcId="{38FE4A31-7855-43BE-9E92-3693362A6E24}" destId="{5E82112B-B1C3-421E-8D00-D21F09B3E43B}" srcOrd="3" destOrd="0" parTransId="{F4409AEC-A783-4DA8-A60C-2D81F53B8EC7}" sibTransId="{2CEFB422-43E8-40CA-A89C-90AC49528099}"/>
    <dgm:cxn modelId="{556917D6-5B34-4D24-8281-212AD8F6380B}" type="presOf" srcId="{5E82112B-B1C3-421E-8D00-D21F09B3E43B}" destId="{66554B9D-1063-413A-997B-53C2A9925207}" srcOrd="0" destOrd="0" presId="urn:microsoft.com/office/officeart/2005/8/layout/chevron1"/>
    <dgm:cxn modelId="{EE7CEDDD-395D-4EDD-9EAC-B365E7A5584D}" srcId="{38FE4A31-7855-43BE-9E92-3693362A6E24}" destId="{FABBC4E7-BEB9-4A15-8E73-4FAC39F14D8A}" srcOrd="0" destOrd="0" parTransId="{EEB31E89-2722-4C32-AD59-3A3732575C0D}" sibTransId="{BB532441-080C-4766-A3E3-EA50A58BBD7C}"/>
    <dgm:cxn modelId="{E0B46CEE-D884-4FFF-949A-A60E1C77A3F8}" srcId="{38FE4A31-7855-43BE-9E92-3693362A6E24}" destId="{BD84B929-8361-4673-9630-E08F8911A14F}" srcOrd="1" destOrd="0" parTransId="{96983755-21AE-4552-ADC5-4854EB60EED1}" sibTransId="{C6EAEE97-6072-4842-AB3A-3C5525E4AEFC}"/>
    <dgm:cxn modelId="{B0144EF6-6767-4AB1-9C3C-4ED2992A09F7}" srcId="{38FE4A31-7855-43BE-9E92-3693362A6E24}" destId="{BE0918F3-AD36-4269-8026-6189BCDD0A5A}" srcOrd="2" destOrd="0" parTransId="{D01C06CD-AEE8-497B-981F-6A1AF0612E7F}" sibTransId="{A5764A6E-E0EB-4414-8D71-92FAE3447603}"/>
    <dgm:cxn modelId="{502DF964-DA21-4AC1-9408-2415B7EFCA79}" type="presParOf" srcId="{3984C08C-F5F6-4EBD-B06A-40A2489506A9}" destId="{A17276CA-2CCC-4F08-AD31-79F06F43DDE1}" srcOrd="0" destOrd="0" presId="urn:microsoft.com/office/officeart/2005/8/layout/chevron1"/>
    <dgm:cxn modelId="{A4271BCD-7474-49E0-8B19-D07ED9118B77}" type="presParOf" srcId="{3984C08C-F5F6-4EBD-B06A-40A2489506A9}" destId="{CD62BC62-21C8-469C-BB38-C97B48F61042}" srcOrd="1" destOrd="0" presId="urn:microsoft.com/office/officeart/2005/8/layout/chevron1"/>
    <dgm:cxn modelId="{8E4B89BA-2CE3-444D-8948-D7563C362277}" type="presParOf" srcId="{3984C08C-F5F6-4EBD-B06A-40A2489506A9}" destId="{D2199AFA-9E04-4F35-BABE-1C84AB3B8B2D}" srcOrd="2" destOrd="0" presId="urn:microsoft.com/office/officeart/2005/8/layout/chevron1"/>
    <dgm:cxn modelId="{34F030A0-681D-494A-962E-CD815C65AA9B}" type="presParOf" srcId="{3984C08C-F5F6-4EBD-B06A-40A2489506A9}" destId="{1487BFCB-DEEF-4E08-82DF-6DDEC1828282}" srcOrd="3" destOrd="0" presId="urn:microsoft.com/office/officeart/2005/8/layout/chevron1"/>
    <dgm:cxn modelId="{53F8D8D5-FFF4-4589-BC9F-C948522B17E8}" type="presParOf" srcId="{3984C08C-F5F6-4EBD-B06A-40A2489506A9}" destId="{CD87E8C8-1046-4E73-9BD9-D96C47B7387B}" srcOrd="4" destOrd="0" presId="urn:microsoft.com/office/officeart/2005/8/layout/chevron1"/>
    <dgm:cxn modelId="{393097B5-779B-48CB-BF79-35BD4272EF86}" type="presParOf" srcId="{3984C08C-F5F6-4EBD-B06A-40A2489506A9}" destId="{A1E63CE6-C99F-493A-B219-FED78FA95239}" srcOrd="5" destOrd="0" presId="urn:microsoft.com/office/officeart/2005/8/layout/chevron1"/>
    <dgm:cxn modelId="{7D4CC0D7-85FE-4E31-B62E-37B01F9DBCEE}" type="presParOf" srcId="{3984C08C-F5F6-4EBD-B06A-40A2489506A9}" destId="{66554B9D-1063-413A-997B-53C2A9925207}" srcOrd="6" destOrd="0" presId="urn:microsoft.com/office/officeart/2005/8/layout/chevron1"/>
    <dgm:cxn modelId="{D2F9F4FD-CE33-4D09-A717-B7167F069350}" type="presParOf" srcId="{3984C08C-F5F6-4EBD-B06A-40A2489506A9}" destId="{D3B2DEED-951A-41EE-8F31-D458CB7E1B0B}" srcOrd="7" destOrd="0" presId="urn:microsoft.com/office/officeart/2005/8/layout/chevron1"/>
    <dgm:cxn modelId="{50147D8E-FB03-4853-A644-C88916F3463A}" type="presParOf" srcId="{3984C08C-F5F6-4EBD-B06A-40A2489506A9}" destId="{4A1E60D2-3C05-4207-9D31-5B2A6F46C302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56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Order placed online through ACN Channel 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368179" y="120546"/>
        <a:ext cx="1098368" cy="732245"/>
      </dsp:txXfrm>
    </dsp:sp>
    <dsp:sp modelId="{D2199AFA-9E04-4F35-BABE-1C84AB3B8B2D}">
      <dsp:nvSpPr>
        <dsp:cNvPr id="0" name=""/>
        <dsp:cNvSpPr/>
      </dsp:nvSpPr>
      <dsp:spPr>
        <a:xfrm>
          <a:off x="1649609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Payment received by Morepork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2015732" y="120546"/>
        <a:ext cx="1098368" cy="732245"/>
      </dsp:txXfrm>
    </dsp:sp>
    <dsp:sp modelId="{CD87E8C8-1046-4E73-9BD9-D96C47B7387B}">
      <dsp:nvSpPr>
        <dsp:cNvPr id="0" name=""/>
        <dsp:cNvSpPr/>
      </dsp:nvSpPr>
      <dsp:spPr>
        <a:xfrm>
          <a:off x="3297161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Product shipped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3663284" y="120546"/>
        <a:ext cx="1098368" cy="732245"/>
      </dsp:txXfrm>
    </dsp:sp>
    <dsp:sp modelId="{66554B9D-1063-413A-997B-53C2A9925207}">
      <dsp:nvSpPr>
        <dsp:cNvPr id="0" name=""/>
        <dsp:cNvSpPr/>
      </dsp:nvSpPr>
      <dsp:spPr>
        <a:xfrm>
          <a:off x="4944713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Customer self-installs product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5310836" y="120546"/>
        <a:ext cx="1098368" cy="732245"/>
      </dsp:txXfrm>
    </dsp:sp>
    <dsp:sp modelId="{BE93A688-B2BC-4A0E-8EFA-6E1C29FB8AEE}">
      <dsp:nvSpPr>
        <dsp:cNvPr id="0" name=""/>
        <dsp:cNvSpPr/>
      </dsp:nvSpPr>
      <dsp:spPr>
        <a:xfrm>
          <a:off x="6592265" y="120546"/>
          <a:ext cx="1830613" cy="732245"/>
        </a:xfrm>
        <a:prstGeom prst="chevron">
          <a:avLst/>
        </a:prstGeom>
        <a:solidFill>
          <a:srgbClr val="FEE600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rgbClr val="54575C"/>
              </a:solidFill>
              <a:latin typeface="+mj-lt"/>
            </a:rPr>
            <a:t>Home Assist Self-Monitoring live</a:t>
          </a:r>
          <a:endParaRPr lang="en-AU" sz="1200" kern="1200" dirty="0">
            <a:solidFill>
              <a:srgbClr val="54575C"/>
            </a:solidFill>
            <a:latin typeface="+mj-lt"/>
          </a:endParaRPr>
        </a:p>
      </dsp:txBody>
      <dsp:txXfrm>
        <a:off x="6958388" y="120546"/>
        <a:ext cx="1098368" cy="7322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4708530" y="582884"/>
          <a:ext cx="1544047" cy="1544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4759797" y="634371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Points loaded to PCL within 3-4 business days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4965871" y="840318"/>
        <a:ext cx="1029365" cy="1029465"/>
      </dsp:txXfrm>
    </dsp:sp>
    <dsp:sp modelId="{0F44A592-BBE4-4130-9B6C-FEF79036F38D}">
      <dsp:nvSpPr>
        <dsp:cNvPr id="0" name=""/>
        <dsp:cNvSpPr/>
      </dsp:nvSpPr>
      <dsp:spPr>
        <a:xfrm rot="2700000">
          <a:off x="3105728" y="558170"/>
          <a:ext cx="1540328" cy="154032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6F56A-97C4-4DC6-BBF6-35DAA34B6844}">
      <dsp:nvSpPr>
        <dsp:cNvPr id="0" name=""/>
        <dsp:cNvSpPr/>
      </dsp:nvSpPr>
      <dsp:spPr>
        <a:xfrm>
          <a:off x="3163979" y="634371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Equipment dispatched to customer 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3370053" y="840318"/>
        <a:ext cx="1029365" cy="1029465"/>
      </dsp:txXfrm>
    </dsp:sp>
    <dsp:sp modelId="{E0CCD29D-3BAD-4CE7-80E1-60C802BB91CF}">
      <dsp:nvSpPr>
        <dsp:cNvPr id="0" name=""/>
        <dsp:cNvSpPr/>
      </dsp:nvSpPr>
      <dsp:spPr>
        <a:xfrm rot="2700000">
          <a:off x="1518754" y="584751"/>
          <a:ext cx="1540328" cy="154032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1577676" y="605847"/>
          <a:ext cx="1441513" cy="1441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54575C"/>
              </a:solidFill>
              <a:latin typeface="+mj-lt"/>
            </a:rPr>
            <a:t>Customer places order online </a:t>
          </a:r>
          <a:endParaRPr lang="en-AU" sz="1400" kern="1200" dirty="0">
            <a:solidFill>
              <a:srgbClr val="54575C"/>
            </a:solidFill>
            <a:latin typeface="+mj-lt"/>
          </a:endParaRPr>
        </a:p>
      </dsp:txBody>
      <dsp:txXfrm>
        <a:off x="1783750" y="811794"/>
        <a:ext cx="1029365" cy="10294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9D011-8514-4975-97A1-EB262BD85689}">
      <dsp:nvSpPr>
        <dsp:cNvPr id="0" name=""/>
        <dsp:cNvSpPr/>
      </dsp:nvSpPr>
      <dsp:spPr>
        <a:xfrm>
          <a:off x="1793756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AA267-925B-46A7-A6A5-3B5608001FA7}">
      <dsp:nvSpPr>
        <dsp:cNvPr id="0" name=""/>
        <dsp:cNvSpPr/>
      </dsp:nvSpPr>
      <dsp:spPr>
        <a:xfrm>
          <a:off x="1980910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81933-4D11-4ADF-80B4-72816C183036}">
      <dsp:nvSpPr>
        <dsp:cNvPr id="0" name=""/>
        <dsp:cNvSpPr/>
      </dsp:nvSpPr>
      <dsp:spPr>
        <a:xfrm>
          <a:off x="1532129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none" dirty="0">
              <a:latin typeface="+mj-lt"/>
            </a:rPr>
            <a:t>Home Security </a:t>
          </a:r>
        </a:p>
      </dsp:txBody>
      <dsp:txXfrm>
        <a:off x="1532129" y="936107"/>
        <a:ext cx="1439648" cy="575859"/>
      </dsp:txXfrm>
    </dsp:sp>
    <dsp:sp modelId="{D3C12276-CFF5-4595-8BF9-302441760840}">
      <dsp:nvSpPr>
        <dsp:cNvPr id="0" name=""/>
        <dsp:cNvSpPr/>
      </dsp:nvSpPr>
      <dsp:spPr>
        <a:xfrm>
          <a:off x="3485343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75F6CA-E52F-432D-B1B8-458D7C50F78E}">
      <dsp:nvSpPr>
        <dsp:cNvPr id="0" name=""/>
        <dsp:cNvSpPr/>
      </dsp:nvSpPr>
      <dsp:spPr>
        <a:xfrm>
          <a:off x="3672497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AF8E4-E5D7-48EE-81A3-A12F9B2F2520}">
      <dsp:nvSpPr>
        <dsp:cNvPr id="0" name=""/>
        <dsp:cNvSpPr/>
      </dsp:nvSpPr>
      <dsp:spPr>
        <a:xfrm>
          <a:off x="3188314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none" dirty="0">
              <a:latin typeface="+mj-lt"/>
              <a:ea typeface="+mn-ea"/>
              <a:cs typeface="+mn-cs"/>
            </a:rPr>
            <a:t>Interactive Security </a:t>
          </a:r>
        </a:p>
      </dsp:txBody>
      <dsp:txXfrm>
        <a:off x="3188314" y="936107"/>
        <a:ext cx="1439648" cy="575859"/>
      </dsp:txXfrm>
    </dsp:sp>
    <dsp:sp modelId="{EA93B3E1-9A0C-499D-81FA-EF0F03A47AD8}">
      <dsp:nvSpPr>
        <dsp:cNvPr id="0" name=""/>
        <dsp:cNvSpPr/>
      </dsp:nvSpPr>
      <dsp:spPr>
        <a:xfrm>
          <a:off x="5176930" y="306"/>
          <a:ext cx="878185" cy="878185"/>
        </a:xfrm>
        <a:prstGeom prst="ellipse">
          <a:avLst/>
        </a:prstGeom>
        <a:solidFill>
          <a:srgbClr val="ACCDE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48F25-90B5-4E28-B0EC-997747D83C0D}">
      <dsp:nvSpPr>
        <dsp:cNvPr id="0" name=""/>
        <dsp:cNvSpPr/>
      </dsp:nvSpPr>
      <dsp:spPr>
        <a:xfrm>
          <a:off x="5364084" y="187461"/>
          <a:ext cx="503876" cy="50387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3D7D1-F94B-43B4-85C9-EFF9DFAD3B52}">
      <dsp:nvSpPr>
        <dsp:cNvPr id="0" name=""/>
        <dsp:cNvSpPr/>
      </dsp:nvSpPr>
      <dsp:spPr>
        <a:xfrm>
          <a:off x="4916497" y="936107"/>
          <a:ext cx="1439648" cy="575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 cap="all" dirty="0">
              <a:latin typeface="+mj-lt"/>
              <a:ea typeface="+mn-ea"/>
              <a:cs typeface="+mn-cs"/>
            </a:rPr>
            <a:t>CCTV </a:t>
          </a:r>
        </a:p>
      </dsp:txBody>
      <dsp:txXfrm>
        <a:off x="4916497" y="936107"/>
        <a:ext cx="1439648" cy="575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5797288" y="480156"/>
          <a:ext cx="1271949" cy="127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5839258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6009167" y="692220"/>
        <a:ext cx="848192" cy="848031"/>
      </dsp:txXfrm>
    </dsp:sp>
    <dsp:sp modelId="{A6B1AAD2-3073-4596-894B-A05A5F219B9A}">
      <dsp:nvSpPr>
        <dsp:cNvPr id="0" name=""/>
        <dsp:cNvSpPr/>
      </dsp:nvSpPr>
      <dsp:spPr>
        <a:xfrm rot="2700000">
          <a:off x="4482088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2D24C-8144-4791-A3D6-A8EC35E8A979}">
      <dsp:nvSpPr>
        <dsp:cNvPr id="0" name=""/>
        <dsp:cNvSpPr/>
      </dsp:nvSpPr>
      <dsp:spPr>
        <a:xfrm>
          <a:off x="4525338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Agreement signed and installation booked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4694571" y="692220"/>
        <a:ext cx="848192" cy="848031"/>
      </dsp:txXfrm>
    </dsp:sp>
    <dsp:sp modelId="{1932E3C1-239C-41C2-B710-C28BBCAFFE87}">
      <dsp:nvSpPr>
        <dsp:cNvPr id="0" name=""/>
        <dsp:cNvSpPr/>
      </dsp:nvSpPr>
      <dsp:spPr>
        <a:xfrm rot="2700000">
          <a:off x="3168169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A7424-0DEB-4869-8907-65A3A5F73BB9}">
      <dsp:nvSpPr>
        <dsp:cNvPr id="0" name=""/>
        <dsp:cNvSpPr/>
      </dsp:nvSpPr>
      <dsp:spPr>
        <a:xfrm>
          <a:off x="3210742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ADT contacts customer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3379974" y="692220"/>
        <a:ext cx="848192" cy="848031"/>
      </dsp:txXfrm>
    </dsp:sp>
    <dsp:sp modelId="{0F44A592-BBE4-4130-9B6C-FEF79036F38D}">
      <dsp:nvSpPr>
        <dsp:cNvPr id="0" name=""/>
        <dsp:cNvSpPr/>
      </dsp:nvSpPr>
      <dsp:spPr>
        <a:xfrm rot="2700000">
          <a:off x="1853572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6F56A-97C4-4DC6-BBF6-35DAA34B6844}">
      <dsp:nvSpPr>
        <dsp:cNvPr id="0" name=""/>
        <dsp:cNvSpPr/>
      </dsp:nvSpPr>
      <dsp:spPr>
        <a:xfrm>
          <a:off x="1896145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loaded to PCL ‘incomplete’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2066054" y="692220"/>
        <a:ext cx="848192" cy="848031"/>
      </dsp:txXfrm>
    </dsp:sp>
    <dsp:sp modelId="{E0CCD29D-3BAD-4CE7-80E1-60C802BB91CF}">
      <dsp:nvSpPr>
        <dsp:cNvPr id="0" name=""/>
        <dsp:cNvSpPr/>
      </dsp:nvSpPr>
      <dsp:spPr>
        <a:xfrm rot="2700000">
          <a:off x="482716" y="480222"/>
          <a:ext cx="1271802" cy="1271802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524925" y="522569"/>
          <a:ext cx="1187333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submits lead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694834" y="692220"/>
        <a:ext cx="848192" cy="8480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E6171-914F-4CB2-89F5-CB8A2C0B69F2}">
      <dsp:nvSpPr>
        <dsp:cNvPr id="0" name=""/>
        <dsp:cNvSpPr/>
      </dsp:nvSpPr>
      <dsp:spPr>
        <a:xfrm>
          <a:off x="4481644" y="480156"/>
          <a:ext cx="1271922" cy="12721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A1431-BDE8-4559-AB81-80A8DDCC8059}">
      <dsp:nvSpPr>
        <dsp:cNvPr id="0" name=""/>
        <dsp:cNvSpPr/>
      </dsp:nvSpPr>
      <dsp:spPr>
        <a:xfrm>
          <a:off x="4523875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Points loaded to PCL within 3-4 business days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4693631" y="692220"/>
        <a:ext cx="847948" cy="848031"/>
      </dsp:txXfrm>
    </dsp:sp>
    <dsp:sp modelId="{1932E3C1-239C-41C2-B710-C28BBCAFFE87}">
      <dsp:nvSpPr>
        <dsp:cNvPr id="0" name=""/>
        <dsp:cNvSpPr/>
      </dsp:nvSpPr>
      <dsp:spPr>
        <a:xfrm rot="2700000">
          <a:off x="3168607" y="481694"/>
          <a:ext cx="1268859" cy="126885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A7424-0DEB-4869-8907-65A3A5F73BB9}">
      <dsp:nvSpPr>
        <dsp:cNvPr id="0" name=""/>
        <dsp:cNvSpPr/>
      </dsp:nvSpPr>
      <dsp:spPr>
        <a:xfrm>
          <a:off x="3209307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Equipment is shipped to customer’s address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3379062" y="692220"/>
        <a:ext cx="847948" cy="848031"/>
      </dsp:txXfrm>
    </dsp:sp>
    <dsp:sp modelId="{E0CCD29D-3BAD-4CE7-80E1-60C802BB91CF}">
      <dsp:nvSpPr>
        <dsp:cNvPr id="0" name=""/>
        <dsp:cNvSpPr/>
      </dsp:nvSpPr>
      <dsp:spPr>
        <a:xfrm rot="2700000">
          <a:off x="1797908" y="481694"/>
          <a:ext cx="1268859" cy="126885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B8DBA-6453-4247-8D95-8A709CB07B67}">
      <dsp:nvSpPr>
        <dsp:cNvPr id="0" name=""/>
        <dsp:cNvSpPr/>
      </dsp:nvSpPr>
      <dsp:spPr>
        <a:xfrm>
          <a:off x="1838108" y="522569"/>
          <a:ext cx="1187459" cy="1187332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3F7EC9"/>
              </a:solidFill>
              <a:latin typeface="Candara" panose="020E0502030303020204" pitchFamily="34" charset="0"/>
            </a:rPr>
            <a:t>Customer completes online order</a:t>
          </a:r>
          <a:endParaRPr lang="en-AU" sz="1100" kern="1200" dirty="0">
            <a:solidFill>
              <a:srgbClr val="3F7EC9"/>
            </a:solidFill>
            <a:latin typeface="Candara" panose="020E0502030303020204" pitchFamily="34" charset="0"/>
          </a:endParaRPr>
        </a:p>
      </dsp:txBody>
      <dsp:txXfrm>
        <a:off x="2007863" y="692220"/>
        <a:ext cx="847948" cy="848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04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8739" y="21922"/>
        <a:ext cx="1070205" cy="713469"/>
      </dsp:txXfrm>
    </dsp:sp>
    <dsp:sp modelId="{D2199AFA-9E04-4F35-BABE-1C84AB3B8B2D}">
      <dsp:nvSpPr>
        <dsp:cNvPr id="0" name=""/>
        <dsp:cNvSpPr/>
      </dsp:nvSpPr>
      <dsp:spPr>
        <a:xfrm>
          <a:off x="1607311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1964046" y="21922"/>
        <a:ext cx="1070205" cy="713469"/>
      </dsp:txXfrm>
    </dsp:sp>
    <dsp:sp modelId="{CD87E8C8-1046-4E73-9BD9-D96C47B7387B}">
      <dsp:nvSpPr>
        <dsp:cNvPr id="0" name=""/>
        <dsp:cNvSpPr/>
      </dsp:nvSpPr>
      <dsp:spPr>
        <a:xfrm>
          <a:off x="3212618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69353" y="21922"/>
        <a:ext cx="1070205" cy="713469"/>
      </dsp:txXfrm>
    </dsp:sp>
    <dsp:sp modelId="{66554B9D-1063-413A-997B-53C2A9925207}">
      <dsp:nvSpPr>
        <dsp:cNvPr id="0" name=""/>
        <dsp:cNvSpPr/>
      </dsp:nvSpPr>
      <dsp:spPr>
        <a:xfrm>
          <a:off x="4817925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Customer self-installs product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5174660" y="21922"/>
        <a:ext cx="1070205" cy="713469"/>
      </dsp:txXfrm>
    </dsp:sp>
    <dsp:sp modelId="{BE93A688-B2BC-4A0E-8EFA-6E1C29FB8AEE}">
      <dsp:nvSpPr>
        <dsp:cNvPr id="0" name=""/>
        <dsp:cNvSpPr/>
      </dsp:nvSpPr>
      <dsp:spPr>
        <a:xfrm>
          <a:off x="6423233" y="21922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self-monitoring live</a:t>
          </a:r>
          <a:endParaRPr lang="en-AU" sz="1200" b="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6779968" y="21922"/>
        <a:ext cx="1070205" cy="7134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276CA-2CCC-4F08-AD31-79F06F43DDE1}">
      <dsp:nvSpPr>
        <dsp:cNvPr id="0" name=""/>
        <dsp:cNvSpPr/>
      </dsp:nvSpPr>
      <dsp:spPr>
        <a:xfrm>
          <a:off x="2004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Order placed online through ACN Channel 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8739" y="92481"/>
        <a:ext cx="1070205" cy="713469"/>
      </dsp:txXfrm>
    </dsp:sp>
    <dsp:sp modelId="{D2199AFA-9E04-4F35-BABE-1C84AB3B8B2D}">
      <dsp:nvSpPr>
        <dsp:cNvPr id="0" name=""/>
        <dsp:cNvSpPr/>
      </dsp:nvSpPr>
      <dsp:spPr>
        <a:xfrm>
          <a:off x="1607311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Payment received by ADT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1964046" y="92481"/>
        <a:ext cx="1070205" cy="713469"/>
      </dsp:txXfrm>
    </dsp:sp>
    <dsp:sp modelId="{CD87E8C8-1046-4E73-9BD9-D96C47B7387B}">
      <dsp:nvSpPr>
        <dsp:cNvPr id="0" name=""/>
        <dsp:cNvSpPr/>
      </dsp:nvSpPr>
      <dsp:spPr>
        <a:xfrm>
          <a:off x="3212618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product Shipped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569353" y="92481"/>
        <a:ext cx="1070205" cy="713469"/>
      </dsp:txXfrm>
    </dsp:sp>
    <dsp:sp modelId="{66554B9D-1063-413A-997B-53C2A9925207}">
      <dsp:nvSpPr>
        <dsp:cNvPr id="0" name=""/>
        <dsp:cNvSpPr/>
      </dsp:nvSpPr>
      <dsp:spPr>
        <a:xfrm>
          <a:off x="4817925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ADT installs product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5174660" y="92481"/>
        <a:ext cx="1070205" cy="713469"/>
      </dsp:txXfrm>
    </dsp:sp>
    <dsp:sp modelId="{4A1E60D2-3C05-4207-9D31-5B2A6F46C302}">
      <dsp:nvSpPr>
        <dsp:cNvPr id="0" name=""/>
        <dsp:cNvSpPr/>
      </dsp:nvSpPr>
      <dsp:spPr>
        <a:xfrm>
          <a:off x="6423233" y="92481"/>
          <a:ext cx="1783674" cy="713469"/>
        </a:xfrm>
        <a:prstGeom prst="chevron">
          <a:avLst/>
        </a:prstGeom>
        <a:solidFill>
          <a:srgbClr val="ACCDEE"/>
        </a:solidFill>
        <a:ln w="317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rPr>
            <a:t>Home Assist Professional Monitoring live</a:t>
          </a:r>
          <a:endParaRPr lang="en-AU" sz="1200" kern="1200" dirty="0">
            <a:solidFill>
              <a:schemeClr val="bg1">
                <a:lumMod val="85000"/>
                <a:lumOff val="15000"/>
              </a:schemeClr>
            </a:solidFill>
            <a:latin typeface="+mj-lt"/>
          </a:endParaRPr>
        </a:p>
      </dsp:txBody>
      <dsp:txXfrm>
        <a:off x="6779968" y="92481"/>
        <a:ext cx="1070205" cy="713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CE687-2BBD-49C4-B820-71603525476F}" type="datetimeFigureOut">
              <a:rPr lang="en-AU" smtClean="0"/>
              <a:t>26/11/2020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70765-4927-49C3-A271-62B536876282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012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E70765-4927-49C3-A271-62B536876282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9060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128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2478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001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7223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704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411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5664B9-12F0-4A0E-84BC-7FD60042E806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11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5664B9-12F0-4A0E-84BC-7FD60042E806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0598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2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986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664B9-12F0-4A0E-84BC-7FD60042E8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15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347E9-0A9C-054C-92A8-9D6740690D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715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1012949"/>
            <a:ext cx="9144000" cy="132432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spcBef>
                <a:spcPct val="300"/>
              </a:spcBef>
              <a:buNone/>
              <a:defRPr sz="4000" baseline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+mj-lt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topic name</a:t>
            </a:r>
          </a:p>
        </p:txBody>
      </p:sp>
      <p:pic>
        <p:nvPicPr>
          <p:cNvPr id="6" name="Picture 5" descr="ACN Logo_white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2" y="279235"/>
            <a:ext cx="1735208" cy="43856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14000" endPos="75000" dist="12700" dir="5400000" sy="-100000" algn="bl" rotWithShape="0"/>
          </a:effectLst>
        </p:spPr>
      </p:pic>
      <p:pic>
        <p:nvPicPr>
          <p:cNvPr id="2" name="Picture 1" descr="shadow-bottom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9" y="717804"/>
            <a:ext cx="2719815" cy="398410"/>
          </a:xfrm>
          <a:prstGeom prst="rect">
            <a:avLst/>
          </a:prstGeom>
        </p:spPr>
      </p:pic>
      <p:pic>
        <p:nvPicPr>
          <p:cNvPr id="5" name="Picture 4" descr="shadow-bottom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89" y="717804"/>
            <a:ext cx="2719815" cy="398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86498" y="1465007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86498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86498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1153396"/>
            <a:ext cx="8229599" cy="3644297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1pPr>
            <a:lvl2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2pPr>
            <a:lvl3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3pPr>
            <a:lvl4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4pPr>
            <a:lvl5pPr>
              <a:buClr>
                <a:schemeClr val="accent3">
                  <a:lumMod val="60000"/>
                  <a:lumOff val="40000"/>
                </a:schemeClr>
              </a:buClr>
              <a:defRPr b="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650" y="3114547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6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0" name="Oval 9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1" name="Oval 10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2" name="Oval 1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/>
          </p:nvPr>
        </p:nvSpPr>
        <p:spPr>
          <a:xfrm>
            <a:off x="6794065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/>
          </p:nvPr>
        </p:nvSpPr>
        <p:spPr>
          <a:xfrm>
            <a:off x="3879415" y="837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/>
          </p:nvPr>
        </p:nvSpPr>
        <p:spPr>
          <a:xfrm>
            <a:off x="6794065" y="838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/>
          </p:nvPr>
        </p:nvSpPr>
        <p:spPr>
          <a:xfrm>
            <a:off x="1022350" y="838159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/>
          </p:nvPr>
        </p:nvSpPr>
        <p:spPr>
          <a:xfrm>
            <a:off x="3886461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6389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3"/>
            <a:ext cx="7780976" cy="4158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2581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127125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flipH="1">
            <a:off x="1525588" y="0"/>
            <a:ext cx="25400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6" name="Oval 5"/>
          <p:cNvSpPr/>
          <p:nvPr userDrawn="1"/>
        </p:nvSpPr>
        <p:spPr>
          <a:xfrm>
            <a:off x="376238" y="630238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2799299" y="1422095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AU" dirty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749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1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679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3705269" y="2110639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705274" y="3162824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90" y="670145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184399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3316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4344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531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64301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81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 hasCustomPrompt="1"/>
          </p:nvPr>
        </p:nvSpPr>
        <p:spPr>
          <a:xfrm>
            <a:off x="6794065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THREE TOPIC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879415" y="837004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6794065" y="838004"/>
            <a:ext cx="1301228" cy="137038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2" name="Oval 2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1022350" y="838156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 hasCustomPrompt="1"/>
          </p:nvPr>
        </p:nvSpPr>
        <p:spPr>
          <a:xfrm>
            <a:off x="3886461" y="2924825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TWO TOPIC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ONE TOPIC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686504" y="146500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86504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686504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0866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2751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AU"/>
              <a:t>Click to edit Master title style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89150" y="2838451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488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99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4594630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 defTabSz="387350">
              <a:defRPr sz="1200" smtClean="0">
                <a:solidFill>
                  <a:prstClr val="white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066C42-B663-004D-A2F8-BA5E022B01D2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11/26/2020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241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2813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044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20" y="260356"/>
            <a:ext cx="7780976" cy="4158835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 lIns="68577" tIns="34289" rIns="68577" bIns="34289"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/>
              <a:t>Your Message</a:t>
            </a:r>
          </a:p>
        </p:txBody>
      </p:sp>
      <p:pic>
        <p:nvPicPr>
          <p:cNvPr id="9" name="Picture 8" descr="Sydney-stacked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9424" y="4158332"/>
            <a:ext cx="859228" cy="852021"/>
          </a:xfrm>
          <a:prstGeom prst="rect">
            <a:avLst/>
          </a:prstGeom>
        </p:spPr>
      </p:pic>
      <p:pic>
        <p:nvPicPr>
          <p:cNvPr id="10" name="Picture 9" descr="ACN-Logo_Whi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67843"/>
            <a:ext cx="1214439" cy="28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988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60873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30222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190750" y="222250"/>
            <a:ext cx="4667250" cy="46672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90650" y="3114547"/>
            <a:ext cx="6616700" cy="8068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3200" baseline="0">
                <a:latin typeface="Verdana"/>
                <a:cs typeface="Verdana"/>
              </a:defRPr>
            </a:lvl1pPr>
          </a:lstStyle>
          <a:p>
            <a:r>
              <a:rPr lang="en-US" dirty="0"/>
              <a:t>Your cool subtitle</a:t>
            </a:r>
            <a:endParaRPr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" y="933450"/>
            <a:ext cx="9144000" cy="2019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300"/>
              </a:spcBef>
              <a:buNone/>
              <a:defRPr sz="4400" baseline="0">
                <a:solidFill>
                  <a:srgbClr val="002B52"/>
                </a:solidFill>
                <a:effectLst/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Your title</a:t>
            </a:r>
          </a:p>
        </p:txBody>
      </p:sp>
    </p:spTree>
    <p:extLst>
      <p:ext uri="{BB962C8B-B14F-4D97-AF65-F5344CB8AC3E}">
        <p14:creationId xmlns:p14="http://schemas.microsoft.com/office/powerpoint/2010/main" val="39789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0"/>
            <a:ext cx="7780976" cy="4158835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0" y="186055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7" name="Oval 16"/>
          <p:cNvSpPr/>
          <p:nvPr userDrawn="1"/>
        </p:nvSpPr>
        <p:spPr>
          <a:xfrm>
            <a:off x="35560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 useBgFill="1">
        <p:nvSpPr>
          <p:cNvPr id="18" name="Oval 17"/>
          <p:cNvSpPr/>
          <p:nvPr userDrawn="1"/>
        </p:nvSpPr>
        <p:spPr>
          <a:xfrm>
            <a:off x="641350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12" hasCustomPrompt="1"/>
          </p:nvPr>
        </p:nvSpPr>
        <p:spPr>
          <a:xfrm>
            <a:off x="6794065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THREE TOPIC</a:t>
            </a:r>
          </a:p>
        </p:txBody>
      </p:sp>
      <p:sp>
        <p:nvSpPr>
          <p:cNvPr id="20" name="Text Placeholder 14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879415" y="837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1" name="Text Placeholder 14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6794065" y="838007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 useBgFill="1">
        <p:nvSpPr>
          <p:cNvPr id="22" name="Oval 21"/>
          <p:cNvSpPr/>
          <p:nvPr userDrawn="1"/>
        </p:nvSpPr>
        <p:spPr>
          <a:xfrm>
            <a:off x="704850" y="723900"/>
            <a:ext cx="1962150" cy="1962150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" name="Text Placeholder 14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1022350" y="838159"/>
            <a:ext cx="1301228" cy="148542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16" hasCustomPrompt="1"/>
          </p:nvPr>
        </p:nvSpPr>
        <p:spPr>
          <a:xfrm>
            <a:off x="3886461" y="2924826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TWO TOPIC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977813" y="2939614"/>
            <a:ext cx="1301228" cy="144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aseline="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PART ONE TOPIC</a:t>
            </a:r>
          </a:p>
        </p:txBody>
      </p:sp>
    </p:spTree>
    <p:extLst>
      <p:ext uri="{BB962C8B-B14F-4D97-AF65-F5344CB8AC3E}">
        <p14:creationId xmlns:p14="http://schemas.microsoft.com/office/powerpoint/2010/main" val="1310896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33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68419" y="260353"/>
            <a:ext cx="7780976" cy="41588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  <p:extLst>
      <p:ext uri="{BB962C8B-B14F-4D97-AF65-F5344CB8AC3E}">
        <p14:creationId xmlns:p14="http://schemas.microsoft.com/office/powerpoint/2010/main" val="2539552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799299" y="1422095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/>
            </a:lvl1pPr>
          </a:lstStyle>
          <a:p>
            <a:pPr lvl="0"/>
            <a:r>
              <a:rPr lang="en-US" dirty="0"/>
              <a:t>Part ONE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706807" y="856945"/>
            <a:ext cx="1250950" cy="1282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25982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1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  <p:extLst>
      <p:ext uri="{BB962C8B-B14F-4D97-AF65-F5344CB8AC3E}">
        <p14:creationId xmlns:p14="http://schemas.microsoft.com/office/powerpoint/2010/main" val="2129349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705269" y="2110639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705274" y="3162824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90" y="670145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507323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73316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194344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  <p:extLst>
      <p:ext uri="{BB962C8B-B14F-4D97-AF65-F5344CB8AC3E}">
        <p14:creationId xmlns:p14="http://schemas.microsoft.com/office/powerpoint/2010/main" val="126389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4301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US" dirty="0"/>
              <a:t>Insert important message here</a:t>
            </a:r>
          </a:p>
        </p:txBody>
      </p:sp>
    </p:spTree>
    <p:extLst>
      <p:ext uri="{BB962C8B-B14F-4D97-AF65-F5344CB8AC3E}">
        <p14:creationId xmlns:p14="http://schemas.microsoft.com/office/powerpoint/2010/main" val="40146980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86504" y="146500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86504" y="2394021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86504" y="3329298"/>
            <a:ext cx="7536841" cy="495316"/>
          </a:xfrm>
          <a:prstGeom prst="rect">
            <a:avLst/>
          </a:prstGeom>
        </p:spPr>
        <p:txBody>
          <a:bodyPr/>
          <a:lstStyle>
            <a:lvl1pPr marL="457200" indent="-457200" algn="l">
              <a:buClr>
                <a:schemeClr val="tx1"/>
              </a:buClr>
              <a:buFont typeface="Arial" pitchFamily="34" charset="0"/>
              <a:buChar char="•"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  <p:extLst>
      <p:ext uri="{BB962C8B-B14F-4D97-AF65-F5344CB8AC3E}">
        <p14:creationId xmlns:p14="http://schemas.microsoft.com/office/powerpoint/2010/main" val="2283371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82751"/>
            <a:ext cx="9144000" cy="820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defRPr>
                <a:solidFill>
                  <a:srgbClr val="002B52"/>
                </a:solidFill>
                <a:effectLst/>
              </a:defRPr>
            </a:lvl1pPr>
          </a:lstStyle>
          <a:p>
            <a:r>
              <a:rPr lang="en-US" dirty="0"/>
              <a:t>Your Name</a:t>
            </a:r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089150" y="2838451"/>
            <a:ext cx="4724400" cy="673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l">
              <a:buNone/>
              <a:defRPr>
                <a:latin typeface="Verdana"/>
                <a:cs typeface="Verdana"/>
              </a:defRPr>
            </a:lvl2pPr>
            <a:lvl3pPr marL="806450" indent="0" algn="l">
              <a:buNone/>
              <a:defRPr>
                <a:latin typeface="Verdana"/>
                <a:cs typeface="Verdana"/>
              </a:defRPr>
            </a:lvl3pPr>
            <a:lvl4pPr marL="1143000" indent="0" algn="l">
              <a:buNone/>
              <a:defRPr>
                <a:latin typeface="Verdana"/>
                <a:cs typeface="Verdana"/>
              </a:defRPr>
            </a:lvl4pPr>
            <a:lvl5pPr marL="1492250" indent="0" algn="l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US" dirty="0" err="1"/>
              <a:t>www.yourname.com.au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565400" y="3860800"/>
            <a:ext cx="3549650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03225" indent="0" algn="ctr">
              <a:buNone/>
              <a:defRPr>
                <a:latin typeface="Verdana"/>
                <a:cs typeface="Verdana"/>
              </a:defRPr>
            </a:lvl2pPr>
            <a:lvl3pPr marL="806450" indent="0" algn="ctr">
              <a:buNone/>
              <a:defRPr>
                <a:latin typeface="Verdana"/>
                <a:cs typeface="Verdana"/>
              </a:defRPr>
            </a:lvl3pPr>
            <a:lvl4pPr marL="1143000" indent="0" algn="ctr">
              <a:buNone/>
              <a:defRPr>
                <a:latin typeface="Verdana"/>
                <a:cs typeface="Verdana"/>
              </a:defRPr>
            </a:lvl4pPr>
            <a:lvl5pPr marL="1492250" indent="0" algn="ctr">
              <a:buNone/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@</a:t>
            </a:r>
            <a:r>
              <a:rPr lang="en-US" dirty="0" err="1"/>
              <a:t>yourname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7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394" y="2523"/>
            <a:ext cx="373692" cy="514097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411244" y="1422094"/>
            <a:ext cx="4318000" cy="21621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70000"/>
              </a:lnSpc>
              <a:buNone/>
              <a:defRPr sz="9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Part ONE</a:t>
            </a:r>
          </a:p>
        </p:txBody>
      </p:sp>
      <p:sp>
        <p:nvSpPr>
          <p:cNvPr id="12" name="Oval 11"/>
          <p:cNvSpPr/>
          <p:nvPr userDrawn="1"/>
        </p:nvSpPr>
        <p:spPr>
          <a:xfrm>
            <a:off x="376259" y="629954"/>
            <a:ext cx="1962150" cy="1962150"/>
          </a:xfrm>
          <a:prstGeom prst="ellipse">
            <a:avLst/>
          </a:prstGeom>
          <a:solidFill>
            <a:srgbClr val="407EC9"/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706807" y="856946"/>
            <a:ext cx="1250950" cy="112566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00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4337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8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244" y="4767266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6774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206379"/>
            <a:ext cx="8229600" cy="587375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387350" fontAlgn="base">
              <a:spcBef>
                <a:spcPct val="0"/>
              </a:spcBef>
              <a:spcAft>
                <a:spcPct val="0"/>
              </a:spcAft>
            </a:pPr>
            <a:fld id="{90DE1613-4DD6-429E-812D-5CD4E6ED2903}" type="datetimeFigureOut">
              <a:rPr lang="en-US" smtClean="0">
                <a:solidFill>
                  <a:prstClr val="white"/>
                </a:solidFill>
                <a:ea typeface="MS PGothic" pitchFamily="34" charset="-128"/>
              </a:rPr>
              <a:pPr defTabSz="387350" fontAlgn="base">
                <a:spcBef>
                  <a:spcPct val="0"/>
                </a:spcBef>
                <a:spcAft>
                  <a:spcPct val="0"/>
                </a:spcAft>
              </a:pPr>
              <a:t>11/26/2020</a:t>
            </a:fld>
            <a:endParaRPr lang="en-US" dirty="0">
              <a:solidFill>
                <a:prstClr val="white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57047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20"/>
            <a:ext cx="7886700" cy="32635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8770BE-AFF7-4B5C-8AF8-FC6EC171C1D2}" type="datetimeFigureOut">
              <a:rPr lang="en-AU" sz="240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26/11/2020</a:t>
            </a:fld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D8306E-D814-4C83-9612-4F557988D09D}" type="slidenum">
              <a:rPr lang="en-AU" sz="240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AU" sz="24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83085" y="260350"/>
            <a:ext cx="7390356" cy="426780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184400"/>
            <a:ext cx="9144000" cy="97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defRPr>
            </a:lvl1pPr>
          </a:lstStyle>
          <a:p>
            <a:pPr lvl="0"/>
            <a:r>
              <a:rPr lang="en-US" dirty="0"/>
              <a:t>Your Message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705270" y="1078805"/>
            <a:ext cx="4663968" cy="486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705269" y="2110636"/>
            <a:ext cx="4663969" cy="5073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705268" y="3162823"/>
            <a:ext cx="4651463" cy="469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effectLst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4088" y="670142"/>
            <a:ext cx="2639599" cy="370144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7938"/>
            <a:ext cx="9144000" cy="1116012"/>
          </a:xfrm>
          <a:prstGeom prst="rect">
            <a:avLst/>
          </a:prstGeom>
        </p:spPr>
        <p:txBody>
          <a:bodyPr anchor="ctr" anchorCtr="1"/>
          <a:lstStyle>
            <a:lvl1pPr>
              <a:defRPr sz="440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 dirty="0"/>
              <a:t>Your Heading</a:t>
            </a:r>
            <a:endParaRPr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3311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35716" y="1759037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81812" y="1742553"/>
            <a:ext cx="2673350" cy="161925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73310" y="3460750"/>
            <a:ext cx="2679613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one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235716" y="3460750"/>
            <a:ext cx="2673350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two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194338" y="3460750"/>
            <a:ext cx="2667087" cy="495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baseline="0">
                <a:effectLst/>
                <a:latin typeface="+mn-lt"/>
                <a:cs typeface="Verdana"/>
              </a:defRPr>
            </a:lvl1pPr>
          </a:lstStyle>
          <a:p>
            <a:pPr lvl="0"/>
            <a:r>
              <a:rPr lang="en-US" dirty="0"/>
              <a:t>Text three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25043" y="701458"/>
            <a:ext cx="3460924" cy="374684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4295" y="701458"/>
            <a:ext cx="3871499" cy="3746847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800" b="1" baseline="0">
                <a:effectLst/>
                <a:latin typeface="+mj-lt"/>
                <a:cs typeface="Verdana"/>
              </a:defRPr>
            </a:lvl1pPr>
          </a:lstStyle>
          <a:p>
            <a:pPr lvl="0"/>
            <a:r>
              <a:rPr lang="en-US" dirty="0"/>
              <a:t>Insert important message here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6808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3" r:id="rId23"/>
    <p:sldLayoutId id="2147483675" r:id="rId24"/>
    <p:sldLayoutId id="2147483676" r:id="rId25"/>
    <p:sldLayoutId id="2147483678" r:id="rId26"/>
    <p:sldLayoutId id="2147483679" r:id="rId27"/>
    <p:sldLayoutId id="2147483680" r:id="rId28"/>
    <p:sldLayoutId id="2147483702" r:id="rId29"/>
    <p:sldLayoutId id="2147483703" r:id="rId30"/>
    <p:sldLayoutId id="2147483704" r:id="rId31"/>
    <p:sldLayoutId id="2147483705" r:id="rId32"/>
    <p:sldLayoutId id="2147483706" r:id="rId33"/>
    <p:sldLayoutId id="2147483707" r:id="rId34"/>
    <p:sldLayoutId id="2147483708" r:id="rId35"/>
    <p:sldLayoutId id="2147483709" r:id="rId36"/>
    <p:sldLayoutId id="2147483710" r:id="rId37"/>
    <p:sldLayoutId id="2147483711" r:id="rId38"/>
    <p:sldLayoutId id="2147483712" r:id="rId39"/>
    <p:sldLayoutId id="2147483713" r:id="rId40"/>
    <p:sldLayoutId id="2147483714" r:id="rId41"/>
    <p:sldLayoutId id="2147483716" r:id="rId42"/>
    <p:sldLayoutId id="2147483755" r:id="rId4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ndara" charset="0"/>
          <a:ea typeface="ＭＳ Ｐゴシック" charset="0"/>
          <a:cs typeface="ＭＳ Ｐゴシック" charset="0"/>
        </a:defRPr>
      </a:lvl9pPr>
    </p:titleStyle>
    <p:bodyStyle>
      <a:lvl1pPr marL="403225" indent="-403225" algn="l" rtl="0" eaLnBrk="1" fontAlgn="base" hangingPunct="1">
        <a:spcBef>
          <a:spcPts val="2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06450" indent="-40322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2pPr>
      <a:lvl3pPr marL="1143000" indent="-3365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3pPr>
      <a:lvl4pPr marL="1492250" indent="-3492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4pPr>
      <a:lvl5pPr marL="1828800" indent="-3365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Courier New" charset="0"/>
        <a:buChar char="o"/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0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Courier New"/>
        <a:buChar char="o"/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acnpacific.com/ibo/wp-content/uploads/sites/4/2019/12/ACN-ADT-Security-NZ-Launch-Training.pptx" TargetMode="External"/><Relationship Id="rId7" Type="http://schemas.openxmlformats.org/officeDocument/2006/relationships/hyperlink" Target="https://www.acnpacific.com/ibo/wp-content/uploads/sites/4/2019/12/ADT-NZ-Social-Tile-1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acnpacific.com/ibo/product-resources-nz/adt-security/" TargetMode="External"/><Relationship Id="rId5" Type="http://schemas.openxmlformats.org/officeDocument/2006/relationships/hyperlink" Target="https://www.acnpacific.com/ibo/training-and-accreditation/nz-customer-acquisition-code-accreditation-training/" TargetMode="External"/><Relationship Id="rId10" Type="http://schemas.openxmlformats.org/officeDocument/2006/relationships/image" Target="../media/image34.jpeg"/><Relationship Id="rId4" Type="http://schemas.openxmlformats.org/officeDocument/2006/relationships/hyperlink" Target="https://www.acnpacific.com/ibo/wp-content/uploads/sites/4/2019/12/MKTG-621-ADT-Security-NZ-FAQ.pdf" TargetMode="External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28.png"/><Relationship Id="rId5" Type="http://schemas.openxmlformats.org/officeDocument/2006/relationships/diagramLayout" Target="../diagrams/layout3.xml"/><Relationship Id="rId10" Type="http://schemas.openxmlformats.org/officeDocument/2006/relationships/image" Target="../media/image27.png"/><Relationship Id="rId4" Type="http://schemas.openxmlformats.org/officeDocument/2006/relationships/diagramData" Target="../diagrams/data3.xm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82751"/>
            <a:ext cx="9144000" cy="8207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</a:t>
            </a:r>
            <a:r>
              <a:rPr lang="en-AU" dirty="0"/>
              <a:t>CN Pacific Product Overview NZ</a:t>
            </a:r>
            <a:endParaRPr lang="en-AU" dirty="0">
              <a:effectLst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03A2295-CB6A-4E10-9E1B-8ED3506EA8AA}"/>
              </a:ext>
            </a:extLst>
          </p:cNvPr>
          <p:cNvSpPr txBox="1">
            <a:spLocks/>
          </p:cNvSpPr>
          <p:nvPr/>
        </p:nvSpPr>
        <p:spPr>
          <a:xfrm>
            <a:off x="1963364" y="3075806"/>
            <a:ext cx="5217272" cy="1058676"/>
          </a:xfrm>
          <a:prstGeom prst="rect">
            <a:avLst/>
          </a:prstGeom>
        </p:spPr>
        <p:txBody>
          <a:bodyPr/>
          <a:lstStyle>
            <a:lvl1pPr marL="0" indent="0" algn="ctr" rtl="0" eaLnBrk="1" fontAlgn="base" hangingPunct="1">
              <a:spcBef>
                <a:spcPts val="2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1pPr>
            <a:lvl2pPr marL="403225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2pPr>
            <a:lvl3pPr marL="8064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3pPr>
            <a:lvl4pPr marL="114300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4pPr>
            <a:lvl5pPr marL="1492250" indent="0" algn="ctr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Courier New" charset="0"/>
              <a:buNone/>
              <a:defRPr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Verdana"/>
                <a:ea typeface="ＭＳ Ｐゴシック" charset="0"/>
                <a:cs typeface="Verdana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Courier New"/>
              <a:buChar char="o"/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dirty="0">
                <a:effectLst/>
                <a:latin typeface="+mn-lt"/>
              </a:rPr>
              <a:t>Stepping into a meeting with your customer? Read up on our </a:t>
            </a:r>
            <a:r>
              <a:rPr lang="en-US" sz="1500" dirty="0">
                <a:effectLst/>
                <a:latin typeface="+mn-lt"/>
              </a:rPr>
              <a:t>Product Partners’ Unique Selling Points and their plans/products on offer </a:t>
            </a:r>
            <a:r>
              <a:rPr lang="en-US" sz="1500" b="0" dirty="0">
                <a:effectLst/>
                <a:latin typeface="+mn-lt"/>
              </a:rPr>
              <a:t>for a</a:t>
            </a:r>
            <a:r>
              <a:rPr lang="en-US" sz="1500" dirty="0">
                <a:effectLst/>
                <a:latin typeface="+mn-lt"/>
              </a:rPr>
              <a:t> </a:t>
            </a:r>
            <a:r>
              <a:rPr lang="en-US" sz="1500" b="0" dirty="0">
                <a:effectLst/>
                <a:latin typeface="+mn-lt"/>
              </a:rPr>
              <a:t>quick refresher.</a:t>
            </a:r>
          </a:p>
        </p:txBody>
      </p:sp>
    </p:spTree>
    <p:extLst>
      <p:ext uri="{BB962C8B-B14F-4D97-AF65-F5344CB8AC3E}">
        <p14:creationId xmlns:p14="http://schemas.microsoft.com/office/powerpoint/2010/main" val="3776938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5CFD-40CB-4B1A-BE61-395CDB0EB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6254" y="2355726"/>
            <a:ext cx="3747866" cy="2471780"/>
          </a:xfrm>
        </p:spPr>
        <p:txBody>
          <a:bodyPr anchor="t">
            <a:noAutofit/>
          </a:bodyPr>
          <a:lstStyle/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Wellness insights &amp; daily activity monitor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Intelligent messaging system for reminders, birthdays and medication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Dashboard for easy monitoring 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Convenient drop-in charging station </a:t>
            </a:r>
          </a:p>
          <a:p>
            <a:pPr>
              <a:spcBef>
                <a:spcPts val="800"/>
              </a:spcBef>
            </a:pPr>
            <a:r>
              <a:rPr lang="en-US" sz="1600" b="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Candara"/>
                <a:cs typeface="Candara"/>
              </a:rPr>
              <a:t>NEW:</a:t>
            </a:r>
            <a:r>
              <a:rPr lang="en-US" sz="1600" b="0" dirty="0">
                <a:effectLst/>
                <a:latin typeface="Candara"/>
                <a:cs typeface="Candara"/>
              </a:rPr>
              <a:t> 100% online purchasing journey</a:t>
            </a:r>
            <a:endParaRPr lang="en-AU" sz="1600" b="0" dirty="0">
              <a:effectLst/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F393EF-F43E-45D6-BCDB-04CEC95B1AB1}"/>
              </a:ext>
            </a:extLst>
          </p:cNvPr>
          <p:cNvSpPr txBox="1"/>
          <p:nvPr/>
        </p:nvSpPr>
        <p:spPr>
          <a:xfrm>
            <a:off x="1259632" y="1485605"/>
            <a:ext cx="19543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Candara"/>
                <a:cs typeface="Candara"/>
              </a:rPr>
              <a:t>Beacon &amp; 8 Sensor Pack</a:t>
            </a:r>
            <a:endParaRPr lang="en-AU" sz="1350" b="1" dirty="0">
              <a:latin typeface="Candara"/>
              <a:cs typeface="Candara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13B2F8F-235A-48C5-B349-DC18569CB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015500"/>
            <a:ext cx="2817786" cy="236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A4E3CAC-6EC7-462E-A790-F15966A1877A}"/>
              </a:ext>
            </a:extLst>
          </p:cNvPr>
          <p:cNvSpPr/>
          <p:nvPr/>
        </p:nvSpPr>
        <p:spPr>
          <a:xfrm>
            <a:off x="904221" y="1443124"/>
            <a:ext cx="374550" cy="3680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187200" bIns="46800" anchor="ctr" anchorCtr="0"/>
          <a:lstStyle/>
          <a:p>
            <a:r>
              <a:rPr lang="en-US" b="1" dirty="0">
                <a:solidFill>
                  <a:srgbClr val="0B3B94"/>
                </a:solidFill>
                <a:latin typeface="Candara"/>
                <a:cs typeface="Candara"/>
              </a:rPr>
              <a:t>1</a:t>
            </a:r>
            <a:r>
              <a:rPr lang="en-US" sz="1200" dirty="0">
                <a:solidFill>
                  <a:srgbClr val="004EA3"/>
                </a:solidFill>
                <a:latin typeface="Candara"/>
                <a:cs typeface="Candara"/>
              </a:rPr>
              <a:t>.</a:t>
            </a:r>
            <a:endParaRPr lang="en-AU" sz="1200" dirty="0">
              <a:solidFill>
                <a:srgbClr val="004EA3"/>
              </a:solidFill>
              <a:latin typeface="Candara"/>
              <a:cs typeface="Candara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87EB06-C8A0-45B9-B1A0-6C6F7BBD0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952369"/>
              </p:ext>
            </p:extLst>
          </p:nvPr>
        </p:nvGraphicFramePr>
        <p:xfrm>
          <a:off x="4716870" y="1168619"/>
          <a:ext cx="3893150" cy="1133788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1837892">
                  <a:extLst>
                    <a:ext uri="{9D8B030D-6E8A-4147-A177-3AD203B41FA5}">
                      <a16:colId xmlns:a16="http://schemas.microsoft.com/office/drawing/2014/main" val="3748922488"/>
                    </a:ext>
                  </a:extLst>
                </a:gridCol>
                <a:gridCol w="2055258">
                  <a:extLst>
                    <a:ext uri="{9D8B030D-6E8A-4147-A177-3AD203B41FA5}">
                      <a16:colId xmlns:a16="http://schemas.microsoft.com/office/drawing/2014/main" val="172073188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Professional Monitoring 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Self Monitoring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78866616"/>
                  </a:ext>
                </a:extLst>
              </a:tr>
              <a:tr h="701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$499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$406.31</a:t>
                      </a:r>
                      <a:r>
                        <a:rPr lang="en-AU" sz="1200" dirty="0">
                          <a:effectLst/>
                        </a:rPr>
                        <a:t> Set Up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$97.69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$87.92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 </a:t>
                      </a:r>
                      <a:endParaRPr lang="en-AU" sz="1200" b="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$380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$305.65</a:t>
                      </a:r>
                      <a:r>
                        <a:rPr lang="en-AU" sz="1200" dirty="0">
                          <a:effectLst/>
                        </a:rPr>
                        <a:t> Set Up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$79.35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$71.41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74119131"/>
                  </a:ext>
                </a:extLst>
              </a:tr>
            </a:tbl>
          </a:graphicData>
        </a:graphic>
      </p:graphicFrame>
      <p:sp>
        <p:nvSpPr>
          <p:cNvPr id="12" name="Round Same Side Corner Rectangle 10">
            <a:extLst>
              <a:ext uri="{FF2B5EF4-FFF2-40B4-BE49-F238E27FC236}">
                <a16:creationId xmlns:a16="http://schemas.microsoft.com/office/drawing/2014/main" id="{17EEC165-AED3-45C9-AA9D-65D2C35D026F}"/>
              </a:ext>
            </a:extLst>
          </p:cNvPr>
          <p:cNvSpPr/>
          <p:nvPr/>
        </p:nvSpPr>
        <p:spPr>
          <a:xfrm rot="5400000">
            <a:off x="1932199" y="-1658822"/>
            <a:ext cx="563588" cy="44279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andara"/>
              <a:cs typeface="Candar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7D1D78-6F5B-448D-8563-3D683E619675}"/>
              </a:ext>
            </a:extLst>
          </p:cNvPr>
          <p:cNvSpPr txBox="1"/>
          <p:nvPr/>
        </p:nvSpPr>
        <p:spPr>
          <a:xfrm>
            <a:off x="22939" y="298911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2800" b="1" dirty="0">
                <a:latin typeface="Candara"/>
                <a:cs typeface="Candara"/>
              </a:rPr>
              <a:t>New Product: Home Assist</a:t>
            </a:r>
            <a:endParaRPr lang="en-AU" sz="2800" b="1" dirty="0">
              <a:solidFill>
                <a:srgbClr val="002B52"/>
              </a:solidFill>
              <a:latin typeface="Candara"/>
              <a:cs typeface="Candara"/>
            </a:endParaRPr>
          </a:p>
        </p:txBody>
      </p:sp>
      <p:pic>
        <p:nvPicPr>
          <p:cNvPr id="13" name="Picture 12" descr="A stop sign&#10;&#10;Description automatically generated">
            <a:extLst>
              <a:ext uri="{FF2B5EF4-FFF2-40B4-BE49-F238E27FC236}">
                <a16:creationId xmlns:a16="http://schemas.microsoft.com/office/drawing/2014/main" id="{84AA97AB-FBB2-4AE4-91B7-DE9A0CA30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146990-42B3-4382-927D-0991EADB0527}"/>
              </a:ext>
            </a:extLst>
          </p:cNvPr>
          <p:cNvSpPr txBox="1"/>
          <p:nvPr/>
        </p:nvSpPr>
        <p:spPr>
          <a:xfrm>
            <a:off x="4916389" y="495862"/>
            <a:ext cx="3494113" cy="520497"/>
          </a:xfrm>
          <a:prstGeom prst="rect">
            <a:avLst/>
          </a:prstGeom>
          <a:solidFill>
            <a:srgbClr val="0D3692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ACN Exclusive Price: Discounted set-up fee, plus 10% off your monthly subscription!*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DF444-C58D-4C00-9AEE-B58409A5F725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800" dirty="0"/>
              <a:t>T&amp;Cs apply. ACN Exclusive price: Discount set-up fees where applicable and 10% off ongoing monthly subscription fee for the duration of a 48-month term. Price includes delivery fee.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91751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A96F9C01-4E0C-48C0-8DD6-3D5E29E6C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55" y="1822881"/>
            <a:ext cx="2821178" cy="28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DE4DC7A-C00B-4E82-A6A0-2A34E766D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89003"/>
              </p:ext>
            </p:extLst>
          </p:nvPr>
        </p:nvGraphicFramePr>
        <p:xfrm>
          <a:off x="4355976" y="1148493"/>
          <a:ext cx="4032448" cy="1133788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1903652">
                  <a:extLst>
                    <a:ext uri="{9D8B030D-6E8A-4147-A177-3AD203B41FA5}">
                      <a16:colId xmlns:a16="http://schemas.microsoft.com/office/drawing/2014/main" val="3748922488"/>
                    </a:ext>
                  </a:extLst>
                </a:gridCol>
                <a:gridCol w="2128796">
                  <a:extLst>
                    <a:ext uri="{9D8B030D-6E8A-4147-A177-3AD203B41FA5}">
                      <a16:colId xmlns:a16="http://schemas.microsoft.com/office/drawing/2014/main" val="172073188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Professional Monitoring 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Self-Monitoring</a:t>
                      </a:r>
                      <a:endParaRPr lang="en-AU" sz="1200" dirty="0"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78866616"/>
                  </a:ext>
                </a:extLst>
              </a:tr>
              <a:tr h="701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$160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$125.90</a:t>
                      </a:r>
                      <a:r>
                        <a:rPr lang="en-AU" sz="1200" dirty="0">
                          <a:effectLst/>
                        </a:rPr>
                        <a:t> Set Up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$39.10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$35.19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b="0" dirty="0">
                        <a:solidFill>
                          <a:schemeClr val="tx1"/>
                        </a:solidFill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$100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$77.40</a:t>
                      </a:r>
                      <a:r>
                        <a:rPr lang="en-AU" sz="1200" dirty="0">
                          <a:effectLst/>
                        </a:rPr>
                        <a:t> Set Up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strike="sngStrike" dirty="0">
                          <a:solidFill>
                            <a:srgbClr val="FF0000"/>
                          </a:solidFill>
                          <a:effectLst/>
                        </a:rPr>
                        <a:t>$27.60</a:t>
                      </a:r>
                      <a:r>
                        <a:rPr lang="en-AU" sz="1200" dirty="0">
                          <a:effectLst/>
                        </a:rPr>
                        <a:t> </a:t>
                      </a:r>
                      <a:r>
                        <a:rPr lang="en-AU" sz="1200" b="1" dirty="0">
                          <a:effectLst/>
                        </a:rPr>
                        <a:t>$24.84</a:t>
                      </a:r>
                      <a:r>
                        <a:rPr lang="en-AU" sz="1200" dirty="0">
                          <a:effectLst/>
                        </a:rPr>
                        <a:t> p/m </a:t>
                      </a:r>
                      <a:br>
                        <a:rPr lang="en-AU" sz="1200" dirty="0">
                          <a:effectLst/>
                        </a:rPr>
                      </a:br>
                      <a:r>
                        <a:rPr lang="en-AU" sz="1200" dirty="0">
                          <a:effectLst/>
                        </a:rPr>
                        <a:t>48 months</a:t>
                      </a:r>
                      <a:endParaRPr lang="en-AU" sz="1200" b="0" dirty="0">
                        <a:solidFill>
                          <a:schemeClr val="tx1"/>
                        </a:solidFill>
                        <a:effectLst/>
                        <a:latin typeface="Abadi Extra Light" panose="020B02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674119131"/>
                  </a:ext>
                </a:extLst>
              </a:tr>
            </a:tbl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CB2F07C-50C7-4651-AB0E-FFE292303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2027" y="2427734"/>
            <a:ext cx="4359422" cy="1787258"/>
          </a:xfrm>
        </p:spPr>
        <p:txBody>
          <a:bodyPr anchor="t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Wellness insights &amp; daily activity monitor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Intelligent messaging system for reminders, birthdays and medication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Dashboard for easy monitoring 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effectLst/>
                <a:latin typeface="Candara"/>
                <a:cs typeface="Candara"/>
              </a:rPr>
              <a:t>Convenient drop-in charging station 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Candara"/>
                <a:cs typeface="Candara"/>
              </a:rPr>
              <a:t>NEW:</a:t>
            </a:r>
            <a:r>
              <a:rPr lang="en-US" sz="1600" b="0" dirty="0">
                <a:effectLst/>
                <a:latin typeface="Candara"/>
                <a:cs typeface="Candara"/>
              </a:rPr>
              <a:t> 100% online purchasing journey</a:t>
            </a:r>
            <a:endParaRPr lang="en-AU" sz="1600" b="0" dirty="0">
              <a:effectLst/>
              <a:latin typeface="Candara"/>
              <a:cs typeface="Candara"/>
            </a:endParaRPr>
          </a:p>
        </p:txBody>
      </p:sp>
      <p:sp>
        <p:nvSpPr>
          <p:cNvPr id="14" name="Round Same Side Corner Rectangle 10">
            <a:extLst>
              <a:ext uri="{FF2B5EF4-FFF2-40B4-BE49-F238E27FC236}">
                <a16:creationId xmlns:a16="http://schemas.microsoft.com/office/drawing/2014/main" id="{C25567E9-6D12-49A6-8B2D-BBB07E4C8127}"/>
              </a:ext>
            </a:extLst>
          </p:cNvPr>
          <p:cNvSpPr/>
          <p:nvPr/>
        </p:nvSpPr>
        <p:spPr>
          <a:xfrm rot="5400000">
            <a:off x="1920281" y="-1687525"/>
            <a:ext cx="589877" cy="4425528"/>
          </a:xfrm>
          <a:prstGeom prst="round2SameRect">
            <a:avLst>
              <a:gd name="adj1" fmla="val 4892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andara"/>
              <a:cs typeface="Candar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36CBFE-45EC-44AE-908B-A7237C02FF74}"/>
              </a:ext>
            </a:extLst>
          </p:cNvPr>
          <p:cNvSpPr txBox="1"/>
          <p:nvPr/>
        </p:nvSpPr>
        <p:spPr>
          <a:xfrm>
            <a:off x="-34312" y="267494"/>
            <a:ext cx="4174263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2800" b="1" dirty="0">
                <a:latin typeface="Candara"/>
                <a:cs typeface="Candara"/>
              </a:rPr>
              <a:t>New Product: Home Assist</a:t>
            </a:r>
            <a:endParaRPr lang="en-AU" sz="2800" b="1" dirty="0">
              <a:solidFill>
                <a:srgbClr val="002B52"/>
              </a:solidFill>
              <a:latin typeface="Candara"/>
              <a:cs typeface="Candar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F393EF-F43E-45D6-BCDB-04CEC95B1AB1}"/>
              </a:ext>
            </a:extLst>
          </p:cNvPr>
          <p:cNvSpPr txBox="1"/>
          <p:nvPr/>
        </p:nvSpPr>
        <p:spPr>
          <a:xfrm>
            <a:off x="1259632" y="1485605"/>
            <a:ext cx="7360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Candara"/>
                <a:cs typeface="Candara"/>
              </a:rPr>
              <a:t>Beacon</a:t>
            </a:r>
            <a:endParaRPr lang="en-AU" sz="1350" b="1" dirty="0">
              <a:latin typeface="Candara"/>
              <a:cs typeface="Candara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A4E3CAC-6EC7-462E-A790-F15966A1877A}"/>
              </a:ext>
            </a:extLst>
          </p:cNvPr>
          <p:cNvSpPr/>
          <p:nvPr/>
        </p:nvSpPr>
        <p:spPr>
          <a:xfrm>
            <a:off x="904221" y="1443124"/>
            <a:ext cx="374550" cy="3680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187200" bIns="46800" anchor="ctr" anchorCtr="0"/>
          <a:lstStyle/>
          <a:p>
            <a:r>
              <a:rPr lang="en-US" b="1" dirty="0">
                <a:solidFill>
                  <a:srgbClr val="0B3B94"/>
                </a:solidFill>
                <a:latin typeface="Candara"/>
                <a:cs typeface="Candara"/>
              </a:rPr>
              <a:t>2</a:t>
            </a:r>
            <a:r>
              <a:rPr lang="en-US" sz="1200" dirty="0">
                <a:solidFill>
                  <a:srgbClr val="004EA3"/>
                </a:solidFill>
                <a:latin typeface="Candara"/>
                <a:cs typeface="Candara"/>
              </a:rPr>
              <a:t>.</a:t>
            </a:r>
            <a:endParaRPr lang="en-AU" sz="1200" dirty="0">
              <a:solidFill>
                <a:srgbClr val="004EA3"/>
              </a:solidFill>
              <a:latin typeface="Candara"/>
              <a:cs typeface="Candara"/>
            </a:endParaRPr>
          </a:p>
        </p:txBody>
      </p:sp>
      <p:pic>
        <p:nvPicPr>
          <p:cNvPr id="9" name="Picture 8" descr="A stop sign&#10;&#10;Description automatically generated">
            <a:extLst>
              <a:ext uri="{FF2B5EF4-FFF2-40B4-BE49-F238E27FC236}">
                <a16:creationId xmlns:a16="http://schemas.microsoft.com/office/drawing/2014/main" id="{4B7A8E80-2644-463B-8325-EF869A7D8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C1A23E-E7BC-4699-970F-0C647DD3AC8E}"/>
              </a:ext>
            </a:extLst>
          </p:cNvPr>
          <p:cNvSpPr txBox="1"/>
          <p:nvPr/>
        </p:nvSpPr>
        <p:spPr>
          <a:xfrm>
            <a:off x="4594681" y="485614"/>
            <a:ext cx="3494113" cy="520497"/>
          </a:xfrm>
          <a:prstGeom prst="rect">
            <a:avLst/>
          </a:prstGeom>
          <a:solidFill>
            <a:srgbClr val="0D3692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ACN Exclusive Price: Discounted set-up fee, plus 10% off your monthly subscription!*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77C66F-AADD-45D1-AA93-B984660D51A9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800" dirty="0"/>
              <a:t>T&amp;Cs apply. ACN Exclusive price: Discount set-up fees where applicable and 10% off ongoing monthly subscription fee for the duration of a 48-month term. Price includes delivery fee.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91563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1092041" y="-842802"/>
            <a:ext cx="587724" cy="2771803"/>
          </a:xfrm>
          <a:prstGeom prst="round2SameRect">
            <a:avLst>
              <a:gd name="adj1" fmla="val 44121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74350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ADT </a:t>
            </a:r>
            <a:r>
              <a:rPr kumimoji="0" lang="en-AU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FindU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 App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pic>
        <p:nvPicPr>
          <p:cNvPr id="27" name="Picture 4" descr="ADT FindU App - Corporate &amp; Personal Security - Corporate security">
            <a:extLst>
              <a:ext uri="{FF2B5EF4-FFF2-40B4-BE49-F238E27FC236}">
                <a16:creationId xmlns:a16="http://schemas.microsoft.com/office/drawing/2014/main" id="{EB45FE72-06A7-4B0F-A1E9-51565861C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9622"/>
            <a:ext cx="3184635" cy="318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4348478-9961-4F21-8E8A-A648B8AF6D71}"/>
              </a:ext>
            </a:extLst>
          </p:cNvPr>
          <p:cNvSpPr txBox="1"/>
          <p:nvPr/>
        </p:nvSpPr>
        <p:spPr>
          <a:xfrm>
            <a:off x="4427984" y="1059582"/>
            <a:ext cx="25202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latin typeface="Candara"/>
                <a:cs typeface="Candara"/>
              </a:rPr>
              <a:t>$26.80 p/m </a:t>
            </a:r>
            <a:r>
              <a:rPr lang="en-US" sz="1400" dirty="0">
                <a:latin typeface="Candara"/>
                <a:cs typeface="Candara"/>
              </a:rPr>
              <a:t>for 12 months</a:t>
            </a:r>
          </a:p>
          <a:p>
            <a:pPr algn="ctr">
              <a:spcAft>
                <a:spcPts val="600"/>
              </a:spcAft>
            </a:pPr>
            <a:r>
              <a:rPr lang="en-US" sz="1400" b="1" dirty="0">
                <a:latin typeface="Candara"/>
                <a:cs typeface="Candara"/>
              </a:rPr>
              <a:t>$22.40 p/m </a:t>
            </a:r>
            <a:r>
              <a:rPr lang="en-US" sz="1400" dirty="0">
                <a:latin typeface="Candara"/>
                <a:cs typeface="Candara"/>
              </a:rPr>
              <a:t>for 24 months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4EDE302-A235-4E89-8DB4-382AA2128891}"/>
              </a:ext>
            </a:extLst>
          </p:cNvPr>
          <p:cNvSpPr/>
          <p:nvPr/>
        </p:nvSpPr>
        <p:spPr>
          <a:xfrm>
            <a:off x="4572000" y="1841660"/>
            <a:ext cx="417646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For both Business and Residential use</a:t>
            </a:r>
          </a:p>
          <a:p>
            <a:endParaRPr lang="en-US" sz="1400" dirty="0">
              <a:solidFill>
                <a:schemeClr val="tx1">
                  <a:lumMod val="95000"/>
                </a:schemeClr>
              </a:solidFill>
              <a:latin typeface="Candara"/>
              <a:cs typeface="Candara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Unique to ADT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Turns your smartphone into a personal security device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Includes “Journey”, “Meeting” and “Man Down” features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</a:schemeClr>
                </a:solidFill>
                <a:latin typeface="Candara"/>
                <a:cs typeface="Candara"/>
              </a:rPr>
              <a:t>Enables businesses to uniquely and efficiently manage, locate, connect, communicate and protect their works whilst driving workforce performance</a:t>
            </a:r>
            <a:endParaRPr lang="en-AU" sz="1400" dirty="0">
              <a:solidFill>
                <a:schemeClr val="tx1">
                  <a:lumMod val="95000"/>
                </a:schemeClr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445540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1061863" y="-854720"/>
            <a:ext cx="648073" cy="27718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 panose="020E05020303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708" y="1165262"/>
            <a:ext cx="766664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ndara" panose="020E0502030303020204" pitchFamily="34" charset="0"/>
              </a:rPr>
              <a:t>ADT Security is now supporting monitoring-only, BYO equipment options for ACN customers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rPr>
              <a:t>Monitoring Only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85E7227-5A79-491B-B113-0924525D2F0E}"/>
              </a:ext>
            </a:extLst>
          </p:cNvPr>
          <p:cNvGrpSpPr/>
          <p:nvPr/>
        </p:nvGrpSpPr>
        <p:grpSpPr>
          <a:xfrm>
            <a:off x="5988120" y="1779654"/>
            <a:ext cx="2360058" cy="1453800"/>
            <a:chOff x="5869293" y="1056453"/>
            <a:chExt cx="2183620" cy="8194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47B591-CAB6-402B-9DB6-EA4FB09404CF}"/>
                </a:ext>
              </a:extLst>
            </p:cNvPr>
            <p:cNvSpPr/>
            <p:nvPr/>
          </p:nvSpPr>
          <p:spPr>
            <a:xfrm>
              <a:off x="5869293" y="1056453"/>
              <a:ext cx="2183620" cy="819473"/>
            </a:xfrm>
            <a:prstGeom prst="rect">
              <a:avLst/>
            </a:prstGeom>
            <a:solidFill>
              <a:srgbClr val="65A2DF"/>
            </a:solidFill>
            <a:ln w="412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B473C-5EA0-46DE-81D6-9377FB32A482}"/>
                </a:ext>
              </a:extLst>
            </p:cNvPr>
            <p:cNvSpPr/>
            <p:nvPr/>
          </p:nvSpPr>
          <p:spPr>
            <a:xfrm>
              <a:off x="5869293" y="1099038"/>
              <a:ext cx="2183620" cy="32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rPr>
                <a:t>BYO - Monitoring &amp; Automation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5B828C-F7AD-4634-9A35-244C4D4FE961}"/>
                </a:ext>
              </a:extLst>
            </p:cNvPr>
            <p:cNvSpPr txBox="1"/>
            <p:nvPr/>
          </p:nvSpPr>
          <p:spPr>
            <a:xfrm>
              <a:off x="6039873" y="1403620"/>
              <a:ext cx="1860286" cy="416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Connect existing equipment and smartphone app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DBEDA5-109A-4E23-97B8-895F7C7AE4F2}"/>
              </a:ext>
            </a:extLst>
          </p:cNvPr>
          <p:cNvGrpSpPr/>
          <p:nvPr/>
        </p:nvGrpSpPr>
        <p:grpSpPr>
          <a:xfrm>
            <a:off x="3378914" y="1779660"/>
            <a:ext cx="2360058" cy="1453800"/>
            <a:chOff x="3442458" y="1056459"/>
            <a:chExt cx="2183620" cy="819473"/>
          </a:xfrm>
          <a:solidFill>
            <a:srgbClr val="65A2DF"/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3E2D2D1-D905-41F1-8255-B803CA3A6CC8}"/>
                </a:ext>
              </a:extLst>
            </p:cNvPr>
            <p:cNvGrpSpPr/>
            <p:nvPr/>
          </p:nvGrpSpPr>
          <p:grpSpPr>
            <a:xfrm>
              <a:off x="3442458" y="1056459"/>
              <a:ext cx="2183620" cy="819473"/>
              <a:chOff x="3442458" y="1056459"/>
              <a:chExt cx="2183620" cy="81947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1BE2930-0D71-45DB-AC7B-4C02E75668A6}"/>
                  </a:ext>
                </a:extLst>
              </p:cNvPr>
              <p:cNvSpPr/>
              <p:nvPr/>
            </p:nvSpPr>
            <p:spPr>
              <a:xfrm>
                <a:off x="3442458" y="1056459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A242B6F-D7F3-455D-98CA-E393323B1751}"/>
                  </a:ext>
                </a:extLst>
              </p:cNvPr>
              <p:cNvSpPr/>
              <p:nvPr/>
            </p:nvSpPr>
            <p:spPr>
              <a:xfrm>
                <a:off x="3519247" y="1114999"/>
                <a:ext cx="2075531" cy="19083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BYO – Monitoring-Only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30604DE-4C90-429B-9BC8-E84EB01005EC}"/>
                </a:ext>
              </a:extLst>
            </p:cNvPr>
            <p:cNvSpPr txBox="1"/>
            <p:nvPr/>
          </p:nvSpPr>
          <p:spPr>
            <a:xfrm>
              <a:off x="3519247" y="1403623"/>
              <a:ext cx="1998741" cy="41636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Utilises existing equipment </a:t>
              </a: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and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24/7 monitoring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E88709-2B03-4692-8D79-85E682C0454C}"/>
              </a:ext>
            </a:extLst>
          </p:cNvPr>
          <p:cNvGrpSpPr/>
          <p:nvPr/>
        </p:nvGrpSpPr>
        <p:grpSpPr>
          <a:xfrm>
            <a:off x="769708" y="1779662"/>
            <a:ext cx="2360058" cy="1453791"/>
            <a:chOff x="1005171" y="1056460"/>
            <a:chExt cx="2183620" cy="819473"/>
          </a:xfrm>
          <a:solidFill>
            <a:srgbClr val="65A2DF"/>
          </a:solidFill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730ECC-610D-4366-80E6-E474BCC02440}"/>
                </a:ext>
              </a:extLst>
            </p:cNvPr>
            <p:cNvGrpSpPr/>
            <p:nvPr/>
          </p:nvGrpSpPr>
          <p:grpSpPr>
            <a:xfrm>
              <a:off x="1005171" y="1056460"/>
              <a:ext cx="2183620" cy="819473"/>
              <a:chOff x="1005171" y="1056460"/>
              <a:chExt cx="2183620" cy="819473"/>
            </a:xfrm>
            <a:grpFill/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39E0DC1-1C6B-48FC-8028-29547C748F53}"/>
                  </a:ext>
                </a:extLst>
              </p:cNvPr>
              <p:cNvSpPr/>
              <p:nvPr/>
            </p:nvSpPr>
            <p:spPr>
              <a:xfrm>
                <a:off x="1005171" y="1056460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4" tIns="45712" rIns="91424" bIns="4571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F62949D-FEBF-46C9-92E4-8348206C6FF5}"/>
                  </a:ext>
                </a:extLst>
              </p:cNvPr>
              <p:cNvSpPr/>
              <p:nvPr/>
            </p:nvSpPr>
            <p:spPr>
              <a:xfrm>
                <a:off x="1053890" y="1100270"/>
                <a:ext cx="2084521" cy="190827"/>
              </a:xfrm>
              <a:prstGeom prst="rect">
                <a:avLst/>
              </a:prstGeom>
              <a:grpFill/>
            </p:spPr>
            <p:txBody>
              <a:bodyPr wrap="square" lIns="91424" tIns="45712" rIns="91424" bIns="45712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Home Security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124BF63-F034-432E-9AED-F6DB9252154D}"/>
                </a:ext>
              </a:extLst>
            </p:cNvPr>
            <p:cNvSpPr txBox="1"/>
            <p:nvPr/>
          </p:nvSpPr>
          <p:spPr>
            <a:xfrm>
              <a:off x="1053890" y="1372424"/>
              <a:ext cx="2084521" cy="416361"/>
            </a:xfrm>
            <a:prstGeom prst="rect">
              <a:avLst/>
            </a:prstGeom>
            <a:grp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All equipment supplied </a:t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</a:b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by ADT Security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24/7 monitoring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EC1EDF-17F6-43CC-8C3A-B9E4FA68C661}"/>
              </a:ext>
            </a:extLst>
          </p:cNvPr>
          <p:cNvGrpSpPr/>
          <p:nvPr/>
        </p:nvGrpSpPr>
        <p:grpSpPr>
          <a:xfrm>
            <a:off x="5988120" y="3436067"/>
            <a:ext cx="2360058" cy="1125683"/>
            <a:chOff x="5869293" y="1056453"/>
            <a:chExt cx="2183620" cy="819473"/>
          </a:xfrm>
          <a:solidFill>
            <a:srgbClr val="65A2DF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F96C97-67F1-4638-97B1-A095968A39E5}"/>
                </a:ext>
              </a:extLst>
            </p:cNvPr>
            <p:cNvSpPr/>
            <p:nvPr/>
          </p:nvSpPr>
          <p:spPr>
            <a:xfrm>
              <a:off x="5869293" y="1056453"/>
              <a:ext cx="2183620" cy="819473"/>
            </a:xfrm>
            <a:prstGeom prst="rect">
              <a:avLst/>
            </a:prstGeom>
            <a:grpFill/>
            <a:ln w="412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4C834CE-D7E9-465C-857D-AB4977C72932}"/>
                </a:ext>
              </a:extLst>
            </p:cNvPr>
            <p:cNvSpPr/>
            <p:nvPr/>
          </p:nvSpPr>
          <p:spPr>
            <a:xfrm>
              <a:off x="5930427" y="1103554"/>
              <a:ext cx="2065366" cy="26886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rPr>
                <a:t>$100 upfront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33FAA25-91F7-4532-97D4-FCC94CB3C95D}"/>
                </a:ext>
              </a:extLst>
            </p:cNvPr>
            <p:cNvSpPr txBox="1"/>
            <p:nvPr/>
          </p:nvSpPr>
          <p:spPr>
            <a:xfrm>
              <a:off x="6039873" y="1372420"/>
              <a:ext cx="1860286" cy="38089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990104D-6627-4AA1-84FA-27ECA3FAF023}"/>
              </a:ext>
            </a:extLst>
          </p:cNvPr>
          <p:cNvGrpSpPr/>
          <p:nvPr/>
        </p:nvGrpSpPr>
        <p:grpSpPr>
          <a:xfrm>
            <a:off x="3378914" y="3436073"/>
            <a:ext cx="2360058" cy="1125683"/>
            <a:chOff x="3442458" y="1056459"/>
            <a:chExt cx="2183620" cy="819473"/>
          </a:xfrm>
          <a:solidFill>
            <a:srgbClr val="65A2DF"/>
          </a:solidFill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6DFB940-6710-495E-8640-2B4E692F386B}"/>
                </a:ext>
              </a:extLst>
            </p:cNvPr>
            <p:cNvGrpSpPr/>
            <p:nvPr/>
          </p:nvGrpSpPr>
          <p:grpSpPr>
            <a:xfrm>
              <a:off x="3442458" y="1056459"/>
              <a:ext cx="2183620" cy="819473"/>
              <a:chOff x="3442458" y="1056459"/>
              <a:chExt cx="2183620" cy="819473"/>
            </a:xfrm>
            <a:grpFill/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C267881F-03CE-4486-A1C2-FC040FC89C06}"/>
                  </a:ext>
                </a:extLst>
              </p:cNvPr>
              <p:cNvSpPr/>
              <p:nvPr/>
            </p:nvSpPr>
            <p:spPr>
              <a:xfrm>
                <a:off x="3442458" y="1056459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5F9DD9D-D801-4B38-9914-F76325829DBE}"/>
                  </a:ext>
                </a:extLst>
              </p:cNvPr>
              <p:cNvSpPr/>
              <p:nvPr/>
            </p:nvSpPr>
            <p:spPr>
              <a:xfrm>
                <a:off x="3519247" y="1108014"/>
                <a:ext cx="1998740" cy="268866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$0 upfront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BE6292-7B00-478C-9EB6-F4F68550E6E7}"/>
                </a:ext>
              </a:extLst>
            </p:cNvPr>
            <p:cNvSpPr txBox="1"/>
            <p:nvPr/>
          </p:nvSpPr>
          <p:spPr>
            <a:xfrm>
              <a:off x="3659942" y="1380692"/>
              <a:ext cx="1748653" cy="38089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79BBFC1-88B1-44C2-ACB6-69C763EBE765}"/>
              </a:ext>
            </a:extLst>
          </p:cNvPr>
          <p:cNvGrpSpPr/>
          <p:nvPr/>
        </p:nvGrpSpPr>
        <p:grpSpPr>
          <a:xfrm>
            <a:off x="769708" y="3436074"/>
            <a:ext cx="2360058" cy="1125676"/>
            <a:chOff x="1005171" y="1056460"/>
            <a:chExt cx="2183620" cy="819473"/>
          </a:xfrm>
          <a:solidFill>
            <a:srgbClr val="65A2DF"/>
          </a:solidFill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8F38122-4749-4F20-9A2F-AFCD0CEA9FC5}"/>
                </a:ext>
              </a:extLst>
            </p:cNvPr>
            <p:cNvGrpSpPr/>
            <p:nvPr/>
          </p:nvGrpSpPr>
          <p:grpSpPr>
            <a:xfrm>
              <a:off x="1005171" y="1056460"/>
              <a:ext cx="2183620" cy="819473"/>
              <a:chOff x="1005171" y="1056460"/>
              <a:chExt cx="2183620" cy="819473"/>
            </a:xfrm>
            <a:grpFill/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BF57527-6283-4FB7-81E8-1ED32608AF24}"/>
                  </a:ext>
                </a:extLst>
              </p:cNvPr>
              <p:cNvSpPr/>
              <p:nvPr/>
            </p:nvSpPr>
            <p:spPr>
              <a:xfrm>
                <a:off x="1005171" y="1056460"/>
                <a:ext cx="2183620" cy="819473"/>
              </a:xfrm>
              <a:prstGeom prst="rect">
                <a:avLst/>
              </a:prstGeom>
              <a:grpFill/>
              <a:ln w="412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4" tIns="45712" rIns="91424" bIns="45712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ndara" panose="020E0502030303020204" pitchFamily="34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2BC5117-0D92-4843-834E-D261ECAC1E4A}"/>
                  </a:ext>
                </a:extLst>
              </p:cNvPr>
              <p:cNvSpPr/>
              <p:nvPr/>
            </p:nvSpPr>
            <p:spPr>
              <a:xfrm>
                <a:off x="1053890" y="1111840"/>
                <a:ext cx="2084521" cy="268854"/>
              </a:xfrm>
              <a:prstGeom prst="rect">
                <a:avLst/>
              </a:prstGeom>
              <a:grpFill/>
            </p:spPr>
            <p:txBody>
              <a:bodyPr wrap="square" lIns="91424" tIns="45712" rIns="91424" bIns="45712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ndara" panose="020E0502030303020204" pitchFamily="34" charset="0"/>
                  </a:rPr>
                  <a:t>$299 upfront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35DE447-0487-43D5-A4A1-E1D8E1F6F499}"/>
                </a:ext>
              </a:extLst>
            </p:cNvPr>
            <p:cNvSpPr txBox="1"/>
            <p:nvPr/>
          </p:nvSpPr>
          <p:spPr>
            <a:xfrm>
              <a:off x="1053890" y="1372424"/>
              <a:ext cx="2084521" cy="380884"/>
            </a:xfrm>
            <a:prstGeom prst="rect">
              <a:avLst/>
            </a:prstGeom>
            <a:grp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andara" panose="020E0502030303020204" pitchFamily="34" charset="0"/>
                  <a:cs typeface="Candara"/>
                </a:rPr>
                <a:t>$36.50 / month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andara" panose="020E0502030303020204" pitchFamily="34" charset="0"/>
                  <a:cs typeface="Candara"/>
                </a:rPr>
                <a:t>30-month term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cs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062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10">
            <a:extLst>
              <a:ext uri="{FF2B5EF4-FFF2-40B4-BE49-F238E27FC236}">
                <a16:creationId xmlns:a16="http://schemas.microsoft.com/office/drawing/2014/main" id="{D8A4CB1A-01A9-2848-96A6-A0587CBDE66A}"/>
              </a:ext>
            </a:extLst>
          </p:cNvPr>
          <p:cNvSpPr/>
          <p:nvPr/>
        </p:nvSpPr>
        <p:spPr>
          <a:xfrm rot="5400000">
            <a:off x="989855" y="-782712"/>
            <a:ext cx="648073" cy="26277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pic>
        <p:nvPicPr>
          <p:cNvPr id="7" name="Picture 6" descr="A stop sign&#10;&#10;Description automatically generated">
            <a:extLst>
              <a:ext uri="{FF2B5EF4-FFF2-40B4-BE49-F238E27FC236}">
                <a16:creationId xmlns:a16="http://schemas.microsoft.com/office/drawing/2014/main" id="{5871DA9B-9AEA-456A-8E3B-BD2F775CD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22872BF-9BA8-CF4E-82BE-B81A25B77ECB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Compensation</a:t>
            </a: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8AC94ED5-A650-49F0-944C-E1EC76C70C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134380"/>
              </p:ext>
            </p:extLst>
          </p:nvPr>
        </p:nvGraphicFramePr>
        <p:xfrm>
          <a:off x="827584" y="1491630"/>
          <a:ext cx="7169324" cy="21389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86297">
                  <a:extLst>
                    <a:ext uri="{9D8B030D-6E8A-4147-A177-3AD203B41FA5}">
                      <a16:colId xmlns:a16="http://schemas.microsoft.com/office/drawing/2014/main" val="1229137994"/>
                    </a:ext>
                  </a:extLst>
                </a:gridCol>
                <a:gridCol w="921044">
                  <a:extLst>
                    <a:ext uri="{9D8B030D-6E8A-4147-A177-3AD203B41FA5}">
                      <a16:colId xmlns:a16="http://schemas.microsoft.com/office/drawing/2014/main" val="568792547"/>
                    </a:ext>
                  </a:extLst>
                </a:gridCol>
                <a:gridCol w="1956325">
                  <a:extLst>
                    <a:ext uri="{9D8B030D-6E8A-4147-A177-3AD203B41FA5}">
                      <a16:colId xmlns:a16="http://schemas.microsoft.com/office/drawing/2014/main" val="856845467"/>
                    </a:ext>
                  </a:extLst>
                </a:gridCol>
                <a:gridCol w="2405658">
                  <a:extLst>
                    <a:ext uri="{9D8B030D-6E8A-4147-A177-3AD203B41FA5}">
                      <a16:colId xmlns:a16="http://schemas.microsoft.com/office/drawing/2014/main" val="3001011810"/>
                    </a:ext>
                  </a:extLst>
                </a:gridCol>
              </a:tblGrid>
              <a:tr h="39340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Plan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Customer Points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Monthly Commissionable Revenue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Duration of Points and Commission</a:t>
                      </a:r>
                      <a:endParaRPr lang="en-AU" sz="1100" dirty="0">
                        <a:latin typeface="Abadi" panose="020B06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2483386172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Monitored Security Systems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US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30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3386596519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CCTV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48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1098441457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ADT </a:t>
                      </a:r>
                      <a:r>
                        <a:rPr lang="en-US" sz="1000" dirty="0" err="1"/>
                        <a:t>FindU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12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2891415478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NevaAlone</a:t>
                      </a:r>
                      <a:r>
                        <a:rPr lang="en-US" sz="1000" dirty="0"/>
                        <a:t> Private Medical Alarm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12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674248759"/>
                  </a:ext>
                </a:extLst>
              </a:tr>
              <a:tr h="25191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Emergency Call Unit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Monthly Plan Fee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24 months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573733436"/>
                  </a:ext>
                </a:extLst>
              </a:tr>
              <a:tr h="35199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Home Assist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 of $30 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 tenure up to contract term (48 months) </a:t>
                      </a:r>
                      <a:endParaRPr lang="en-AU" sz="1000" dirty="0">
                        <a:latin typeface="Abadi Extra Light" panose="020B0204020104020204" pitchFamily="34" charset="0"/>
                      </a:endParaRPr>
                    </a:p>
                  </a:txBody>
                  <a:tcPr marL="62342" marR="62342" marT="31058" marB="31058"/>
                </a:tc>
                <a:extLst>
                  <a:ext uri="{0D108BD9-81ED-4DB2-BD59-A6C34878D82A}">
                    <a16:rowId xmlns:a16="http://schemas.microsoft.com/office/drawing/2014/main" val="122773583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9403428-C9CA-42FD-96F2-BC239F287ABD}"/>
              </a:ext>
            </a:extLst>
          </p:cNvPr>
          <p:cNvSpPr txBox="1"/>
          <p:nvPr/>
        </p:nvSpPr>
        <p:spPr>
          <a:xfrm>
            <a:off x="755576" y="3723878"/>
            <a:ext cx="4143845" cy="26161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ndara"/>
                <a:cs typeface="Candara"/>
              </a:rPr>
              <a:t>CCTV – longest commissionable period of any ACN product in NZ</a:t>
            </a:r>
            <a:endParaRPr lang="en-AU" sz="1050" dirty="0">
              <a:latin typeface="Candara"/>
              <a:cs typeface="Candara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5E546B8-CAE3-47C1-B5D8-F54B49941248}"/>
              </a:ext>
            </a:extLst>
          </p:cNvPr>
          <p:cNvSpPr/>
          <p:nvPr/>
        </p:nvSpPr>
        <p:spPr>
          <a:xfrm rot="3033709" flipH="1" flipV="1">
            <a:off x="450541" y="2022277"/>
            <a:ext cx="1942045" cy="1992024"/>
          </a:xfrm>
          <a:prstGeom prst="arc">
            <a:avLst>
              <a:gd name="adj1" fmla="val 15819593"/>
              <a:gd name="adj2" fmla="val 0"/>
            </a:avLst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92312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1090F686-A343-3347-BBE5-0B0B0964B3A0}"/>
              </a:ext>
            </a:extLst>
          </p:cNvPr>
          <p:cNvSpPr/>
          <p:nvPr/>
        </p:nvSpPr>
        <p:spPr>
          <a:xfrm rot="5400000">
            <a:off x="2352178" y="-2156693"/>
            <a:ext cx="659731" cy="5364091"/>
          </a:xfrm>
          <a:prstGeom prst="round2SameRect">
            <a:avLst>
              <a:gd name="adj1" fmla="val 46864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488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Remember: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Customers must submit a lead via your Personal IBO Website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Multiple products can be selected at lead submission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Contact details must be customer’s own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Customer to select their preferred contact time (hourly windows)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ADT will attempt contact over 5 business days</a:t>
            </a:r>
          </a:p>
          <a:p>
            <a:pPr lvl="0">
              <a:lnSpc>
                <a:spcPct val="150000"/>
              </a:lnSpc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If a customer cannot be reached, ADT will: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Leave voicemail with callback details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Send SMS with callback details </a:t>
            </a: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Send email with callback details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Customer Lead Referral Process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F6DA1F5-7A7B-5146-A599-09E693EDDF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0" r="9091" b="17475"/>
          <a:stretch/>
        </p:blipFill>
        <p:spPr>
          <a:xfrm>
            <a:off x="4903568" y="2695088"/>
            <a:ext cx="4087424" cy="229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10">
            <a:extLst>
              <a:ext uri="{FF2B5EF4-FFF2-40B4-BE49-F238E27FC236}">
                <a16:creationId xmlns:a16="http://schemas.microsoft.com/office/drawing/2014/main" id="{8B439202-FA38-6644-A984-8D3E2DC5A0A3}"/>
              </a:ext>
            </a:extLst>
          </p:cNvPr>
          <p:cNvSpPr/>
          <p:nvPr/>
        </p:nvSpPr>
        <p:spPr>
          <a:xfrm rot="5400000">
            <a:off x="845837" y="-638697"/>
            <a:ext cx="648073" cy="233975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Points in PCL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FC4611-A172-7C40-9904-3327E6596781}"/>
              </a:ext>
            </a:extLst>
          </p:cNvPr>
          <p:cNvSpPr txBox="1"/>
          <p:nvPr/>
        </p:nvSpPr>
        <p:spPr>
          <a:xfrm>
            <a:off x="2915816" y="1995686"/>
            <a:ext cx="2304256" cy="923330"/>
          </a:xfrm>
          <a:prstGeom prst="rect">
            <a:avLst/>
          </a:prstGeom>
          <a:noFill/>
          <a:ln w="19050">
            <a:solidFill>
              <a:srgbClr val="3F7EC9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Within 24 hours</a:t>
            </a:r>
            <a:endParaRPr kumimoji="0" lang="en-AU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6E3FCE6-2A85-B04A-B886-54540282C8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778783"/>
              </p:ext>
            </p:extLst>
          </p:nvPr>
        </p:nvGraphicFramePr>
        <p:xfrm>
          <a:off x="899592" y="843558"/>
          <a:ext cx="7344816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FBC6BA4-F62E-42EE-86BF-3B5DB226DF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0901697"/>
              </p:ext>
            </p:extLst>
          </p:nvPr>
        </p:nvGraphicFramePr>
        <p:xfrm>
          <a:off x="827584" y="2920514"/>
          <a:ext cx="7344816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286E1BD-FC15-4785-964D-01D55BAFFDA0}"/>
              </a:ext>
            </a:extLst>
          </p:cNvPr>
          <p:cNvSpPr txBox="1"/>
          <p:nvPr/>
        </p:nvSpPr>
        <p:spPr>
          <a:xfrm>
            <a:off x="179512" y="1059582"/>
            <a:ext cx="2088232" cy="36004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Lead referral products</a:t>
            </a:r>
            <a:endParaRPr lang="en-AU" sz="1400" b="1" dirty="0">
              <a:latin typeface="Candara"/>
              <a:cs typeface="Candar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1DBDA-FE6D-40F9-8310-D8865F46DD15}"/>
              </a:ext>
            </a:extLst>
          </p:cNvPr>
          <p:cNvSpPr txBox="1"/>
          <p:nvPr/>
        </p:nvSpPr>
        <p:spPr>
          <a:xfrm>
            <a:off x="755576" y="3363838"/>
            <a:ext cx="2088232" cy="36004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400" b="1" dirty="0">
                <a:latin typeface="Candara"/>
                <a:cs typeface="Candara"/>
              </a:rPr>
              <a:t>Online Purchase Products</a:t>
            </a:r>
            <a:endParaRPr lang="en-AU" sz="1400" b="1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53602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1090F686-A343-3347-BBE5-0B0B0964B3A0}"/>
              </a:ext>
            </a:extLst>
          </p:cNvPr>
          <p:cNvSpPr/>
          <p:nvPr/>
        </p:nvSpPr>
        <p:spPr>
          <a:xfrm rot="5400000">
            <a:off x="2496192" y="-2300708"/>
            <a:ext cx="659732" cy="5652122"/>
          </a:xfrm>
          <a:prstGeom prst="round2SameRect">
            <a:avLst>
              <a:gd name="adj1" fmla="val 46864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Customer </a:t>
            </a:r>
            <a:r>
              <a:rPr lang="en-AU" sz="2800" dirty="0">
                <a:solidFill>
                  <a:srgbClr val="FFFFFF"/>
                </a:solidFill>
                <a:effectLst/>
                <a:latin typeface="Candara"/>
                <a:cs typeface="Candara"/>
              </a:rPr>
              <a:t>Online Purchase </a:t>
            </a: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Process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F33CDDD2-7C8A-416F-81D3-DFE6C258B0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572638"/>
              </p:ext>
            </p:extLst>
          </p:nvPr>
        </p:nvGraphicFramePr>
        <p:xfrm>
          <a:off x="467544" y="1851670"/>
          <a:ext cx="8208912" cy="75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9B9FF6B-0C5C-42F7-96E6-998D195188AA}"/>
              </a:ext>
            </a:extLst>
          </p:cNvPr>
          <p:cNvSpPr txBox="1"/>
          <p:nvPr/>
        </p:nvSpPr>
        <p:spPr>
          <a:xfrm>
            <a:off x="467544" y="1347614"/>
            <a:ext cx="1998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ndara"/>
                <a:cs typeface="Candara"/>
              </a:rPr>
              <a:t>Self Monitoring</a:t>
            </a:r>
            <a:endParaRPr lang="en-AU" sz="1400" dirty="0">
              <a:latin typeface="Candara"/>
              <a:cs typeface="Candar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66912C-C647-4CE6-B124-9AA81D98B02F}"/>
              </a:ext>
            </a:extLst>
          </p:cNvPr>
          <p:cNvSpPr txBox="1"/>
          <p:nvPr/>
        </p:nvSpPr>
        <p:spPr>
          <a:xfrm>
            <a:off x="539552" y="3075806"/>
            <a:ext cx="2499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ndara"/>
                <a:cs typeface="Candara"/>
              </a:rPr>
              <a:t>Professional Monitoring (ADT) </a:t>
            </a:r>
            <a:endParaRPr lang="en-AU" sz="1400" dirty="0">
              <a:latin typeface="Candara"/>
              <a:cs typeface="Candara"/>
            </a:endParaRPr>
          </a:p>
        </p:txBody>
      </p:sp>
      <p:graphicFrame>
        <p:nvGraphicFramePr>
          <p:cNvPr id="12" name="Content Placeholder 4">
            <a:extLst>
              <a:ext uri="{FF2B5EF4-FFF2-40B4-BE49-F238E27FC236}">
                <a16:creationId xmlns:a16="http://schemas.microsoft.com/office/drawing/2014/main" id="{5A2459A3-ED8C-4A7C-A4FD-F744600256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2767688"/>
              </p:ext>
            </p:extLst>
          </p:nvPr>
        </p:nvGraphicFramePr>
        <p:xfrm>
          <a:off x="467544" y="3507854"/>
          <a:ext cx="8208912" cy="898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435190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A7DCD499-381C-2845-A8DA-0B42F189B944}"/>
              </a:ext>
            </a:extLst>
          </p:cNvPr>
          <p:cNvSpPr/>
          <p:nvPr/>
        </p:nvSpPr>
        <p:spPr>
          <a:xfrm rot="5400000">
            <a:off x="2177987" y="-1970845"/>
            <a:ext cx="648073" cy="50040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02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Candara"/>
                <a:cs typeface="Candara"/>
              </a:rPr>
              <a:t>Do: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Refer good quality leads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Ensure lead referrals contain customer information only (not IBO information)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Conduct warm network marketing only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FFFFFF"/>
              </a:solidFill>
              <a:latin typeface="Candara"/>
              <a:cs typeface="Candara"/>
            </a:endParaRPr>
          </a:p>
          <a:p>
            <a:pPr>
              <a:lnSpc>
                <a:spcPct val="15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latin typeface="Candara"/>
                <a:cs typeface="Candara"/>
              </a:rPr>
              <a:t>Do not: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Engage in cold marketing (this is prohibited) 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FFFFFF"/>
                </a:solidFill>
                <a:latin typeface="Candara"/>
                <a:cs typeface="Candara"/>
              </a:rPr>
              <a:t>IBOs found to be cold marketing will be suspended and may be subject to termination.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Best Practice – Do’s and Don'ts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24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0">
            <a:extLst>
              <a:ext uri="{FF2B5EF4-FFF2-40B4-BE49-F238E27FC236}">
                <a16:creationId xmlns:a16="http://schemas.microsoft.com/office/drawing/2014/main" id="{71329C0A-C158-D145-B864-47A64957FAE0}"/>
              </a:ext>
            </a:extLst>
          </p:cNvPr>
          <p:cNvSpPr/>
          <p:nvPr/>
        </p:nvSpPr>
        <p:spPr>
          <a:xfrm rot="5400000">
            <a:off x="1457906" y="-1250764"/>
            <a:ext cx="648073" cy="356388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9582"/>
            <a:ext cx="8184836" cy="3176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Pacific Compass 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3"/>
              </a:rPr>
              <a:t>Product Training Pack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4"/>
              </a:rPr>
              <a:t>FAQs</a:t>
            </a: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 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5"/>
              </a:rPr>
              <a:t>NZ CAC Accreditation Training (Mandatory)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6"/>
              </a:rPr>
              <a:t>Product Flyers 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  <a:hlinkClick r:id="rId7"/>
              </a:rPr>
              <a:t>Social Tile</a:t>
            </a: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lvl="0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FFFFFF"/>
                </a:solidFill>
                <a:latin typeface="Candara"/>
                <a:cs typeface="Candara"/>
              </a:rPr>
              <a:t>Feedback</a:t>
            </a:r>
          </a:p>
          <a:p>
            <a:pPr marL="742950" lvl="1" indent="-28575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Contact IBO Support with any feedback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Training &amp; Resources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3F42A89-D23F-964F-8BF0-ED8FF7FB1B5D}"/>
              </a:ext>
            </a:extLst>
          </p:cNvPr>
          <p:cNvGrpSpPr/>
          <p:nvPr/>
        </p:nvGrpSpPr>
        <p:grpSpPr>
          <a:xfrm>
            <a:off x="5183831" y="1508190"/>
            <a:ext cx="3010337" cy="2127119"/>
            <a:chOff x="7507658" y="2957885"/>
            <a:chExt cx="4013782" cy="28361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AEC1BE6-412B-A444-97AE-0725CA733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69" b="64981"/>
            <a:stretch/>
          </p:blipFill>
          <p:spPr>
            <a:xfrm>
              <a:off x="7507658" y="3046584"/>
              <a:ext cx="4013782" cy="55914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5BFF72F-1FC3-A64F-9EEE-374042CBB2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618" b="1"/>
            <a:stretch/>
          </p:blipFill>
          <p:spPr>
            <a:xfrm>
              <a:off x="7507658" y="3605724"/>
              <a:ext cx="4013782" cy="218831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D4FA38-A51C-2B49-93D0-371579F0A960}"/>
                </a:ext>
              </a:extLst>
            </p:cNvPr>
            <p:cNvSpPr/>
            <p:nvPr/>
          </p:nvSpPr>
          <p:spPr>
            <a:xfrm>
              <a:off x="7507658" y="2957885"/>
              <a:ext cx="4013782" cy="886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Candara"/>
                <a:cs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5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5B31E1-CFEA-E44A-AA89-9CAB14C76E3D}"/>
              </a:ext>
            </a:extLst>
          </p:cNvPr>
          <p:cNvCxnSpPr/>
          <p:nvPr/>
        </p:nvCxnSpPr>
        <p:spPr>
          <a:xfrm flipH="1">
            <a:off x="1526086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19978-1A61-A545-9CB2-8ED762FC7155}"/>
              </a:ext>
            </a:extLst>
          </p:cNvPr>
          <p:cNvCxnSpPr/>
          <p:nvPr/>
        </p:nvCxnSpPr>
        <p:spPr>
          <a:xfrm flipH="1">
            <a:off x="1127342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51CF3D-11E1-BD4D-986C-830790104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99299" y="1131590"/>
            <a:ext cx="6344701" cy="2162175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Aft>
                <a:spcPts val="0"/>
              </a:spcAft>
            </a:pPr>
            <a:r>
              <a:rPr lang="en-US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Morepork – DIY Security Solutions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0004BD6-06C3-4772-A2E8-8B71D77879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323528" y="1059582"/>
            <a:ext cx="2336801" cy="146304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1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593810" y="-386667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131590"/>
            <a:ext cx="540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Morepork is a New Zealand security company providing smart security solutions for the home. Products that are cost-effective, simple to install and easy to use.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Overview</a:t>
            </a:r>
          </a:p>
        </p:txBody>
      </p:sp>
      <p:pic>
        <p:nvPicPr>
          <p:cNvPr id="20" name="Picture 19" descr="A picture containing shape&#10;&#10;Description automatically generated">
            <a:extLst>
              <a:ext uri="{FF2B5EF4-FFF2-40B4-BE49-F238E27FC236}">
                <a16:creationId xmlns:a16="http://schemas.microsoft.com/office/drawing/2014/main" id="{5F9FAA59-5F49-4A8B-83BE-71B3FB3EE8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34"/>
          <a:stretch/>
        </p:blipFill>
        <p:spPr>
          <a:xfrm>
            <a:off x="5580112" y="1307289"/>
            <a:ext cx="3456384" cy="2960969"/>
          </a:xfrm>
          <a:prstGeom prst="rect">
            <a:avLst/>
          </a:prstGeom>
        </p:spPr>
      </p:pic>
      <p:pic>
        <p:nvPicPr>
          <p:cNvPr id="34" name="Picture 13">
            <a:extLst>
              <a:ext uri="{FF2B5EF4-FFF2-40B4-BE49-F238E27FC236}">
                <a16:creationId xmlns:a16="http://schemas.microsoft.com/office/drawing/2014/main" id="{F2ED679B-F0B6-4451-B995-77A33BD7F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7774"/>
            <a:ext cx="36004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90067B2E-1A95-4D38-848D-0C72044A63C3}"/>
              </a:ext>
            </a:extLst>
          </p:cNvPr>
          <p:cNvSpPr/>
          <p:nvPr/>
        </p:nvSpPr>
        <p:spPr>
          <a:xfrm>
            <a:off x="1115616" y="2715766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Pet-friendly: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Morepork will allow pets to move around without triggering the alarm. If you have a pet, the sensitivity of your image sensors can be adjusted to avoid false alarms.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36" name="Picture 15">
            <a:extLst>
              <a:ext uri="{FF2B5EF4-FFF2-40B4-BE49-F238E27FC236}">
                <a16:creationId xmlns:a16="http://schemas.microsoft.com/office/drawing/2014/main" id="{CC4B760A-C3EB-49F7-B374-D6847C972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0" y="1923679"/>
            <a:ext cx="403783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C4CA319-7AD2-4504-BC43-EB259F9099D0}"/>
              </a:ext>
            </a:extLst>
          </p:cNvPr>
          <p:cNvSpPr/>
          <p:nvPr/>
        </p:nvSpPr>
        <p:spPr>
          <a:xfrm>
            <a:off x="1115616" y="1923678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NZ based on call support: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Support is available 24 hours a day, 7 days a week. Call 0800 787 238.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38" name="Picture 17">
            <a:extLst>
              <a:ext uri="{FF2B5EF4-FFF2-40B4-BE49-F238E27FC236}">
                <a16:creationId xmlns:a16="http://schemas.microsoft.com/office/drawing/2014/main" id="{D8335B2D-A5A4-466C-8905-B303A4559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9862"/>
            <a:ext cx="360040" cy="3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83AE437F-3176-44B5-8352-704A2A65BC7C}"/>
              </a:ext>
            </a:extLst>
          </p:cNvPr>
          <p:cNvSpPr/>
          <p:nvPr/>
        </p:nvSpPr>
        <p:spPr>
          <a:xfrm>
            <a:off x="1115616" y="3579862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Easy self-install: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No drilling or wiring and no DIY experience needed. Morepork can be installed in 1-2 hours.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40" name="Picture 19">
            <a:extLst>
              <a:ext uri="{FF2B5EF4-FFF2-40B4-BE49-F238E27FC236}">
                <a16:creationId xmlns:a16="http://schemas.microsoft.com/office/drawing/2014/main" id="{486EED30-91FD-4A38-8735-D7BB5B50A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21168"/>
            <a:ext cx="432048" cy="46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FA7C797C-328B-42D9-B9D8-EF60B78D4991}"/>
              </a:ext>
            </a:extLst>
          </p:cNvPr>
          <p:cNvSpPr/>
          <p:nvPr/>
        </p:nvSpPr>
        <p:spPr>
          <a:xfrm>
            <a:off x="1115616" y="4299942"/>
            <a:ext cx="4824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12-month warranty: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All Morepork hardware is covered by a 12-month repair or replace warranty.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42" name="Round Same Side Corner Rectangle 10">
            <a:extLst>
              <a:ext uri="{FF2B5EF4-FFF2-40B4-BE49-F238E27FC236}">
                <a16:creationId xmlns:a16="http://schemas.microsoft.com/office/drawing/2014/main" id="{73A96F00-1100-4F46-8EB7-E9320633EE16}"/>
              </a:ext>
            </a:extLst>
          </p:cNvPr>
          <p:cNvSpPr/>
          <p:nvPr/>
        </p:nvSpPr>
        <p:spPr>
          <a:xfrm rot="5400000">
            <a:off x="593810" y="-400522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339BA02C-5C8F-4920-9510-73CBF7CEE25C}"/>
              </a:ext>
            </a:extLst>
          </p:cNvPr>
          <p:cNvSpPr txBox="1">
            <a:spLocks/>
          </p:cNvSpPr>
          <p:nvPr/>
        </p:nvSpPr>
        <p:spPr>
          <a:xfrm>
            <a:off x="0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Overview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0C85CE4A-37EC-4657-93D6-BB63FBA1355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3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809088-A90D-40A6-B989-E79EFA4F8DB8}"/>
              </a:ext>
            </a:extLst>
          </p:cNvPr>
          <p:cNvSpPr/>
          <p:nvPr/>
        </p:nvSpPr>
        <p:spPr>
          <a:xfrm>
            <a:off x="5580112" y="1779662"/>
            <a:ext cx="29513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Starter Kit + Monthly Plan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Professional Monitoring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Self-Monitoring  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6F6E38-83AC-4B5B-AB28-CA816F2D825A}"/>
              </a:ext>
            </a:extLst>
          </p:cNvPr>
          <p:cNvSpPr/>
          <p:nvPr/>
        </p:nvSpPr>
        <p:spPr>
          <a:xfrm>
            <a:off x="5580112" y="3219822"/>
            <a:ext cx="3563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Monthly Plan Only - No Upfront Costs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Professional Monitoring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Self-Monitoring  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F51ED3-17E4-495A-9F5F-7C0B5E068F49}"/>
              </a:ext>
            </a:extLst>
          </p:cNvPr>
          <p:cNvGrpSpPr/>
          <p:nvPr/>
        </p:nvGrpSpPr>
        <p:grpSpPr>
          <a:xfrm>
            <a:off x="323528" y="1059582"/>
            <a:ext cx="4052104" cy="2010746"/>
            <a:chOff x="3157653" y="1152756"/>
            <a:chExt cx="5876691" cy="3006649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712791A1-DB3E-4437-90B4-08CBBAF769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678" y="1152756"/>
              <a:ext cx="2857500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FADE7C20-49A9-483E-A2D8-DB34C9442A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653" y="1884555"/>
              <a:ext cx="2219094" cy="2219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1526ED-7B06-44A5-BE95-5A5C138E8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931" y="2155901"/>
              <a:ext cx="2003504" cy="2003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B4818199-794E-45E0-9245-C5CA7982D1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3408" y="2103864"/>
              <a:ext cx="2010936" cy="2010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4B5FA6F-DB6B-436C-955E-6A13474842B3}"/>
              </a:ext>
            </a:extLst>
          </p:cNvPr>
          <p:cNvSpPr txBox="1"/>
          <p:nvPr/>
        </p:nvSpPr>
        <p:spPr>
          <a:xfrm>
            <a:off x="1043608" y="293179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The Security Starter Kit 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FE8CD4-4EB8-49A0-AC69-B620A3C73F0D}"/>
              </a:ext>
            </a:extLst>
          </p:cNvPr>
          <p:cNvSpPr/>
          <p:nvPr/>
        </p:nvSpPr>
        <p:spPr>
          <a:xfrm>
            <a:off x="5220072" y="3219822"/>
            <a:ext cx="354564" cy="354564"/>
          </a:xfrm>
          <a:prstGeom prst="ellipse">
            <a:avLst/>
          </a:prstGeom>
          <a:solidFill>
            <a:srgbClr val="FE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B94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2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0B3B94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2C09D1-2B23-4E35-A906-DBB99E7D0360}"/>
              </a:ext>
            </a:extLst>
          </p:cNvPr>
          <p:cNvSpPr/>
          <p:nvPr/>
        </p:nvSpPr>
        <p:spPr>
          <a:xfrm>
            <a:off x="5220072" y="1779662"/>
            <a:ext cx="354564" cy="354564"/>
          </a:xfrm>
          <a:prstGeom prst="ellipse">
            <a:avLst/>
          </a:prstGeom>
          <a:solidFill>
            <a:srgbClr val="FE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B3B94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rgbClr val="0B3B94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94A6CA-FC5C-40B9-B0C3-94847ED5CF68}"/>
              </a:ext>
            </a:extLst>
          </p:cNvPr>
          <p:cNvSpPr txBox="1"/>
          <p:nvPr/>
        </p:nvSpPr>
        <p:spPr>
          <a:xfrm>
            <a:off x="611560" y="3365462"/>
            <a:ext cx="3680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Includes: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Control Panel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3 x Door &amp; Window Sensors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Image Sensor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1 x Video Camera</a:t>
            </a:r>
          </a:p>
        </p:txBody>
      </p:sp>
      <p:sp>
        <p:nvSpPr>
          <p:cNvPr id="13" name="Round Same Side Corner Rectangle 10">
            <a:extLst>
              <a:ext uri="{FF2B5EF4-FFF2-40B4-BE49-F238E27FC236}">
                <a16:creationId xmlns:a16="http://schemas.microsoft.com/office/drawing/2014/main" id="{22B7B23D-1808-4FD3-9D9D-53024DFBFE2D}"/>
              </a:ext>
            </a:extLst>
          </p:cNvPr>
          <p:cNvSpPr/>
          <p:nvPr/>
        </p:nvSpPr>
        <p:spPr>
          <a:xfrm rot="5400000">
            <a:off x="1098965" y="-903480"/>
            <a:ext cx="645877" cy="28438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D834CA3-E7D9-484D-AE32-C29C6B9B8BA4}"/>
              </a:ext>
            </a:extLst>
          </p:cNvPr>
          <p:cNvSpPr txBox="1">
            <a:spLocks/>
          </p:cNvSpPr>
          <p:nvPr/>
        </p:nvSpPr>
        <p:spPr>
          <a:xfrm>
            <a:off x="0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Product Range</a:t>
            </a:r>
          </a:p>
        </p:txBody>
      </p:sp>
      <p:sp>
        <p:nvSpPr>
          <p:cNvPr id="15" name="Round Same Side Corner Rectangle 10">
            <a:extLst>
              <a:ext uri="{FF2B5EF4-FFF2-40B4-BE49-F238E27FC236}">
                <a16:creationId xmlns:a16="http://schemas.microsoft.com/office/drawing/2014/main" id="{A54BC4C3-F9CB-4803-B22E-E01DCA8856E4}"/>
              </a:ext>
            </a:extLst>
          </p:cNvPr>
          <p:cNvSpPr/>
          <p:nvPr/>
        </p:nvSpPr>
        <p:spPr>
          <a:xfrm rot="5400000">
            <a:off x="1098966" y="-903480"/>
            <a:ext cx="645877" cy="28438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29D5E11-476B-4BC6-997C-EAEA039AFADD}"/>
              </a:ext>
            </a:extLst>
          </p:cNvPr>
          <p:cNvSpPr txBox="1">
            <a:spLocks/>
          </p:cNvSpPr>
          <p:nvPr/>
        </p:nvSpPr>
        <p:spPr>
          <a:xfrm>
            <a:off x="1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ＭＳ Ｐゴシック" charset="0"/>
                <a:cs typeface="Candara"/>
              </a:rPr>
              <a:t>Product Range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DEAE3D-32F2-47D3-8E50-846D837972AC}"/>
              </a:ext>
            </a:extLst>
          </p:cNvPr>
          <p:cNvSpPr txBox="1"/>
          <p:nvPr/>
        </p:nvSpPr>
        <p:spPr>
          <a:xfrm>
            <a:off x="5076056" y="1044929"/>
            <a:ext cx="3240360" cy="504056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Candara"/>
              </a:rPr>
              <a:t>ACN Exclusive Price: 15% off Morepork kits and 36-month subscription*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Candara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F9DAB305-C049-4537-A275-3C1B767AC08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E0CDF9-6E14-4C7B-A03C-20BB6E92BE50}"/>
              </a:ext>
            </a:extLst>
          </p:cNvPr>
          <p:cNvSpPr txBox="1"/>
          <p:nvPr/>
        </p:nvSpPr>
        <p:spPr>
          <a:xfrm>
            <a:off x="1233713" y="4859640"/>
            <a:ext cx="7067945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*T&amp;Cs apply. ACN Exclusive price: 15% off upfront costs where applicable and 15% off ongoing monthly subscription fee for the duration of a 36-month term.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97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307B887F-6DD4-4914-869E-116819175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12" y="411510"/>
            <a:ext cx="3384376" cy="42132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B36996-7D79-47B1-932D-8D7847064C11}"/>
              </a:ext>
            </a:extLst>
          </p:cNvPr>
          <p:cNvSpPr txBox="1"/>
          <p:nvPr/>
        </p:nvSpPr>
        <p:spPr>
          <a:xfrm>
            <a:off x="1475656" y="4841974"/>
            <a:ext cx="6840760" cy="28803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T&amp;Cs apply. ACN Exclusive price: 15% off upfront costs where applicable and 15% off ongoing monthly subscription fee for the duration of a 36-month term.</a:t>
            </a:r>
            <a:endParaRPr kumimoji="0" lang="en-AU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A42FAFA-13D8-44DD-912C-2ECDB5809B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18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2B53001-693D-4864-AAF9-FD8D6541FC21}"/>
              </a:ext>
            </a:extLst>
          </p:cNvPr>
          <p:cNvGraphicFramePr>
            <a:graphicFrameLocks/>
          </p:cNvGraphicFramePr>
          <p:nvPr/>
        </p:nvGraphicFramePr>
        <p:xfrm>
          <a:off x="467544" y="2139702"/>
          <a:ext cx="8424936" cy="97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 Same Side Corner Rectangle 10">
            <a:extLst>
              <a:ext uri="{FF2B5EF4-FFF2-40B4-BE49-F238E27FC236}">
                <a16:creationId xmlns:a16="http://schemas.microsoft.com/office/drawing/2014/main" id="{E248A725-6DF0-4239-BA3B-FCD9B73B330A}"/>
              </a:ext>
            </a:extLst>
          </p:cNvPr>
          <p:cNvSpPr/>
          <p:nvPr/>
        </p:nvSpPr>
        <p:spPr>
          <a:xfrm rot="5400000">
            <a:off x="1206977" y="-1011491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CDB18B4-7712-47FF-A2AE-29DFF0D886A1}"/>
              </a:ext>
            </a:extLst>
          </p:cNvPr>
          <p:cNvSpPr txBox="1">
            <a:spLocks/>
          </p:cNvSpPr>
          <p:nvPr/>
        </p:nvSpPr>
        <p:spPr>
          <a:xfrm>
            <a:off x="1" y="253639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Customer Journey</a:t>
            </a:r>
          </a:p>
        </p:txBody>
      </p:sp>
      <p:sp>
        <p:nvSpPr>
          <p:cNvPr id="8" name="Round Same Side Corner Rectangle 10">
            <a:extLst>
              <a:ext uri="{FF2B5EF4-FFF2-40B4-BE49-F238E27FC236}">
                <a16:creationId xmlns:a16="http://schemas.microsoft.com/office/drawing/2014/main" id="{679B0130-F93C-44D6-B152-87A1C242EAC0}"/>
              </a:ext>
            </a:extLst>
          </p:cNvPr>
          <p:cNvSpPr/>
          <p:nvPr/>
        </p:nvSpPr>
        <p:spPr>
          <a:xfrm rot="5400000">
            <a:off x="1206977" y="-1038584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FAA833-1A4A-400A-AD7F-FD437079E4FF}"/>
              </a:ext>
            </a:extLst>
          </p:cNvPr>
          <p:cNvSpPr txBox="1">
            <a:spLocks/>
          </p:cNvSpPr>
          <p:nvPr/>
        </p:nvSpPr>
        <p:spPr>
          <a:xfrm>
            <a:off x="1" y="226546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Customer Journey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A1D53DD-7EEB-4D12-B150-51A3AD9C84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86123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F60A350-7E0D-45AF-9DA3-9D8336767F18}"/>
              </a:ext>
            </a:extLst>
          </p:cNvPr>
          <p:cNvGraphicFramePr/>
          <p:nvPr/>
        </p:nvGraphicFramePr>
        <p:xfrm>
          <a:off x="539552" y="1419622"/>
          <a:ext cx="7452320" cy="270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 Same Side Corner Rectangle 10">
            <a:extLst>
              <a:ext uri="{FF2B5EF4-FFF2-40B4-BE49-F238E27FC236}">
                <a16:creationId xmlns:a16="http://schemas.microsoft.com/office/drawing/2014/main" id="{273464A2-D08E-424A-8D8A-193C8DDB692F}"/>
              </a:ext>
            </a:extLst>
          </p:cNvPr>
          <p:cNvSpPr/>
          <p:nvPr/>
        </p:nvSpPr>
        <p:spPr>
          <a:xfrm rot="5400000">
            <a:off x="1206977" y="-1038584"/>
            <a:ext cx="645878" cy="305983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2C4C6F3-23BB-4C62-9D62-5FDA9876F995}"/>
              </a:ext>
            </a:extLst>
          </p:cNvPr>
          <p:cNvSpPr txBox="1">
            <a:spLocks/>
          </p:cNvSpPr>
          <p:nvPr/>
        </p:nvSpPr>
        <p:spPr>
          <a:xfrm>
            <a:off x="1" y="226546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ＭＳ Ｐゴシック" charset="0"/>
                <a:cs typeface="Candara"/>
              </a:rPr>
              <a:t>Points in PCL 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FC69CA0-104C-460F-8003-DD4673AA3C6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25132" r="7390" b="21401"/>
          <a:stretch/>
        </p:blipFill>
        <p:spPr>
          <a:xfrm>
            <a:off x="7740352" y="170515"/>
            <a:ext cx="1152128" cy="7213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6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5B31E1-CFEA-E44A-AA89-9CAB14C76E3D}"/>
              </a:ext>
            </a:extLst>
          </p:cNvPr>
          <p:cNvCxnSpPr/>
          <p:nvPr/>
        </p:nvCxnSpPr>
        <p:spPr>
          <a:xfrm flipH="1">
            <a:off x="1526086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19978-1A61-A545-9CB2-8ED762FC7155}"/>
              </a:ext>
            </a:extLst>
          </p:cNvPr>
          <p:cNvCxnSpPr/>
          <p:nvPr/>
        </p:nvCxnSpPr>
        <p:spPr>
          <a:xfrm flipH="1">
            <a:off x="1127342" y="0"/>
            <a:ext cx="25052" cy="514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51CF3D-11E1-BD4D-986C-830790104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99298" y="1422095"/>
            <a:ext cx="6344701" cy="2162175"/>
          </a:xfrm>
        </p:spPr>
        <p:txBody>
          <a:bodyPr>
            <a:normAutofit/>
          </a:bodyPr>
          <a:lstStyle/>
          <a:p>
            <a:pPr algn="l"/>
            <a:r>
              <a:rPr lang="en-US" sz="6600" dirty="0"/>
              <a:t>ADT Security</a:t>
            </a:r>
            <a:endParaRPr lang="en-US" sz="6100" dirty="0"/>
          </a:p>
        </p:txBody>
      </p:sp>
      <p:pic>
        <p:nvPicPr>
          <p:cNvPr id="13" name="Picture 12" descr="A stop sign&#10;&#10;Description automatically generated">
            <a:extLst>
              <a:ext uri="{FF2B5EF4-FFF2-40B4-BE49-F238E27FC236}">
                <a16:creationId xmlns:a16="http://schemas.microsoft.com/office/drawing/2014/main" id="{018FEB6B-09D3-47D5-8614-F875C3C9D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43558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 Same Side Corner Rectangle 10">
            <a:extLst>
              <a:ext uri="{FF2B5EF4-FFF2-40B4-BE49-F238E27FC236}">
                <a16:creationId xmlns:a16="http://schemas.microsoft.com/office/drawing/2014/main" id="{6968D04B-7C83-F64D-AE63-595ABE6A4FCB}"/>
              </a:ext>
            </a:extLst>
          </p:cNvPr>
          <p:cNvSpPr/>
          <p:nvPr/>
        </p:nvSpPr>
        <p:spPr>
          <a:xfrm rot="5400000">
            <a:off x="593810" y="-386667"/>
            <a:ext cx="648073" cy="183569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CCC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987574"/>
            <a:ext cx="75167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dirty="0">
                <a:solidFill>
                  <a:srgbClr val="FFFFFF"/>
                </a:solidFill>
                <a:latin typeface="Candara"/>
                <a:cs typeface="Candara"/>
              </a:rPr>
              <a:t>ADT Security brings over 145 years of experience and an unmatched footprint across New Zealand, offering a range security products to protect homes and businesses, as well as personal and medical alarms for the elderly and vulnerable individuals.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cs typeface="Candar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F3F04B-E05C-854D-A209-EBC62791B70D}"/>
              </a:ext>
            </a:extLst>
          </p:cNvPr>
          <p:cNvSpPr txBox="1">
            <a:spLocks/>
          </p:cNvSpPr>
          <p:nvPr/>
        </p:nvSpPr>
        <p:spPr>
          <a:xfrm>
            <a:off x="0" y="267494"/>
            <a:ext cx="9144000" cy="43624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cs typeface="Candara"/>
              </a:rPr>
              <a:t>Overview</a:t>
            </a:r>
          </a:p>
        </p:txBody>
      </p:sp>
      <p:pic>
        <p:nvPicPr>
          <p:cNvPr id="8" name="Picture 7" descr="A stop sign&#10;&#10;Description automatically generated">
            <a:extLst>
              <a:ext uri="{FF2B5EF4-FFF2-40B4-BE49-F238E27FC236}">
                <a16:creationId xmlns:a16="http://schemas.microsoft.com/office/drawing/2014/main" id="{7BD4E296-A92D-40A5-9699-70F309B2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149236"/>
            <a:ext cx="672757" cy="672757"/>
          </a:xfrm>
          <a:prstGeom prst="rect">
            <a:avLst/>
          </a:prstGeom>
        </p:spPr>
      </p:pic>
      <p:graphicFrame>
        <p:nvGraphicFramePr>
          <p:cNvPr id="46" name="Content Placeholder 2">
            <a:extLst>
              <a:ext uri="{FF2B5EF4-FFF2-40B4-BE49-F238E27FC236}">
                <a16:creationId xmlns:a16="http://schemas.microsoft.com/office/drawing/2014/main" id="{DAC79027-17EE-4BB6-B994-79859F34D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598755"/>
              </p:ext>
            </p:extLst>
          </p:nvPr>
        </p:nvGraphicFramePr>
        <p:xfrm>
          <a:off x="539552" y="2139702"/>
          <a:ext cx="784887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052C97C3-B365-487A-954B-33927F1CCEB5}"/>
              </a:ext>
            </a:extLst>
          </p:cNvPr>
          <p:cNvGrpSpPr/>
          <p:nvPr/>
        </p:nvGrpSpPr>
        <p:grpSpPr>
          <a:xfrm>
            <a:off x="2339752" y="3572277"/>
            <a:ext cx="864096" cy="864096"/>
            <a:chOff x="2267744" y="3795886"/>
            <a:chExt cx="951826" cy="95182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B12E300-8963-45C3-A2AB-0076293B0618}"/>
                </a:ext>
              </a:extLst>
            </p:cNvPr>
            <p:cNvSpPr/>
            <p:nvPr/>
          </p:nvSpPr>
          <p:spPr>
            <a:xfrm>
              <a:off x="2267744" y="3795886"/>
              <a:ext cx="951826" cy="951826"/>
            </a:xfrm>
            <a:prstGeom prst="ellipse">
              <a:avLst/>
            </a:prstGeom>
            <a:solidFill>
              <a:srgbClr val="ACCDEE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0" name="Picture 49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40751186-9ED9-4D8B-9D86-9B8B602C8B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864"/>
            <a:stretch/>
          </p:blipFill>
          <p:spPr>
            <a:xfrm>
              <a:off x="2346835" y="3942321"/>
              <a:ext cx="787424" cy="64675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BDE9FE7-6332-4B57-B1E7-AD20C621386F}"/>
              </a:ext>
            </a:extLst>
          </p:cNvPr>
          <p:cNvGrpSpPr/>
          <p:nvPr/>
        </p:nvGrpSpPr>
        <p:grpSpPr>
          <a:xfrm>
            <a:off x="4067944" y="3572277"/>
            <a:ext cx="864096" cy="864096"/>
            <a:chOff x="3995936" y="3723878"/>
            <a:chExt cx="951826" cy="951826"/>
          </a:xfrm>
          <a:solidFill>
            <a:srgbClr val="ACCDEE"/>
          </a:solidFill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6F4E09A-22A7-468D-A261-E7A6B09EFA63}"/>
                </a:ext>
              </a:extLst>
            </p:cNvPr>
            <p:cNvSpPr/>
            <p:nvPr/>
          </p:nvSpPr>
          <p:spPr>
            <a:xfrm>
              <a:off x="3995936" y="3723878"/>
              <a:ext cx="951826" cy="951826"/>
            </a:xfrm>
            <a:prstGeom prst="ellipse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1" name="Picture 5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3CD25EC-163B-4556-BC71-C31B1B8445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142"/>
            <a:stretch/>
          </p:blipFill>
          <p:spPr>
            <a:xfrm>
              <a:off x="4216924" y="3939902"/>
              <a:ext cx="571100" cy="484628"/>
            </a:xfrm>
            <a:prstGeom prst="rect">
              <a:avLst/>
            </a:prstGeom>
            <a:grpFill/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18614B5-A640-4B11-A526-67097C661AA0}"/>
              </a:ext>
            </a:extLst>
          </p:cNvPr>
          <p:cNvGrpSpPr/>
          <p:nvPr/>
        </p:nvGrpSpPr>
        <p:grpSpPr>
          <a:xfrm>
            <a:off x="5728921" y="3584655"/>
            <a:ext cx="859303" cy="859303"/>
            <a:chOff x="5656913" y="3808264"/>
            <a:chExt cx="951826" cy="951826"/>
          </a:xfrm>
          <a:solidFill>
            <a:srgbClr val="ACCDEE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C9E7C6E-A87F-4F68-80F3-EAA84D8C2233}"/>
                </a:ext>
              </a:extLst>
            </p:cNvPr>
            <p:cNvSpPr/>
            <p:nvPr/>
          </p:nvSpPr>
          <p:spPr>
            <a:xfrm>
              <a:off x="5656913" y="3808264"/>
              <a:ext cx="951826" cy="951826"/>
            </a:xfrm>
            <a:prstGeom prst="ellipse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52" name="Picture 5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D9D95514-B945-49F8-8B19-E2971429C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870"/>
            <a:stretch/>
          </p:blipFill>
          <p:spPr>
            <a:xfrm>
              <a:off x="5868144" y="4011910"/>
              <a:ext cx="576064" cy="496166"/>
            </a:xfrm>
            <a:prstGeom prst="rect">
              <a:avLst/>
            </a:prstGeom>
            <a:grpFill/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07B2634-FDA6-496E-9CD6-61546429575D}"/>
              </a:ext>
            </a:extLst>
          </p:cNvPr>
          <p:cNvSpPr txBox="1"/>
          <p:nvPr/>
        </p:nvSpPr>
        <p:spPr>
          <a:xfrm>
            <a:off x="2339752" y="444395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Neva Alone</a:t>
            </a:r>
            <a:endParaRPr lang="en-AU" sz="1200" dirty="0">
              <a:latin typeface="Candara"/>
              <a:cs typeface="Candara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ED3ED0F-600F-4F4A-B6AC-74701160DAB7}"/>
              </a:ext>
            </a:extLst>
          </p:cNvPr>
          <p:cNvSpPr txBox="1"/>
          <p:nvPr/>
        </p:nvSpPr>
        <p:spPr>
          <a:xfrm>
            <a:off x="3851920" y="4443958"/>
            <a:ext cx="1512168" cy="43204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Emergency Call Unit</a:t>
            </a:r>
            <a:endParaRPr lang="en-AU" sz="1200" dirty="0">
              <a:latin typeface="Candara"/>
              <a:cs typeface="Candara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CFC0C96-30EF-4BC2-A948-41E65D84B7E8}"/>
              </a:ext>
            </a:extLst>
          </p:cNvPr>
          <p:cNvSpPr txBox="1"/>
          <p:nvPr/>
        </p:nvSpPr>
        <p:spPr>
          <a:xfrm>
            <a:off x="5724128" y="4443958"/>
            <a:ext cx="936104" cy="43204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>
                <a:latin typeface="Candara"/>
                <a:cs typeface="Candara"/>
              </a:rPr>
              <a:t>Find U App </a:t>
            </a:r>
            <a:endParaRPr lang="en-AU" sz="1200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84354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N-Pacific-2018-Template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>
          <a:defRPr sz="4800" dirty="0" smtClean="0">
            <a:solidFill>
              <a:srgbClr val="002B5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50B0F9D-D66D-5241-A630-B743F7306B20}" vid="{D3D078F2-A35C-CB4D-ABF8-F98F9556F5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1190</Words>
  <Application>Microsoft Office PowerPoint</Application>
  <PresentationFormat>On-screen Show (16:9)</PresentationFormat>
  <Paragraphs>213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Abadi</vt:lpstr>
      <vt:lpstr>Abadi Extra Light</vt:lpstr>
      <vt:lpstr>Arial</vt:lpstr>
      <vt:lpstr>Calibri</vt:lpstr>
      <vt:lpstr>Candara</vt:lpstr>
      <vt:lpstr>Courier New</vt:lpstr>
      <vt:lpstr>Verdana</vt:lpstr>
      <vt:lpstr>ACN-Pacific-2018-Template</vt:lpstr>
      <vt:lpstr>ACN Pacific Product Overview NZ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ACN Pacific Product Overview NZ</dc:title>
  <dc:creator>Jieun Lee</dc:creator>
  <cp:lastModifiedBy>Nikk Retalic</cp:lastModifiedBy>
  <cp:revision>23</cp:revision>
  <dcterms:created xsi:type="dcterms:W3CDTF">2020-10-30T02:37:23Z</dcterms:created>
  <dcterms:modified xsi:type="dcterms:W3CDTF">2020-11-25T23:57:48Z</dcterms:modified>
</cp:coreProperties>
</file>