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94" r:id="rId3"/>
  </p:sldMasterIdLst>
  <p:notesMasterIdLst>
    <p:notesMasterId r:id="rId22"/>
  </p:notesMasterIdLst>
  <p:handoutMasterIdLst>
    <p:handoutMasterId r:id="rId23"/>
  </p:handoutMasterIdLst>
  <p:sldIdLst>
    <p:sldId id="293" r:id="rId4"/>
    <p:sldId id="277" r:id="rId5"/>
    <p:sldId id="278" r:id="rId6"/>
    <p:sldId id="279" r:id="rId7"/>
    <p:sldId id="305" r:id="rId8"/>
    <p:sldId id="281" r:id="rId9"/>
    <p:sldId id="282" r:id="rId10"/>
    <p:sldId id="283" r:id="rId11"/>
    <p:sldId id="284" r:id="rId12"/>
    <p:sldId id="285" r:id="rId13"/>
    <p:sldId id="320" r:id="rId14"/>
    <p:sldId id="317" r:id="rId15"/>
    <p:sldId id="303" r:id="rId16"/>
    <p:sldId id="291" r:id="rId17"/>
    <p:sldId id="314" r:id="rId18"/>
    <p:sldId id="315" r:id="rId19"/>
    <p:sldId id="316" r:id="rId20"/>
    <p:sldId id="310" r:id="rId21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E78B89D-BE3D-4277-B1AB-2216678ED1F7}">
          <p14:sldIdLst>
            <p14:sldId id="293"/>
            <p14:sldId id="277"/>
            <p14:sldId id="278"/>
            <p14:sldId id="279"/>
            <p14:sldId id="305"/>
            <p14:sldId id="281"/>
            <p14:sldId id="282"/>
            <p14:sldId id="283"/>
            <p14:sldId id="284"/>
            <p14:sldId id="285"/>
            <p14:sldId id="320"/>
            <p14:sldId id="317"/>
            <p14:sldId id="303"/>
            <p14:sldId id="291"/>
            <p14:sldId id="314"/>
            <p14:sldId id="315"/>
            <p14:sldId id="316"/>
            <p14:sldId id="310"/>
          </p14:sldIdLst>
        </p14:section>
        <p14:section name="Untitled Section" id="{79F54A3F-C426-44FF-91D9-BD412CC5DEB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28C9A"/>
    <a:srgbClr val="7343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024" y="-7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5E728-573B-44E2-AB02-838D0B29C2FE}" type="datetimeFigureOut">
              <a:rPr lang="en-US" smtClean="0"/>
              <a:t>2/11/17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42114-2B9A-4607-8C51-E597270A21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324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2D981-A8B2-49C7-B031-F5B0C1D4E2F8}" type="datetimeFigureOut">
              <a:rPr lang="en-AU" smtClean="0"/>
              <a:t>2/11/17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7F5CB-0C84-40AB-AA1B-24401843834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245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9pPr>
          </a:lstStyle>
          <a:p>
            <a:pPr eaLnBrk="1" hangingPunct="1"/>
            <a:fld id="{AC4D17A1-1C2F-4B4B-9316-2FB9ED71332D}" type="slidenum">
              <a:rPr lang="en-US" sz="1200">
                <a:latin typeface="Calibri" charset="0"/>
                <a:ea typeface="MS PGothic" charset="0"/>
                <a:cs typeface="MS PGothic" charset="0"/>
              </a:rPr>
              <a:pPr eaLnBrk="1" hangingPunct="1"/>
              <a:t>4</a:t>
            </a:fld>
            <a:endParaRPr lang="en-US" sz="1200" dirty="0">
              <a:latin typeface="Calibri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A33D25C0-17C6-4785-9824-82267C34165A}" type="slidenum">
              <a:rPr lang="en-US" sz="1200">
                <a:solidFill>
                  <a:prstClr val="black"/>
                </a:solidFill>
              </a:rPr>
              <a:pPr eaLnBrk="1" hangingPunct="1"/>
              <a:t>5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F5CB-0C84-40AB-AA1B-244018438341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8252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F5CB-0C84-40AB-AA1B-244018438341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8252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7F5CB-0C84-40AB-AA1B-244018438341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8252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arren.challenor-mil\AppData\Local\Microsoft\Windows\Temporary Internet Files\Content.Outlook\M9XVNYPO\girl-phone-iStock_000055201098_Ful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265" y="-6265"/>
            <a:ext cx="9194105" cy="520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ACN Logo_White.ai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428466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05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6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675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2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795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5171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539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540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arren.challenor-mil\AppData\Local\Microsoft\Windows\Temporary Internet Files\Content.Outlook\M9XVNYPO\girl-phone-iStock_000055201098_Ful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948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CN Logo_White.ai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WeAreACN-Logo_White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40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20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A0E67C-8E6B-124C-80F2-F9A19D05081E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991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53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78851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8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8"/>
            <a:ext cx="404177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8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42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4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89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4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79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7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6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645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59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6A8BC8-2168-534C-B2E3-5CCA8B453669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 dirty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6D3AC7-56E2-7A47-A780-FF8E8127C1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821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56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1209B7-4603-2941-A717-ACC73F072652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 dirty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AB09D8-746E-FF48-A2D9-ECCE62E6DBE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0023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04790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7" y="204796"/>
            <a:ext cx="511175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076333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A146F4-629B-3F43-A721-FF4AC79B735D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 dirty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1848ED-5173-1D4B-A33F-1E207E97A45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8854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6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494" indent="0">
              <a:buNone/>
              <a:defRPr sz="2400"/>
            </a:lvl2pPr>
            <a:lvl3pPr marL="778986" indent="0">
              <a:buNone/>
              <a:defRPr sz="2000"/>
            </a:lvl3pPr>
            <a:lvl4pPr marL="1168479" indent="0">
              <a:buNone/>
              <a:defRPr sz="1700"/>
            </a:lvl4pPr>
            <a:lvl5pPr marL="1557972" indent="0">
              <a:buNone/>
              <a:defRPr sz="1700"/>
            </a:lvl5pPr>
            <a:lvl6pPr marL="1947464" indent="0">
              <a:buNone/>
              <a:defRPr sz="1700"/>
            </a:lvl6pPr>
            <a:lvl7pPr marL="2336957" indent="0">
              <a:buNone/>
              <a:defRPr sz="1700"/>
            </a:lvl7pPr>
            <a:lvl8pPr marL="2726450" indent="0">
              <a:buNone/>
              <a:defRPr sz="1700"/>
            </a:lvl8pPr>
            <a:lvl9pPr marL="3115943" indent="0">
              <a:buNone/>
              <a:defRPr sz="17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51AE8C-997B-F64B-A0D9-A075D2DD0B89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 dirty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800" smtClean="0">
                <a:solidFill>
                  <a:prstClr val="black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954325-0652-EB42-AE32-649C55392D9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392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845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0612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116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20" y="260353"/>
            <a:ext cx="7780976" cy="4158835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 lIns="68577" tIns="34289" rIns="68577" bIns="34289"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 smtClean="0"/>
              <a:t>Your Message</a:t>
            </a:r>
          </a:p>
        </p:txBody>
      </p:sp>
      <p:pic>
        <p:nvPicPr>
          <p:cNvPr id="7" name="Picture 6" descr="ACN Logo_White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0" y="4556814"/>
            <a:ext cx="811436" cy="203887"/>
          </a:xfrm>
          <a:prstGeom prst="rect">
            <a:avLst/>
          </a:prstGeom>
        </p:spPr>
      </p:pic>
      <p:pic>
        <p:nvPicPr>
          <p:cNvPr id="8" name="Picture 7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60" y="4849428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17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729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C13ED0-649D-49D1-8F64-12B700D6838F}" type="datetimeFigureOut">
              <a:rPr lang="en-US" altLang="en-US">
                <a:solidFill>
                  <a:prstClr val="white"/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altLang="en-US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1799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20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066C42-B663-004D-A2F8-BA5E022B01D2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3080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 userDrawn="1"/>
        </p:nvSpPr>
        <p:spPr>
          <a:xfrm>
            <a:off x="2190750" y="222250"/>
            <a:ext cx="4667250" cy="46672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4" y="3946450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0650" y="3114545"/>
            <a:ext cx="6616700" cy="8068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sz="3200" baseline="0">
                <a:latin typeface="Verdana"/>
                <a:cs typeface="Verdana"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" y="933450"/>
            <a:ext cx="9144000" cy="2019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300"/>
              </a:spcBef>
              <a:buNone/>
              <a:defRPr sz="4400" baseline="0">
                <a:solidFill>
                  <a:srgbClr val="002B52"/>
                </a:solidFill>
                <a:effectLst/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 smtClean="0"/>
          </a:p>
        </p:txBody>
      </p:sp>
      <p:pic>
        <p:nvPicPr>
          <p:cNvPr id="6" name="Picture 5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813315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645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0" y="186055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0" name="Oval 9"/>
          <p:cNvSpPr/>
          <p:nvPr userDrawn="1"/>
        </p:nvSpPr>
        <p:spPr>
          <a:xfrm>
            <a:off x="355600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1" name="Oval 10"/>
          <p:cNvSpPr/>
          <p:nvPr userDrawn="1"/>
        </p:nvSpPr>
        <p:spPr>
          <a:xfrm>
            <a:off x="641350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2" name="Oval 11"/>
          <p:cNvSpPr/>
          <p:nvPr userDrawn="1"/>
        </p:nvSpPr>
        <p:spPr>
          <a:xfrm>
            <a:off x="70485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391636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Placeholder 33"/>
          <p:cNvSpPr>
            <a:spLocks noGrp="1"/>
          </p:cNvSpPr>
          <p:nvPr>
            <p:ph type="body" sz="quarter" idx="12"/>
          </p:nvPr>
        </p:nvSpPr>
        <p:spPr>
          <a:xfrm>
            <a:off x="6794065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0" name="Text Placeholder 14"/>
          <p:cNvSpPr>
            <a:spLocks noGrp="1" noChangeAspect="1"/>
          </p:cNvSpPr>
          <p:nvPr>
            <p:ph type="body" sz="quarter" idx="14"/>
          </p:nvPr>
        </p:nvSpPr>
        <p:spPr>
          <a:xfrm>
            <a:off x="3879415" y="837004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 noChangeAspect="1"/>
          </p:cNvSpPr>
          <p:nvPr>
            <p:ph type="body" sz="quarter" idx="15"/>
          </p:nvPr>
        </p:nvSpPr>
        <p:spPr>
          <a:xfrm>
            <a:off x="6794065" y="838004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4" name="Text Placeholder 14"/>
          <p:cNvSpPr>
            <a:spLocks noGrp="1" noChangeAspect="1"/>
          </p:cNvSpPr>
          <p:nvPr>
            <p:ph type="body" sz="quarter" idx="13"/>
          </p:nvPr>
        </p:nvSpPr>
        <p:spPr>
          <a:xfrm>
            <a:off x="1022350" y="838156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5" name="Text Placeholder 33"/>
          <p:cNvSpPr>
            <a:spLocks noGrp="1"/>
          </p:cNvSpPr>
          <p:nvPr>
            <p:ph type="body" sz="quarter" idx="16"/>
          </p:nvPr>
        </p:nvSpPr>
        <p:spPr>
          <a:xfrm>
            <a:off x="3886461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977813" y="2939614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14" name="Picture 13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379" y="4773242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0915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3805616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0"/>
            <a:ext cx="7780976" cy="41588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5" name="Picture 4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3" y="4730629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832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 flipH="1">
            <a:off x="1127125" y="0"/>
            <a:ext cx="2540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 flipH="1">
            <a:off x="1525588" y="0"/>
            <a:ext cx="2540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6" name="Oval 5"/>
          <p:cNvSpPr/>
          <p:nvPr userDrawn="1"/>
        </p:nvSpPr>
        <p:spPr>
          <a:xfrm>
            <a:off x="376238" y="630238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4" y="3968274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2799299" y="1422094"/>
            <a:ext cx="4318000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9600"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706807" y="856945"/>
            <a:ext cx="1250950" cy="12827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8" name="Picture 7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852534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829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3945414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83085" y="260350"/>
            <a:ext cx="7390356" cy="426780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effectLst/>
                <a:latin typeface="+mj-lt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5" name="Picture 4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3" y="4849427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09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397224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705270" y="1078805"/>
            <a:ext cx="4663968" cy="4869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705269" y="2110636"/>
            <a:ext cx="4663969" cy="5073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705268" y="3162823"/>
            <a:ext cx="4651463" cy="46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4088" y="670142"/>
            <a:ext cx="2639599" cy="3701441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pic>
        <p:nvPicPr>
          <p:cNvPr id="7" name="Picture 6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3" y="4849426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249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effectLst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3311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35716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81812" y="1742553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273310" y="3460750"/>
            <a:ext cx="2679613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235716" y="3460750"/>
            <a:ext cx="2673350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6194338" y="3460750"/>
            <a:ext cx="2667087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14" name="Picture 13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136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398748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64295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+mj-lt"/>
                <a:cs typeface="Verdana"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6" name="Picture 5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3" y="4849426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43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8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8"/>
            <a:ext cx="404177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19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6498" y="1465007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effectLst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86498" y="239402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86498" y="332929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11" name="Picture 10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482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82750"/>
            <a:ext cx="9144000" cy="8207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002B52"/>
                </a:solidFill>
                <a:effectLst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089150" y="2838450"/>
            <a:ext cx="4724400" cy="6731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Verdana"/>
                <a:cs typeface="Verdana"/>
              </a:defRPr>
            </a:lvl1pPr>
            <a:lvl2pPr marL="403225" indent="0" algn="l">
              <a:buNone/>
              <a:defRPr>
                <a:latin typeface="Verdana"/>
                <a:cs typeface="Verdana"/>
              </a:defRPr>
            </a:lvl2pPr>
            <a:lvl3pPr marL="806450" indent="0" algn="l">
              <a:buNone/>
              <a:defRPr>
                <a:latin typeface="Verdana"/>
                <a:cs typeface="Verdana"/>
              </a:defRPr>
            </a:lvl3pPr>
            <a:lvl4pPr marL="1143000" indent="0" algn="l">
              <a:buNone/>
              <a:defRPr>
                <a:latin typeface="Verdana"/>
                <a:cs typeface="Verdana"/>
              </a:defRPr>
            </a:lvl4pPr>
            <a:lvl5pPr marL="1492250" indent="0" algn="l">
              <a:buNone/>
              <a:defRPr>
                <a:latin typeface="Verdana"/>
                <a:cs typeface="Verdana"/>
              </a:defRPr>
            </a:lvl5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565400" y="3860800"/>
            <a:ext cx="3549650" cy="647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Verdana"/>
                <a:cs typeface="Verdana"/>
              </a:defRPr>
            </a:lvl1pPr>
            <a:lvl2pPr marL="403225" indent="0" algn="ctr">
              <a:buNone/>
              <a:defRPr>
                <a:latin typeface="Verdana"/>
                <a:cs typeface="Verdana"/>
              </a:defRPr>
            </a:lvl2pPr>
            <a:lvl3pPr marL="806450" indent="0" algn="ctr">
              <a:buNone/>
              <a:defRPr>
                <a:latin typeface="Verdana"/>
                <a:cs typeface="Verdana"/>
              </a:defRPr>
            </a:lvl3pPr>
            <a:lvl4pPr marL="1143000" indent="0" algn="ctr">
              <a:buNone/>
              <a:defRPr>
                <a:latin typeface="Verdana"/>
                <a:cs typeface="Verdana"/>
              </a:defRPr>
            </a:lvl4pPr>
            <a:lvl5pPr marL="1492250" indent="0" algn="ctr">
              <a:buNone/>
              <a:defRPr>
                <a:latin typeface="Verdana"/>
                <a:cs typeface="Verdana"/>
              </a:defRPr>
            </a:lvl5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6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240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16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4057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406368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" y="4594627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20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066C42-B663-004D-A2F8-BA5E022B01D2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pic>
        <p:nvPicPr>
          <p:cNvPr id="6" name="Picture 5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3" y="4864720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07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666750" y="0"/>
            <a:ext cx="7810500" cy="2605088"/>
          </a:xfrm>
          <a:prstGeom prst="rect">
            <a:avLst/>
          </a:prstGeom>
        </p:spPr>
        <p:txBody>
          <a:bodyPr lIns="34290" tIns="17145" rIns="34290" bIns="17145" anchor="b"/>
          <a:lstStyle>
            <a:lvl1pPr algn="ctr"/>
          </a:lstStyle>
          <a:p>
            <a:pPr lvl="0"/>
            <a:r>
              <a:rPr/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666750" y="2652712"/>
            <a:ext cx="7810500" cy="2490788"/>
          </a:xfrm>
          <a:prstGeom prst="rect">
            <a:avLst/>
          </a:prstGeom>
        </p:spPr>
        <p:txBody>
          <a:bodyPr lIns="34290" tIns="17145" rIns="34290" bIns="17145"/>
          <a:lstStyle>
            <a:lvl1pPr marL="0" indent="0" algn="ctr">
              <a:spcBef>
                <a:spcPts val="0"/>
              </a:spcBef>
              <a:buSzTx/>
              <a:buNone/>
              <a:defRPr sz="1600" spc="-49"/>
            </a:lvl1pPr>
            <a:lvl2pPr marL="0" indent="0" algn="ctr">
              <a:spcBef>
                <a:spcPts val="0"/>
              </a:spcBef>
              <a:buSzTx/>
              <a:buNone/>
              <a:defRPr sz="1600" spc="-49"/>
            </a:lvl2pPr>
            <a:lvl3pPr marL="0" indent="0" algn="ctr">
              <a:spcBef>
                <a:spcPts val="0"/>
              </a:spcBef>
              <a:buSzTx/>
              <a:buNone/>
              <a:defRPr sz="1600" spc="-49"/>
            </a:lvl3pPr>
            <a:lvl4pPr marL="0" indent="0" algn="ctr">
              <a:spcBef>
                <a:spcPts val="0"/>
              </a:spcBef>
              <a:buSzTx/>
              <a:buNone/>
              <a:defRPr sz="1600" spc="-49"/>
            </a:lvl4pPr>
            <a:lvl5pPr marL="0" indent="0" algn="ctr">
              <a:spcBef>
                <a:spcPts val="0"/>
              </a:spcBef>
              <a:buSzTx/>
              <a:buNone/>
              <a:defRPr sz="1600" spc="-49"/>
            </a:lvl5pPr>
          </a:lstStyle>
          <a:p>
            <a:pPr lvl="0"/>
            <a:r>
              <a:rPr/>
              <a:t>Body Level One</a:t>
            </a:r>
          </a:p>
          <a:p>
            <a:pPr lvl="1"/>
            <a:r>
              <a:rPr/>
              <a:t>Body Level Two</a:t>
            </a:r>
          </a:p>
          <a:p>
            <a:pPr lvl="2"/>
            <a:r>
              <a:rPr/>
              <a:t>Body Level Three</a:t>
            </a:r>
          </a:p>
          <a:p>
            <a:pPr lvl="3"/>
            <a:r>
              <a:rPr/>
              <a:t>Body Level Four</a:t>
            </a:r>
          </a:p>
          <a:p>
            <a:pPr lvl="4"/>
            <a:r>
              <a:rPr/>
              <a:t>Body Level Five</a:t>
            </a:r>
          </a:p>
        </p:txBody>
      </p:sp>
      <p:pic>
        <p:nvPicPr>
          <p:cNvPr id="4" name="Picture 3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52043"/>
      </p:ext>
    </p:extLst>
  </p:cSld>
  <p:clrMapOvr>
    <a:masterClrMapping/>
  </p:clrMapOvr>
  <p:transition xmlns:p14="http://schemas.microsoft.com/office/powerpoint/2010/main"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6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20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6A33E5-982E-3445-B50E-CC8EAFC3E008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2/11/17</a:t>
            </a:fld>
            <a:endParaRPr lang="en-US" dirty="0"/>
          </a:p>
        </p:txBody>
      </p:sp>
      <p:pic>
        <p:nvPicPr>
          <p:cNvPr id="5" name="Picture 4" descr="ACN Logo_White.ai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766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735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6224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7677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42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4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89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4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79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7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6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645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59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DF275096-184A-4610-8F99-5673DB6A627A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28466176-92F4-4019-957B-948EABAE2E83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40387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39915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90145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8579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20" y="260353"/>
            <a:ext cx="7780976" cy="4158835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 lIns="68577" tIns="34289" rIns="68577" bIns="34289"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 smtClean="0"/>
              <a:t>Your Message</a:t>
            </a:r>
          </a:p>
        </p:txBody>
      </p:sp>
      <p:pic>
        <p:nvPicPr>
          <p:cNvPr id="9" name="Picture 8" descr="Sydney-stacked-white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9424" y="4158331"/>
            <a:ext cx="859228" cy="852021"/>
          </a:xfrm>
          <a:prstGeom prst="rect">
            <a:avLst/>
          </a:prstGeom>
        </p:spPr>
      </p:pic>
      <p:pic>
        <p:nvPicPr>
          <p:cNvPr id="7" name="Picture 6" descr="ACN 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0" y="4556814"/>
            <a:ext cx="811436" cy="203887"/>
          </a:xfrm>
          <a:prstGeom prst="rect">
            <a:avLst/>
          </a:prstGeom>
        </p:spPr>
      </p:pic>
      <p:pic>
        <p:nvPicPr>
          <p:cNvPr id="8" name="Picture 7" descr="WeAreACN-Logo_White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60" y="4849428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553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6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A5C3B-4EA1-43B5-935D-53F2C6B09B60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E43FDC8C-4F4B-4774-B9FD-780770EB00B8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103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04790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7" y="204796"/>
            <a:ext cx="511175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076333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0AAD49F0-D532-4171-A284-8A1E1054D2A5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08603EDF-9842-4A3B-83F4-9B2A06EA0B08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1961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6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494" indent="0">
              <a:buNone/>
              <a:defRPr sz="2400"/>
            </a:lvl2pPr>
            <a:lvl3pPr marL="778986" indent="0">
              <a:buNone/>
              <a:defRPr sz="2000"/>
            </a:lvl3pPr>
            <a:lvl4pPr marL="1168479" indent="0">
              <a:buNone/>
              <a:defRPr sz="1700"/>
            </a:lvl4pPr>
            <a:lvl5pPr marL="1557972" indent="0">
              <a:buNone/>
              <a:defRPr sz="1700"/>
            </a:lvl5pPr>
            <a:lvl6pPr marL="1947464" indent="0">
              <a:buNone/>
              <a:defRPr sz="1700"/>
            </a:lvl6pPr>
            <a:lvl7pPr marL="2336957" indent="0">
              <a:buNone/>
              <a:defRPr sz="1700"/>
            </a:lvl7pPr>
            <a:lvl8pPr marL="2726450" indent="0">
              <a:buNone/>
              <a:defRPr sz="1700"/>
            </a:lvl8pPr>
            <a:lvl9pPr marL="3115943" indent="0">
              <a:buNone/>
              <a:defRPr sz="17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31B38E4F-B916-4EBB-AD14-A46062FDF4CB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2/11/17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C7ACCFD9-9D87-4619-B224-F73AFC95C4B6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34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jpg"/><Relationship Id="rId19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theme" Target="../theme/theme2.xml"/><Relationship Id="rId17" Type="http://schemas.openxmlformats.org/officeDocument/2006/relationships/image" Target="../media/image1.jpg"/><Relationship Id="rId18" Type="http://schemas.openxmlformats.org/officeDocument/2006/relationships/image" Target="../media/image2.emf"/><Relationship Id="rId19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53.xml"/><Relationship Id="rId23" Type="http://schemas.openxmlformats.org/officeDocument/2006/relationships/theme" Target="../theme/theme3.xml"/><Relationship Id="rId24" Type="http://schemas.openxmlformats.org/officeDocument/2006/relationships/image" Target="../media/image1.jpg"/><Relationship Id="rId1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71475" y="206375"/>
            <a:ext cx="822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898" tIns="38949" rIns="77898" bIns="389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  <a:endParaRPr lang="en-US" smtClean="0"/>
          </a:p>
        </p:txBody>
      </p:sp>
      <p:pic>
        <p:nvPicPr>
          <p:cNvPr id="1028" name="Picture 5" descr="ACN Logo_White.ai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5" y="4284663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30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17" r:id="rId14"/>
    <p:sldLayoutId id="2147483718" r:id="rId15"/>
    <p:sldLayoutId id="2147483719" r:id="rId1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387350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bg1"/>
          </a:solidFill>
          <a:latin typeface="Arial"/>
          <a:ea typeface="MS PGothic" pitchFamily="34" charset="-128"/>
          <a:cs typeface="Arial"/>
        </a:defRPr>
      </a:lvl1pPr>
      <a:lvl2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2pPr>
      <a:lvl3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3pPr>
      <a:lvl4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4pPr>
      <a:lvl5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5pPr>
      <a:lvl6pPr marL="389494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6pPr>
      <a:lvl7pPr marL="778986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7pPr>
      <a:lvl8pPr marL="1168479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8pPr>
      <a:lvl9pPr marL="1557972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9pPr>
    </p:titleStyle>
    <p:bodyStyle>
      <a:lvl1pPr marL="290513" indent="-290513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1pPr>
      <a:lvl2pPr marL="630238" indent="-241300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2pPr>
      <a:lvl3pPr marL="971550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3pPr>
      <a:lvl4pPr marL="1360488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4pPr>
      <a:lvl5pPr marL="1751013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5pPr>
      <a:lvl6pPr marL="2142211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704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1197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0690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49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8986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479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7972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46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6957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45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5943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371475" y="206375"/>
            <a:ext cx="822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7898" tIns="38949" rIns="77898" bIns="389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  <a:endParaRPr lang="en-US"/>
          </a:p>
        </p:txBody>
      </p:sp>
      <p:pic>
        <p:nvPicPr>
          <p:cNvPr id="5" name="Picture 4" descr="ACN Logo_White.ai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1087" y="4043183"/>
            <a:ext cx="1442913" cy="10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WeAreACN-Logo_White.png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052" y="4732533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7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387350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bg1"/>
          </a:solidFill>
          <a:latin typeface="Arial"/>
          <a:ea typeface="MS PGothic" pitchFamily="34" charset="-128"/>
          <a:cs typeface="Arial"/>
        </a:defRPr>
      </a:lvl1pPr>
      <a:lvl2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2pPr>
      <a:lvl3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3pPr>
      <a:lvl4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4pPr>
      <a:lvl5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5pPr>
      <a:lvl6pPr marL="389494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6pPr>
      <a:lvl7pPr marL="778986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7pPr>
      <a:lvl8pPr marL="1168479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8pPr>
      <a:lvl9pPr marL="1557972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9pPr>
    </p:titleStyle>
    <p:bodyStyle>
      <a:lvl1pPr marL="290513" indent="-290513" algn="l" defTabSz="387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1pPr>
      <a:lvl2pPr marL="630238" indent="-241300" algn="l" defTabSz="387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2pPr>
      <a:lvl3pPr marL="971550" indent="-192088" algn="l" defTabSz="387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3pPr>
      <a:lvl4pPr marL="1360488" indent="-192088" algn="l" defTabSz="387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4pPr>
      <a:lvl5pPr marL="1751013" indent="-192088" algn="l" defTabSz="3873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FFFFFF"/>
          </a:solidFill>
          <a:latin typeface="Arial"/>
          <a:ea typeface="MS PGothic" pitchFamily="34" charset="-128"/>
          <a:cs typeface="Arial"/>
        </a:defRPr>
      </a:lvl5pPr>
      <a:lvl6pPr marL="2142211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704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1197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0690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49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8986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479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7972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46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6957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45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5943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586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  <p:sldLayoutId id="2147483716" r:id="rId2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9pPr>
    </p:titleStyle>
    <p:bodyStyle>
      <a:lvl1pPr marL="403225" indent="-403225" algn="l" rtl="0" fontAlgn="base">
        <a:spcBef>
          <a:spcPts val="2000"/>
        </a:spcBef>
        <a:spcAft>
          <a:spcPct val="0"/>
        </a:spcAft>
        <a:buClr>
          <a:schemeClr val="accent2"/>
        </a:buClr>
        <a:buFont typeface="Arial" charset="0"/>
        <a:buChar char="•"/>
        <a:defRPr sz="24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806450" indent="-403225" algn="l" rtl="0" fontAlgn="base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2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2pPr>
      <a:lvl3pPr marL="1143000" indent="-336550" algn="l" rtl="0" fontAlgn="base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3pPr>
      <a:lvl4pPr marL="1492250" indent="-349250" algn="l" rtl="0" fontAlgn="base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4pPr>
      <a:lvl5pPr marL="1828800" indent="-336550" algn="l" rtl="0" fontAlgn="base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5pPr>
      <a:lvl6pPr marL="21732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6pPr>
      <a:lvl7pPr marL="25161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7pPr>
      <a:lvl8pPr marL="2860675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8pPr>
      <a:lvl9pPr marL="3205163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0.jpeg"/><Relationship Id="rId3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5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jpe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2.emf"/><Relationship Id="rId7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9" descr="girl-phone-iStock_000055201098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100" y="-88900"/>
            <a:ext cx="9391650" cy="52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841375" y="2209800"/>
            <a:ext cx="3987800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16" tIns="38958" rIns="77916" bIns="3895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defTabSz="3873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white"/>
                </a:solidFill>
                <a:latin typeface="Arial" pitchFamily="34" charset="0"/>
                <a:sym typeface="Arial" pitchFamily="34" charset="0"/>
              </a:rPr>
              <a:t>Providing Opportunity </a:t>
            </a:r>
            <a:br>
              <a:rPr lang="en-US" sz="2000" dirty="0" smtClean="0">
                <a:solidFill>
                  <a:prstClr val="white"/>
                </a:solidFill>
                <a:latin typeface="Arial" pitchFamily="34" charset="0"/>
                <a:sym typeface="Arial" pitchFamily="34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Arial" pitchFamily="34" charset="0"/>
                <a:sym typeface="Arial" pitchFamily="34" charset="0"/>
              </a:rPr>
              <a:t>Delivering Value</a:t>
            </a:r>
            <a:br>
              <a:rPr lang="en-US" sz="2000" dirty="0" smtClean="0">
                <a:solidFill>
                  <a:prstClr val="white"/>
                </a:solidFill>
                <a:latin typeface="Arial" pitchFamily="34" charset="0"/>
                <a:sym typeface="Arial" pitchFamily="34" charset="0"/>
              </a:rPr>
            </a:br>
            <a:r>
              <a:rPr lang="en-US" sz="2000" b="1" i="1" dirty="0" smtClean="0">
                <a:solidFill>
                  <a:prstClr val="white"/>
                </a:solidFill>
                <a:latin typeface="Arial" pitchFamily="34" charset="0"/>
                <a:sym typeface="Arial" pitchFamily="34" charset="0"/>
              </a:rPr>
              <a:t>Making a Difference</a:t>
            </a:r>
            <a:endParaRPr lang="en-AU" sz="2000" dirty="0" smtClean="0">
              <a:solidFill>
                <a:prstClr val="white"/>
              </a:solidFill>
              <a:latin typeface="MV Boli" pitchFamily="2" charset="0"/>
            </a:endParaRPr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1492250" y="3346450"/>
            <a:ext cx="2852738" cy="93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16" tIns="38958" rIns="77916" bIns="3895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387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defTabSz="3873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sz="1800" dirty="0">
                <a:solidFill>
                  <a:prstClr val="white"/>
                </a:solidFill>
              </a:rPr>
              <a:t>Australian presentation</a:t>
            </a:r>
          </a:p>
          <a:p>
            <a:pPr algn="ctr" defTabSz="3873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sz="1800" dirty="0" err="1">
                <a:solidFill>
                  <a:prstClr val="white"/>
                </a:solidFill>
              </a:rPr>
              <a:t>acnpacific.com</a:t>
            </a:r>
            <a:endParaRPr lang="en-AU" sz="1800" dirty="0">
              <a:solidFill>
                <a:prstClr val="white"/>
              </a:solidFill>
            </a:endParaRPr>
          </a:p>
          <a:p>
            <a:pPr algn="ctr" defTabSz="38735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AU" sz="1400" dirty="0" smtClean="0">
                <a:solidFill>
                  <a:srgbClr val="028C9A"/>
                </a:solidFill>
              </a:rPr>
              <a:t>Effective: 1 November 2017</a:t>
            </a:r>
            <a:endParaRPr lang="en-AU" sz="1400" dirty="0">
              <a:solidFill>
                <a:srgbClr val="028C9A"/>
              </a:solidFill>
            </a:endParaRPr>
          </a:p>
        </p:txBody>
      </p:sp>
      <p:pic>
        <p:nvPicPr>
          <p:cNvPr id="25604" name="Picture 10" descr="ACN Logo_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013" y="393700"/>
            <a:ext cx="348456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590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3549650" y="690563"/>
            <a:ext cx="4352925" cy="4211637"/>
            <a:chOff x="-1" y="165"/>
            <a:chExt cx="10932806" cy="10033629"/>
          </a:xfrm>
        </p:grpSpPr>
        <p:pic>
          <p:nvPicPr>
            <p:cNvPr id="21509" name="Picture 5" descr="iStock_000069928693_Small.jpg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92D05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65"/>
              <a:ext cx="10932806" cy="100336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grpSp>
          <p:nvGrpSpPr>
            <p:cNvPr id="33798" name="Group 6"/>
            <p:cNvGrpSpPr>
              <a:grpSpLocks/>
            </p:cNvGrpSpPr>
            <p:nvPr/>
          </p:nvGrpSpPr>
          <p:grpSpPr bwMode="auto">
            <a:xfrm>
              <a:off x="1802508" y="1435016"/>
              <a:ext cx="6895307" cy="6895307"/>
              <a:chOff x="0" y="0"/>
              <a:chExt cx="6895307" cy="6895307"/>
            </a:xfrm>
          </p:grpSpPr>
          <p:sp>
            <p:nvSpPr>
              <p:cNvPr id="21511" name="Oval 7"/>
              <p:cNvSpPr>
                <a:spLocks/>
              </p:cNvSpPr>
              <p:nvPr/>
            </p:nvSpPr>
            <p:spPr bwMode="auto">
              <a:xfrm>
                <a:off x="-311" y="-1477"/>
                <a:ext cx="6893810" cy="68983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2" name="Rectangle 8"/>
              <p:cNvSpPr>
                <a:spLocks/>
              </p:cNvSpPr>
              <p:nvPr/>
            </p:nvSpPr>
            <p:spPr bwMode="auto">
              <a:xfrm>
                <a:off x="362522" y="785178"/>
                <a:ext cx="6164158" cy="5325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388185">
                  <a:defRPr/>
                </a:pPr>
                <a:r>
                  <a:rPr lang="en-US" sz="5600" dirty="0">
                    <a:solidFill>
                      <a:schemeClr val="accent1"/>
                    </a:solidFill>
                    <a:latin typeface="+mn-lt"/>
                    <a:cs typeface="Arial" charset="0"/>
                    <a:sym typeface="Arial" charset="0"/>
                  </a:rPr>
                  <a:t>1-10%</a:t>
                </a:r>
              </a:p>
            </p:txBody>
          </p:sp>
        </p:grpSp>
      </p:grpSp>
      <p:sp>
        <p:nvSpPr>
          <p:cNvPr id="21513" name="AutoShape 9"/>
          <p:cNvSpPr>
            <a:spLocks/>
          </p:cNvSpPr>
          <p:nvPr/>
        </p:nvSpPr>
        <p:spPr bwMode="auto">
          <a:xfrm>
            <a:off x="323850" y="2254250"/>
            <a:ext cx="4152900" cy="1130300"/>
          </a:xfrm>
          <a:prstGeom prst="rightArrow">
            <a:avLst>
              <a:gd name="adj1" fmla="val 58407"/>
              <a:gd name="adj2" fmla="val 771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>
            <a:solidFill>
              <a:srgbClr val="000000"/>
            </a:solidFill>
            <a:prstDash val="solid"/>
            <a:miter lim="400000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defTabSz="388185">
              <a:defRPr/>
            </a:pPr>
            <a:endParaRPr lang="en-US" sz="1800" dirty="0">
              <a:solidFill>
                <a:srgbClr val="FFFFFF"/>
              </a:solidFill>
              <a:latin typeface="Calibri" charset="0"/>
              <a:sym typeface="Calibri" charset="0"/>
            </a:endParaRPr>
          </a:p>
        </p:txBody>
      </p:sp>
      <p:sp>
        <p:nvSpPr>
          <p:cNvPr id="21514" name="Rectangle 10"/>
          <p:cNvSpPr>
            <a:spLocks/>
          </p:cNvSpPr>
          <p:nvPr/>
        </p:nvSpPr>
        <p:spPr bwMode="auto">
          <a:xfrm>
            <a:off x="406400" y="2611438"/>
            <a:ext cx="4100513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619001">
              <a:lnSpc>
                <a:spcPct val="90000"/>
              </a:lnSpc>
              <a:defRPr/>
            </a:pPr>
            <a:r>
              <a:rPr lang="en-US" sz="2200" dirty="0">
                <a:solidFill>
                  <a:srgbClr val="2F2F2D"/>
                </a:solidFill>
                <a:latin typeface="+mn-lt"/>
                <a:cs typeface="Arial" charset="0"/>
                <a:sym typeface="Arial" charset="0"/>
              </a:rPr>
              <a:t>On your personal customers</a:t>
            </a:r>
          </a:p>
        </p:txBody>
      </p:sp>
      <p:sp>
        <p:nvSpPr>
          <p:cNvPr id="337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37513" cy="587375"/>
          </a:xfrm>
        </p:spPr>
        <p:txBody>
          <a:bodyPr/>
          <a:lstStyle/>
          <a:p>
            <a:pPr eaLnBrk="1" hangingPunct="1"/>
            <a:r>
              <a:rPr lang="en-US" dirty="0">
                <a:latin typeface="Candara" pitchFamily="34" charset="0"/>
                <a:ea typeface="MS PGothic" charset="0"/>
              </a:rPr>
              <a:t>Personal Residual Income</a:t>
            </a:r>
          </a:p>
        </p:txBody>
      </p:sp>
    </p:spTree>
    <p:extLst>
      <p:ext uri="{BB962C8B-B14F-4D97-AF65-F5344CB8AC3E}">
        <p14:creationId xmlns:p14="http://schemas.microsoft.com/office/powerpoint/2010/main" val="259199903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itle 1"/>
          <p:cNvSpPr>
            <a:spLocks noGrp="1"/>
          </p:cNvSpPr>
          <p:nvPr>
            <p:ph type="title"/>
          </p:nvPr>
        </p:nvSpPr>
        <p:spPr>
          <a:xfrm>
            <a:off x="476250" y="60325"/>
            <a:ext cx="8424863" cy="587375"/>
          </a:xfrm>
        </p:spPr>
        <p:txBody>
          <a:bodyPr/>
          <a:lstStyle/>
          <a:p>
            <a:pPr eaLnBrk="1" hangingPunct="1"/>
            <a:r>
              <a:rPr lang="en-US" dirty="0">
                <a:latin typeface="Candara" pitchFamily="34" charset="0"/>
                <a:ea typeface="MS PGothic" charset="0"/>
              </a:rPr>
              <a:t>Overriding Residual Income</a:t>
            </a:r>
          </a:p>
        </p:txBody>
      </p:sp>
      <p:pic>
        <p:nvPicPr>
          <p:cNvPr id="9" name="Picture 8" descr="CABS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2589"/>
            <a:ext cx="9144000" cy="435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7488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"/>
          <p:cNvSpPr>
            <a:spLocks noGrp="1"/>
          </p:cNvSpPr>
          <p:nvPr>
            <p:ph type="title"/>
          </p:nvPr>
        </p:nvSpPr>
        <p:spPr>
          <a:xfrm>
            <a:off x="323528" y="-20538"/>
            <a:ext cx="8680450" cy="585788"/>
          </a:xfrm>
        </p:spPr>
        <p:txBody>
          <a:bodyPr rtlCol="0">
            <a:noAutofit/>
          </a:bodyPr>
          <a:lstStyle/>
          <a:p>
            <a:pPr defTabSz="389494" eaLnBrk="1" fontAlgn="auto" hangingPunct="1">
              <a:spcAft>
                <a:spcPts val="0"/>
              </a:spcAft>
              <a:defRPr/>
            </a:pPr>
            <a:r>
              <a:rPr lang="en-US" dirty="0">
                <a:latin typeface="Candara" pitchFamily="34" charset="0"/>
                <a:ea typeface="+mj-ea"/>
              </a:rPr>
              <a:t>Earned Positions &amp; Compensation</a:t>
            </a:r>
          </a:p>
        </p:txBody>
      </p:sp>
      <p:pic>
        <p:nvPicPr>
          <p:cNvPr id="10" name="Picture 9" descr="CAB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959"/>
            <a:ext cx="9144000" cy="459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5172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100" y="0"/>
            <a:ext cx="10287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164" y="3556422"/>
            <a:ext cx="2899416" cy="142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2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53"/>
            <a:ext cx="9646274" cy="515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sp>
        <p:nvSpPr>
          <p:cNvPr id="28674" name="AutoShape 2"/>
          <p:cNvSpPr>
            <a:spLocks/>
          </p:cNvSpPr>
          <p:nvPr/>
        </p:nvSpPr>
        <p:spPr bwMode="auto">
          <a:xfrm>
            <a:off x="1936542" y="-20537"/>
            <a:ext cx="10583863" cy="518457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9421" y="0"/>
                </a:lnTo>
                <a:lnTo>
                  <a:pt x="21600" y="0"/>
                </a:lnTo>
                <a:lnTo>
                  <a:pt x="1217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9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n-AU" sz="1800" dirty="0"/>
          </a:p>
        </p:txBody>
      </p:sp>
      <p:sp>
        <p:nvSpPr>
          <p:cNvPr id="28677" name="Rectangle 5"/>
          <p:cNvSpPr>
            <a:spLocks/>
          </p:cNvSpPr>
          <p:nvPr/>
        </p:nvSpPr>
        <p:spPr bwMode="auto">
          <a:xfrm>
            <a:off x="750888" y="409474"/>
            <a:ext cx="8207375" cy="64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619001">
              <a:defRPr/>
            </a:pPr>
            <a:r>
              <a:rPr lang="en-US" sz="3700" b="1" dirty="0">
                <a:solidFill>
                  <a:srgbClr val="FFFFFF"/>
                </a:solidFill>
                <a:latin typeface="Candara" pitchFamily="34" charset="0"/>
                <a:cs typeface="Arial" charset="0"/>
                <a:sym typeface="Arial" charset="0"/>
              </a:rPr>
              <a:t>Training and Support</a:t>
            </a:r>
          </a:p>
        </p:txBody>
      </p:sp>
      <p:sp>
        <p:nvSpPr>
          <p:cNvPr id="28678" name="Rectangle 6"/>
          <p:cNvSpPr>
            <a:spLocks/>
          </p:cNvSpPr>
          <p:nvPr/>
        </p:nvSpPr>
        <p:spPr bwMode="auto">
          <a:xfrm>
            <a:off x="5172075" y="736600"/>
            <a:ext cx="3352800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>
            <a:spAutoFit/>
          </a:bodyPr>
          <a:lstStyle/>
          <a:p>
            <a:pPr algn="r" defTabSz="171416">
              <a:lnSpc>
                <a:spcPct val="110000"/>
              </a:lnSpc>
              <a:spcBef>
                <a:spcPts val="2511"/>
              </a:spcBef>
              <a:defRPr/>
            </a:pPr>
            <a:r>
              <a:rPr lang="en-US" sz="2000" dirty="0">
                <a:solidFill>
                  <a:srgbClr val="53585F"/>
                </a:solidFill>
                <a:latin typeface="+mn-lt"/>
                <a:cs typeface="Arial" charset="0"/>
                <a:sym typeface="Arial" charset="0"/>
              </a:rPr>
              <a:t>Business Building</a:t>
            </a:r>
            <a:br>
              <a:rPr lang="en-US" sz="2000" dirty="0">
                <a:solidFill>
                  <a:srgbClr val="53585F"/>
                </a:solidFill>
                <a:latin typeface="+mn-lt"/>
                <a:cs typeface="Arial" charset="0"/>
                <a:sym typeface="Arial" charset="0"/>
              </a:rPr>
            </a:br>
            <a:r>
              <a:rPr lang="en-US" sz="2000" dirty="0">
                <a:solidFill>
                  <a:srgbClr val="53585F"/>
                </a:solidFill>
                <a:latin typeface="+mn-lt"/>
                <a:cs typeface="Arial" charset="0"/>
                <a:sym typeface="Arial" charset="0"/>
              </a:rPr>
              <a:t>Training</a:t>
            </a:r>
          </a:p>
          <a:p>
            <a:pPr algn="r" defTabSz="171416">
              <a:lnSpc>
                <a:spcPct val="110000"/>
              </a:lnSpc>
              <a:spcBef>
                <a:spcPts val="2511"/>
              </a:spcBef>
              <a:defRPr/>
            </a:pPr>
            <a:r>
              <a:rPr lang="en-US" sz="2000" dirty="0">
                <a:solidFill>
                  <a:srgbClr val="53585F"/>
                </a:solidFill>
                <a:latin typeface="+mn-lt"/>
                <a:cs typeface="Arial" charset="0"/>
                <a:sym typeface="Arial" charset="0"/>
              </a:rPr>
              <a:t>Local, Regional &amp; International Training Events</a:t>
            </a:r>
          </a:p>
          <a:p>
            <a:pPr algn="r" defTabSz="171416">
              <a:lnSpc>
                <a:spcPct val="110000"/>
              </a:lnSpc>
              <a:spcBef>
                <a:spcPts val="2511"/>
              </a:spcBef>
              <a:defRPr/>
            </a:pPr>
            <a:r>
              <a:rPr lang="en-US" sz="2000" dirty="0">
                <a:solidFill>
                  <a:srgbClr val="53585F"/>
                </a:solidFill>
                <a:latin typeface="+mn-lt"/>
                <a:cs typeface="Arial" charset="0"/>
                <a:sym typeface="Arial" charset="0"/>
              </a:rPr>
              <a:t>    Online Business Building and Support System</a:t>
            </a:r>
          </a:p>
        </p:txBody>
      </p:sp>
      <p:sp>
        <p:nvSpPr>
          <p:cNvPr id="28679" name="Rectangle 7"/>
          <p:cNvSpPr>
            <a:spLocks/>
          </p:cNvSpPr>
          <p:nvPr/>
        </p:nvSpPr>
        <p:spPr bwMode="auto">
          <a:xfrm>
            <a:off x="3753635" y="3600080"/>
            <a:ext cx="3986717" cy="93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 lIns="19046" tIns="19046" rIns="19046" bIns="19046" anchor="ctr">
            <a:spAutoFit/>
          </a:bodyPr>
          <a:lstStyle/>
          <a:p>
            <a:pPr defTabSz="171416">
              <a:defRPr/>
            </a:pPr>
            <a:r>
              <a:rPr lang="en-US" sz="2900" dirty="0">
                <a:solidFill>
                  <a:srgbClr val="2F4776"/>
                </a:solidFill>
                <a:latin typeface="+mn-lt"/>
                <a:cs typeface="Arial" charset="0"/>
                <a:sym typeface="Arial" charset="0"/>
              </a:rPr>
              <a:t>In business for yourself,</a:t>
            </a:r>
          </a:p>
          <a:p>
            <a:pPr defTabSz="171416">
              <a:defRPr/>
            </a:pPr>
            <a:r>
              <a:rPr lang="en-US" sz="2900" dirty="0">
                <a:solidFill>
                  <a:srgbClr val="2F4776"/>
                </a:solidFill>
                <a:latin typeface="+mn-lt"/>
                <a:cs typeface="Arial" charset="0"/>
                <a:sym typeface="Arial" charset="0"/>
              </a:rPr>
              <a:t>but never by yourself!</a:t>
            </a:r>
          </a:p>
        </p:txBody>
      </p:sp>
    </p:spTree>
    <p:extLst>
      <p:ext uri="{BB962C8B-B14F-4D97-AF65-F5344CB8AC3E}">
        <p14:creationId xmlns:p14="http://schemas.microsoft.com/office/powerpoint/2010/main" val="322862101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3"/>
          <p:cNvSpPr>
            <a:spLocks noGrp="1"/>
          </p:cNvSpPr>
          <p:nvPr>
            <p:ph type="title"/>
          </p:nvPr>
        </p:nvSpPr>
        <p:spPr>
          <a:xfrm>
            <a:off x="395536" y="40159"/>
            <a:ext cx="8496300" cy="5873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ndara" pitchFamily="34" charset="0"/>
              </a:rPr>
              <a:t>November Promotional Bonuses</a:t>
            </a:r>
          </a:p>
        </p:txBody>
      </p:sp>
      <p:pic>
        <p:nvPicPr>
          <p:cNvPr id="3" name="Picture 2" descr="Screen Shot 2017-10-30 at 9.10.07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011" y="716408"/>
            <a:ext cx="5618812" cy="431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9388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3"/>
          <p:cNvSpPr>
            <a:spLocks noGrp="1"/>
          </p:cNvSpPr>
          <p:nvPr>
            <p:ph type="title"/>
          </p:nvPr>
        </p:nvSpPr>
        <p:spPr>
          <a:xfrm>
            <a:off x="395536" y="40159"/>
            <a:ext cx="8496300" cy="5873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ndara" pitchFamily="34" charset="0"/>
              </a:rPr>
              <a:t>November Promotional Bonuses</a:t>
            </a:r>
          </a:p>
        </p:txBody>
      </p:sp>
      <p:pic>
        <p:nvPicPr>
          <p:cNvPr id="2" name="Picture 1" descr="Screen Shot 2017-10-30 at 9.10.17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607" y="1331621"/>
            <a:ext cx="6475477" cy="223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4199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3"/>
          <p:cNvSpPr>
            <a:spLocks noGrp="1"/>
          </p:cNvSpPr>
          <p:nvPr>
            <p:ph type="title"/>
          </p:nvPr>
        </p:nvSpPr>
        <p:spPr>
          <a:xfrm>
            <a:off x="395536" y="40159"/>
            <a:ext cx="8496300" cy="5873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ndara" pitchFamily="34" charset="0"/>
              </a:rPr>
              <a:t>November Promotional Bonuses</a:t>
            </a:r>
          </a:p>
        </p:txBody>
      </p:sp>
      <p:pic>
        <p:nvPicPr>
          <p:cNvPr id="2" name="Picture 1" descr="Screen Shot 2017-10-30 at 9.10.25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271" y="1381705"/>
            <a:ext cx="6107837" cy="227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9620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" y="2068428"/>
            <a:ext cx="4010526" cy="68383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914378" fontAlgn="base">
              <a:spcBef>
                <a:spcPct val="20000"/>
              </a:spcBef>
              <a:spcAft>
                <a:spcPct val="0"/>
              </a:spcAft>
            </a:pPr>
            <a:r>
              <a:rPr lang="en-US" dirty="0">
                <a:solidFill>
                  <a:srgbClr val="5F4388"/>
                </a:solidFill>
                <a:latin typeface="Calibri" charset="0"/>
              </a:rPr>
              <a:t>Pre-registration promotion price: </a:t>
            </a:r>
          </a:p>
          <a:p>
            <a:pPr defTabSz="914378" fontAlgn="base">
              <a:spcBef>
                <a:spcPct val="20000"/>
              </a:spcBef>
              <a:spcAft>
                <a:spcPct val="0"/>
              </a:spcAft>
            </a:pPr>
            <a:r>
              <a:rPr lang="en-AU" sz="1050" b="1" dirty="0">
                <a:solidFill>
                  <a:srgbClr val="5F4388"/>
                </a:solidFill>
                <a:ea typeface="ＭＳ Ｐゴシック" charset="0"/>
              </a:rPr>
              <a:t>Valid: </a:t>
            </a:r>
            <a:r>
              <a:rPr lang="en-AU" sz="1050" b="1" dirty="0" smtClean="0">
                <a:solidFill>
                  <a:srgbClr val="5F4388"/>
                </a:solidFill>
                <a:ea typeface="ＭＳ Ｐゴシック" charset="0"/>
              </a:rPr>
              <a:t>Until 3 March (11.59pm AEDT</a:t>
            </a:r>
            <a:r>
              <a:rPr lang="en-AU" sz="1050" b="1" dirty="0">
                <a:solidFill>
                  <a:srgbClr val="5F4388"/>
                </a:solidFill>
                <a:ea typeface="ＭＳ Ｐゴシック" charset="0"/>
              </a:rPr>
              <a:t>*) </a:t>
            </a:r>
            <a:r>
              <a:rPr lang="en-AU" sz="1050" b="1" dirty="0" smtClean="0">
                <a:solidFill>
                  <a:srgbClr val="5F4388"/>
                </a:solidFill>
                <a:ea typeface="ＭＳ Ｐゴシック" charset="0"/>
              </a:rPr>
              <a:t>2018</a:t>
            </a:r>
            <a:endParaRPr lang="en-US" sz="1050" b="1" baseline="30000" dirty="0">
              <a:solidFill>
                <a:srgbClr val="5F4388"/>
              </a:solidFill>
              <a:latin typeface="Calibri" charset="0"/>
              <a:ea typeface="Wingdings" charset="0"/>
              <a:cs typeface="Wingding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2049780"/>
            <a:ext cx="3779520" cy="84582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AU" sz="4800" dirty="0">
              <a:solidFill>
                <a:srgbClr val="002B52"/>
              </a:solidFill>
              <a:ea typeface="ＭＳ Ｐゴシック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" y="2894976"/>
            <a:ext cx="4010527" cy="70826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914378" fontAlgn="base">
              <a:spcBef>
                <a:spcPct val="2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5F4388"/>
                </a:solidFill>
                <a:latin typeface="Calibri" charset="0"/>
              </a:rPr>
              <a:t>Nov new </a:t>
            </a:r>
            <a:r>
              <a:rPr lang="en-US" dirty="0">
                <a:solidFill>
                  <a:srgbClr val="5F4388"/>
                </a:solidFill>
                <a:latin typeface="Calibri" charset="0"/>
              </a:rPr>
              <a:t>IBO promotion price: </a:t>
            </a:r>
          </a:p>
          <a:p>
            <a:pPr defTabSz="914378" fontAlgn="base">
              <a:spcBef>
                <a:spcPct val="20000"/>
              </a:spcBef>
              <a:spcAft>
                <a:spcPct val="0"/>
              </a:spcAft>
            </a:pPr>
            <a:r>
              <a:rPr lang="en-AU" sz="1050" b="1" dirty="0">
                <a:solidFill>
                  <a:srgbClr val="5F4388"/>
                </a:solidFill>
                <a:ea typeface="ＭＳ Ｐゴシック" charset="0"/>
              </a:rPr>
              <a:t>Valid: Join in </a:t>
            </a:r>
            <a:r>
              <a:rPr lang="en-AU" sz="1050" b="1" dirty="0" smtClean="0">
                <a:solidFill>
                  <a:srgbClr val="5F4388"/>
                </a:solidFill>
                <a:ea typeface="ＭＳ Ｐゴシック" charset="0"/>
              </a:rPr>
              <a:t>Nov 2017 </a:t>
            </a:r>
            <a:r>
              <a:rPr lang="en-AU" sz="1050" b="1" dirty="0">
                <a:solidFill>
                  <a:srgbClr val="5F4388"/>
                </a:solidFill>
                <a:ea typeface="ＭＳ Ｐゴシック" charset="0"/>
              </a:rPr>
              <a:t>&amp; register in your first 30 days</a:t>
            </a:r>
            <a:endParaRPr lang="en-US" sz="1050" b="1" baseline="30000" dirty="0">
              <a:solidFill>
                <a:srgbClr val="5F4388"/>
              </a:solidFill>
              <a:latin typeface="Calibri" charset="0"/>
              <a:ea typeface="Wingdings" charset="0"/>
              <a:cs typeface="Wingdings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96105" y="2218796"/>
            <a:ext cx="591207" cy="5439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GB" sz="4000" dirty="0">
              <a:solidFill>
                <a:srgbClr val="002B52"/>
              </a:solidFill>
              <a:ea typeface="ＭＳ Ｐゴシック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2814" y="3038602"/>
            <a:ext cx="1064172" cy="65287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GB" sz="4000" dirty="0">
              <a:solidFill>
                <a:srgbClr val="002B52"/>
              </a:solidFill>
              <a:ea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62223" y="2166631"/>
            <a:ext cx="107678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5F4388"/>
                </a:solidFill>
                <a:ea typeface="ＭＳ Ｐゴシック" charset="0"/>
              </a:rPr>
              <a:t>$175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660080"/>
            <a:ext cx="4572001" cy="3781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sz="700" dirty="0">
                <a:solidFill>
                  <a:srgbClr val="FFFFFF"/>
                </a:solidFill>
                <a:ea typeface="ＭＳ Ｐゴシック" charset="0"/>
              </a:rPr>
              <a:t>No refunds, exchanges, cancellations, or transfers</a:t>
            </a:r>
          </a:p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en-US" sz="700" dirty="0">
                <a:solidFill>
                  <a:srgbClr val="FFFFFF"/>
                </a:solidFill>
                <a:ea typeface="ＭＳ Ｐゴシック" charset="0"/>
              </a:rPr>
              <a:t>*Australian Eastern </a:t>
            </a:r>
            <a:r>
              <a:rPr lang="en-US" sz="700" dirty="0" smtClean="0">
                <a:solidFill>
                  <a:srgbClr val="FFFFFF"/>
                </a:solidFill>
                <a:ea typeface="ＭＳ Ｐゴシック" charset="0"/>
              </a:rPr>
              <a:t>Daylight Savings </a:t>
            </a:r>
            <a:r>
              <a:rPr lang="en-US" sz="700" dirty="0">
                <a:solidFill>
                  <a:srgbClr val="FFFFFF"/>
                </a:solidFill>
                <a:ea typeface="ＭＳ Ｐゴシック" charset="0"/>
              </a:rPr>
              <a:t>Time</a:t>
            </a:r>
            <a:endParaRPr lang="en-GB" sz="70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45296" y="3036666"/>
            <a:ext cx="107678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5F4388"/>
                </a:solidFill>
                <a:ea typeface="ＭＳ Ｐゴシック" charset="0"/>
              </a:rPr>
              <a:t>$129</a:t>
            </a:r>
            <a:r>
              <a:rPr lang="en-GB" sz="1200" b="1" dirty="0">
                <a:solidFill>
                  <a:srgbClr val="5F4388"/>
                </a:solidFill>
                <a:ea typeface="ＭＳ Ｐゴシック" charset="0"/>
              </a:rPr>
              <a:t>^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5152" y="3907523"/>
            <a:ext cx="3888432" cy="86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AU" sz="2400" b="1" dirty="0" smtClean="0">
                <a:solidFill>
                  <a:srgbClr val="FFFFFF"/>
                </a:solidFill>
                <a:latin typeface="Calibri" charset="0"/>
              </a:rPr>
              <a:t>Register at ACNREG.COM.AU</a:t>
            </a:r>
            <a:endParaRPr lang="en-US" sz="1200" b="1" baseline="30000" dirty="0">
              <a:solidFill>
                <a:srgbClr val="FFFFFF"/>
              </a:solidFill>
              <a:latin typeface="Calibri" charset="0"/>
              <a:ea typeface="Wingdings" charset="0"/>
              <a:cs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366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iStock_000063414245_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250" y="69850"/>
            <a:ext cx="1787525" cy="239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1266" name="Picture 2" descr="iStock_000076824569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250" y="2503488"/>
            <a:ext cx="178752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1267" name="Picture 3" descr="iStock_000064806563_Smal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1811338"/>
            <a:ext cx="1785938" cy="32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1268" name="Picture 4" descr="iStock_000003074604_Smal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69850"/>
            <a:ext cx="1785938" cy="170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sp>
        <p:nvSpPr>
          <p:cNvPr id="11271" name="Rectangle 7"/>
          <p:cNvSpPr>
            <a:spLocks/>
          </p:cNvSpPr>
          <p:nvPr/>
        </p:nvSpPr>
        <p:spPr bwMode="auto">
          <a:xfrm>
            <a:off x="722313" y="555625"/>
            <a:ext cx="2617787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617538">
              <a:defRPr/>
            </a:pPr>
            <a:r>
              <a:rPr lang="en-US" dirty="0">
                <a:solidFill>
                  <a:prstClr val="white"/>
                </a:solidFill>
                <a:latin typeface="+mj-lt"/>
                <a:ea typeface="MS PGothic" pitchFamily="34" charset="-128"/>
                <a:sym typeface="Arial" pitchFamily="34" charset="0"/>
              </a:rPr>
              <a:t>Think about how much time people spend every day…</a:t>
            </a:r>
          </a:p>
        </p:txBody>
      </p:sp>
      <p:sp>
        <p:nvSpPr>
          <p:cNvPr id="11272" name="Rectangle 8"/>
          <p:cNvSpPr>
            <a:spLocks/>
          </p:cNvSpPr>
          <p:nvPr/>
        </p:nvSpPr>
        <p:spPr bwMode="auto">
          <a:xfrm>
            <a:off x="757238" y="2409626"/>
            <a:ext cx="2274887" cy="2039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Surfing the </a:t>
            </a:r>
            <a:r>
              <a:rPr lang="en-US" sz="2000" dirty="0" smtClean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Internet</a:t>
            </a:r>
          </a:p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 smtClean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Posting a picture </a:t>
            </a:r>
          </a:p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 smtClean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Sending a text message</a:t>
            </a:r>
          </a:p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 smtClean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Talking on the phone</a:t>
            </a:r>
            <a:endParaRPr lang="en-US" sz="2000" dirty="0">
              <a:solidFill>
                <a:prstClr val="white"/>
              </a:solidFill>
              <a:latin typeface="+mj-lt"/>
              <a:cs typeface="Arial" charset="0"/>
              <a:sym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6788" y="69850"/>
            <a:ext cx="17780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494"/>
          <a:stretch>
            <a:fillRect/>
          </a:stretch>
        </p:blipFill>
        <p:spPr bwMode="auto">
          <a:xfrm>
            <a:off x="7319963" y="3189288"/>
            <a:ext cx="177165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91245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/>
          </p:cNvSpPr>
          <p:nvPr/>
        </p:nvSpPr>
        <p:spPr bwMode="auto">
          <a:xfrm>
            <a:off x="5856288" y="627063"/>
            <a:ext cx="261778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619001">
              <a:defRPr/>
            </a:pPr>
            <a:r>
              <a:rPr lang="en-US" dirty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Imagine earning income every time someone pays a bill for those services</a:t>
            </a:r>
          </a:p>
        </p:txBody>
      </p:sp>
      <p:sp>
        <p:nvSpPr>
          <p:cNvPr id="12290" name="Rectangle 2"/>
          <p:cNvSpPr>
            <a:spLocks/>
          </p:cNvSpPr>
          <p:nvPr/>
        </p:nvSpPr>
        <p:spPr bwMode="auto">
          <a:xfrm>
            <a:off x="5910263" y="2446338"/>
            <a:ext cx="2509837" cy="17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>
            <a:spAutoFit/>
          </a:bodyPr>
          <a:lstStyle/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Your very own online business</a:t>
            </a:r>
          </a:p>
          <a:p>
            <a:pPr defTabSz="342832">
              <a:spcBef>
                <a:spcPts val="1125"/>
              </a:spcBef>
              <a:tabLst>
                <a:tab pos="133324" algn="l"/>
              </a:tabLst>
              <a:defRPr/>
            </a:pPr>
            <a:r>
              <a:rPr lang="en-US" sz="2000" dirty="0">
                <a:solidFill>
                  <a:prstClr val="white"/>
                </a:solidFill>
                <a:latin typeface="+mj-lt"/>
                <a:cs typeface="Arial" charset="0"/>
                <a:sym typeface="Arial" charset="0"/>
              </a:rPr>
              <a:t>Offering essential services people use every day</a:t>
            </a:r>
          </a:p>
        </p:txBody>
      </p:sp>
      <p:pic>
        <p:nvPicPr>
          <p:cNvPr id="12291" name="Picture 3" descr="iStock_000039123154_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25400"/>
            <a:ext cx="1787525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2292" name="Picture 4" descr="iStock_000020648706_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2503488"/>
            <a:ext cx="178752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2293" name="Picture 5" descr="iStock_000019462274_Smal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900" y="1811338"/>
            <a:ext cx="1785938" cy="32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2294" name="Picture 6" descr="iStock_000023352572_Smal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900" y="25400"/>
            <a:ext cx="1785938" cy="174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2296" name="Picture 8" descr="iStock_000071084797_Smal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4113" y="3446463"/>
            <a:ext cx="17875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4113" y="31750"/>
            <a:ext cx="18002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296977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/>
          </p:cNvSpPr>
          <p:nvPr/>
        </p:nvSpPr>
        <p:spPr bwMode="auto">
          <a:xfrm>
            <a:off x="3351213" y="154680"/>
            <a:ext cx="1963663" cy="64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8092" tIns="38092" rIns="38092" bIns="38092" anchor="ctr">
            <a:spAutoFit/>
          </a:bodyPr>
          <a:lstStyle/>
          <a:p>
            <a:pPr defTabSz="619001">
              <a:defRPr/>
            </a:pPr>
            <a:r>
              <a:rPr lang="en-US" sz="3700" dirty="0">
                <a:solidFill>
                  <a:schemeClr val="bg1"/>
                </a:solidFill>
                <a:latin typeface="Candara" pitchFamily="34" charset="0"/>
                <a:cs typeface="Arial" charset="0"/>
                <a:sym typeface="Arial" charset="0"/>
              </a:rPr>
              <a:t>Company</a:t>
            </a:r>
          </a:p>
        </p:txBody>
      </p:sp>
      <p:sp>
        <p:nvSpPr>
          <p:cNvPr id="13317" name="Rectangle 5"/>
          <p:cNvSpPr>
            <a:spLocks/>
          </p:cNvSpPr>
          <p:nvPr/>
        </p:nvSpPr>
        <p:spPr bwMode="auto">
          <a:xfrm>
            <a:off x="3103563" y="885825"/>
            <a:ext cx="5794375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/>
          <a:lstStyle/>
          <a:p>
            <a:pPr marL="323785" indent="-323785" defTabSz="342832">
              <a:spcBef>
                <a:spcPts val="1200"/>
              </a:spcBef>
              <a:buSzPct val="100000"/>
              <a:buFontTx/>
              <a:buChar char="•"/>
              <a:tabLst>
                <a:tab pos="247601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Customer Acquisition Company</a:t>
            </a:r>
          </a:p>
          <a:p>
            <a:pPr marL="323785" indent="-323785" defTabSz="342832">
              <a:spcBef>
                <a:spcPts val="1200"/>
              </a:spcBef>
              <a:buSzPct val="100000"/>
              <a:buFontTx/>
              <a:buChar char="•"/>
              <a:tabLst>
                <a:tab pos="247601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Started in the U.S. in January 1993</a:t>
            </a:r>
          </a:p>
          <a:p>
            <a:pPr marL="323785" indent="-323785" defTabSz="342832">
              <a:spcBef>
                <a:spcPts val="1200"/>
              </a:spcBef>
              <a:buSzPct val="100000"/>
              <a:buFontTx/>
              <a:buChar char="•"/>
              <a:tabLst>
                <a:tab pos="247601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25 </a:t>
            </a: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Countries on 4 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continents</a:t>
            </a:r>
            <a:endParaRPr lang="en-US" dirty="0">
              <a:solidFill>
                <a:schemeClr val="bg1"/>
              </a:solidFill>
              <a:latin typeface="+mj-lt"/>
              <a:cs typeface="Arial" charset="0"/>
              <a:sym typeface="Arial" charset="0"/>
            </a:endParaRPr>
          </a:p>
          <a:p>
            <a:pPr marL="323785" indent="-323785" defTabSz="342832">
              <a:spcBef>
                <a:spcPts val="1200"/>
              </a:spcBef>
              <a:buSzPct val="100000"/>
              <a:buFontTx/>
              <a:buChar char="•"/>
              <a:tabLst>
                <a:tab pos="247601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Over US$800 million in revenue &amp; growing</a:t>
            </a:r>
          </a:p>
          <a:p>
            <a:pPr marL="323785" indent="-323785" defTabSz="342832">
              <a:spcBef>
                <a:spcPts val="1200"/>
              </a:spcBef>
              <a:buSzPct val="100000"/>
              <a:buFontTx/>
              <a:buChar char="•"/>
              <a:tabLst>
                <a:tab pos="247601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  <a:sym typeface="Arial" charset="0"/>
              </a:rPr>
              <a:t>Millions of customers acquired</a:t>
            </a:r>
          </a:p>
        </p:txBody>
      </p:sp>
      <p:sp>
        <p:nvSpPr>
          <p:cNvPr id="13318" name="Rectangle 6"/>
          <p:cNvSpPr>
            <a:spLocks/>
          </p:cNvSpPr>
          <p:nvPr/>
        </p:nvSpPr>
        <p:spPr bwMode="auto">
          <a:xfrm>
            <a:off x="2249488" y="3745412"/>
            <a:ext cx="6648450" cy="78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341313">
              <a:tabLst>
                <a:tab pos="131763" algn="l"/>
              </a:tabLst>
              <a:defRPr/>
            </a:pPr>
            <a:r>
              <a:rPr lang="en-US" sz="2800" b="1" dirty="0">
                <a:solidFill>
                  <a:srgbClr val="028C9A"/>
                </a:solidFill>
                <a:latin typeface="Candara" pitchFamily="34" charset="0"/>
                <a:sym typeface="Arial" pitchFamily="34" charset="0"/>
              </a:rPr>
              <a:t>World</a:t>
            </a:r>
            <a:r>
              <a:rPr lang="en-US" altLang="en-US" sz="2800" b="1" dirty="0">
                <a:solidFill>
                  <a:srgbClr val="028C9A"/>
                </a:solidFill>
                <a:latin typeface="Candara" pitchFamily="34" charset="0"/>
                <a:sym typeface="Arial" pitchFamily="34" charset="0"/>
              </a:rPr>
              <a:t>’</a:t>
            </a:r>
            <a:r>
              <a:rPr lang="en-US" altLang="ja-JP" sz="2800" b="1" dirty="0">
                <a:solidFill>
                  <a:srgbClr val="028C9A"/>
                </a:solidFill>
                <a:latin typeface="Candara" pitchFamily="34" charset="0"/>
                <a:cs typeface="Arial" pitchFamily="34" charset="0"/>
                <a:sym typeface="Arial" pitchFamily="34" charset="0"/>
              </a:rPr>
              <a:t>s Largest</a:t>
            </a:r>
          </a:p>
          <a:p>
            <a:pPr defTabSz="341313">
              <a:tabLst>
                <a:tab pos="131763" algn="l"/>
              </a:tabLst>
              <a:defRPr/>
            </a:pPr>
            <a:r>
              <a:rPr lang="en-US" dirty="0">
                <a:solidFill>
                  <a:srgbClr val="FFFFFF"/>
                </a:solidFill>
                <a:latin typeface="+mj-lt"/>
                <a:cs typeface="Arial" pitchFamily="34" charset="0"/>
                <a:sym typeface="Arial" pitchFamily="34" charset="0"/>
              </a:rPr>
              <a:t>Direct Seller of Telecommunications, Energy &amp; Other Essential Services </a:t>
            </a:r>
          </a:p>
        </p:txBody>
      </p:sp>
      <p:pic>
        <p:nvPicPr>
          <p:cNvPr id="13313" name="Picture 1" descr="HQ_0716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28975" cy="482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91434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MAPA_ACN_OVERVIEW_PLAI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8" y="827088"/>
            <a:ext cx="8191500" cy="403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pic>
      <p:grpSp>
        <p:nvGrpSpPr>
          <p:cNvPr id="14338" name="Group 2"/>
          <p:cNvGrpSpPr>
            <a:grpSpLocks/>
          </p:cNvGrpSpPr>
          <p:nvPr/>
        </p:nvGrpSpPr>
        <p:grpSpPr bwMode="auto">
          <a:xfrm rot="-3071268">
            <a:off x="1483519" y="859632"/>
            <a:ext cx="1111250" cy="2887662"/>
            <a:chOff x="0" y="0"/>
            <a:chExt cx="2964904" cy="7702683"/>
          </a:xfrm>
        </p:grpSpPr>
        <p:pic>
          <p:nvPicPr>
            <p:cNvPr id="14339" name="Picture 3" descr="map_pointer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3" y="-26827"/>
              <a:ext cx="2727712" cy="77026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4340" name="Picture 4" descr="HQ_071609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191254">
              <a:off x="480512" y="1345428"/>
              <a:ext cx="2083409" cy="2083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14341" name="Rectangle 5"/>
          <p:cNvSpPr>
            <a:spLocks/>
          </p:cNvSpPr>
          <p:nvPr/>
        </p:nvSpPr>
        <p:spPr bwMode="auto">
          <a:xfrm>
            <a:off x="2514600" y="2597150"/>
            <a:ext cx="1666875" cy="3937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83" tIns="34283" rIns="34283" bIns="34283" anchor="ctr"/>
          <a:lstStyle/>
          <a:p>
            <a:pPr defTabSz="387350"/>
            <a:r>
              <a:rPr lang="en-US" sz="1000" b="1" dirty="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  <a:sym typeface="Arial" pitchFamily="34" charset="0"/>
              </a:rPr>
              <a:t>ACN World Headquarters</a:t>
            </a:r>
          </a:p>
          <a:p>
            <a:pPr defTabSz="387350"/>
            <a:r>
              <a:rPr lang="en-US" sz="1000" b="1" dirty="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  <a:sym typeface="Arial" pitchFamily="34" charset="0"/>
              </a:rPr>
              <a:t>CONCORD, NC</a:t>
            </a:r>
          </a:p>
        </p:txBody>
      </p:sp>
      <p:grpSp>
        <p:nvGrpSpPr>
          <p:cNvPr id="14342" name="Group 6"/>
          <p:cNvGrpSpPr>
            <a:grpSpLocks/>
          </p:cNvGrpSpPr>
          <p:nvPr/>
        </p:nvGrpSpPr>
        <p:grpSpPr bwMode="auto">
          <a:xfrm>
            <a:off x="17463" y="-42528"/>
            <a:ext cx="8872537" cy="5198728"/>
            <a:chOff x="178499" y="650343"/>
            <a:chExt cx="23662965" cy="13868800"/>
          </a:xfrm>
        </p:grpSpPr>
        <p:grpSp>
          <p:nvGrpSpPr>
            <p:cNvPr id="30726" name="Group 7"/>
            <p:cNvGrpSpPr>
              <a:grpSpLocks/>
            </p:cNvGrpSpPr>
            <p:nvPr/>
          </p:nvGrpSpPr>
          <p:grpSpPr bwMode="auto">
            <a:xfrm>
              <a:off x="5597556" y="1335525"/>
              <a:ext cx="2400471" cy="7699267"/>
              <a:chOff x="327598" y="1725"/>
              <a:chExt cx="2400470" cy="7699267"/>
            </a:xfrm>
          </p:grpSpPr>
          <p:pic>
            <p:nvPicPr>
              <p:cNvPr id="3" name="Picture 8" descr="map_pointers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865" y="1725"/>
                <a:ext cx="2400587" cy="7699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4" name="Picture 9" descr="CA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580" y="1369635"/>
                <a:ext cx="2083050" cy="20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727" name="Group 10"/>
            <p:cNvGrpSpPr>
              <a:grpSpLocks/>
            </p:cNvGrpSpPr>
            <p:nvPr/>
          </p:nvGrpSpPr>
          <p:grpSpPr bwMode="auto">
            <a:xfrm rot="-4878179">
              <a:off x="2556498" y="4651965"/>
              <a:ext cx="2946686" cy="7702684"/>
              <a:chOff x="32572" y="-1"/>
              <a:chExt cx="2946686" cy="7702684"/>
            </a:xfrm>
          </p:grpSpPr>
          <p:pic>
            <p:nvPicPr>
              <p:cNvPr id="5" name="Picture 11" descr="map_pointers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503" y="-18168"/>
                <a:ext cx="2384315" cy="7675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12" descr="MX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596326">
                <a:off x="474807" y="1354046"/>
                <a:ext cx="2075160" cy="20830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728" name="Group 13"/>
            <p:cNvGrpSpPr>
              <a:grpSpLocks/>
            </p:cNvGrpSpPr>
            <p:nvPr/>
          </p:nvGrpSpPr>
          <p:grpSpPr bwMode="auto">
            <a:xfrm>
              <a:off x="11525980" y="650343"/>
              <a:ext cx="2743263" cy="7271527"/>
              <a:chOff x="1070141" y="-253212"/>
              <a:chExt cx="2743262" cy="7271528"/>
            </a:xfrm>
          </p:grpSpPr>
          <p:pic>
            <p:nvPicPr>
              <p:cNvPr id="14350" name="Picture 14" descr="map_pointers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13956">
                <a:off x="1070141" y="-253212"/>
                <a:ext cx="2400585" cy="72715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4351" name="Picture 15" descr="AMSTERDAM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0351" y="1131575"/>
                <a:ext cx="2083052" cy="20836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729" name="Group 16"/>
            <p:cNvGrpSpPr>
              <a:grpSpLocks/>
            </p:cNvGrpSpPr>
            <p:nvPr/>
          </p:nvGrpSpPr>
          <p:grpSpPr bwMode="auto">
            <a:xfrm rot="1323787">
              <a:off x="20322567" y="2555628"/>
              <a:ext cx="2765620" cy="7330821"/>
              <a:chOff x="7866663" y="-1362449"/>
              <a:chExt cx="2765620" cy="7330821"/>
            </a:xfrm>
          </p:grpSpPr>
          <p:pic>
            <p:nvPicPr>
              <p:cNvPr id="37" name="Picture 17" descr="map_pointers.pn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19608">
                <a:off x="7866663" y="-1362449"/>
                <a:ext cx="2400590" cy="7330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8"/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253745">
                <a:off x="8652078" y="158190"/>
                <a:ext cx="1980205" cy="1990585"/>
              </a:xfrm>
              <a:prstGeom prst="ellipse">
                <a:avLst/>
              </a:prstGeom>
              <a:ln w="12700">
                <a:noFill/>
                <a:miter lim="400000"/>
                <a:headEnd/>
                <a:tailEnd/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0730" name="Group 19"/>
            <p:cNvGrpSpPr>
              <a:grpSpLocks/>
            </p:cNvGrpSpPr>
            <p:nvPr/>
          </p:nvGrpSpPr>
          <p:grpSpPr bwMode="auto">
            <a:xfrm>
              <a:off x="10255747" y="4009153"/>
              <a:ext cx="5088886" cy="7845734"/>
              <a:chOff x="-1029434" y="-163668"/>
              <a:chExt cx="5088886" cy="7845734"/>
            </a:xfrm>
          </p:grpSpPr>
          <p:pic>
            <p:nvPicPr>
              <p:cNvPr id="14356" name="Picture 20" descr="map_pointers.png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427672">
                <a:off x="341639" y="-4068"/>
                <a:ext cx="2345551" cy="7525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4357" name="Picture 21" descr="wroclaw.png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1754" y="3934501"/>
                <a:ext cx="2087288" cy="20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731" name="Group 22"/>
            <p:cNvGrpSpPr>
              <a:grpSpLocks/>
            </p:cNvGrpSpPr>
            <p:nvPr/>
          </p:nvGrpSpPr>
          <p:grpSpPr bwMode="auto">
            <a:xfrm>
              <a:off x="18165779" y="2321397"/>
              <a:ext cx="2400358" cy="7702683"/>
              <a:chOff x="325865" y="-1"/>
              <a:chExt cx="2400358" cy="7702684"/>
            </a:xfrm>
          </p:grpSpPr>
          <p:pic>
            <p:nvPicPr>
              <p:cNvPr id="14359" name="Picture 23" descr="map_pointers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963" y="887"/>
                <a:ext cx="2400590" cy="7703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4360" name="Picture 24" descr="korea.png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679" y="1368800"/>
                <a:ext cx="2083053" cy="20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732" name="Group 25"/>
            <p:cNvGrpSpPr>
              <a:grpSpLocks/>
            </p:cNvGrpSpPr>
            <p:nvPr/>
          </p:nvGrpSpPr>
          <p:grpSpPr bwMode="auto">
            <a:xfrm>
              <a:off x="19510243" y="6845287"/>
              <a:ext cx="2400591" cy="7673856"/>
              <a:chOff x="325422" y="288"/>
              <a:chExt cx="2400591" cy="7673855"/>
            </a:xfrm>
          </p:grpSpPr>
          <p:pic>
            <p:nvPicPr>
              <p:cNvPr id="14362" name="Picture 26" descr="map_pointers.png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419" y="288"/>
                <a:ext cx="2400588" cy="76738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4363" name="Picture 27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477574" y="1416230"/>
                <a:ext cx="2084409" cy="2013410"/>
              </a:xfrm>
              <a:prstGeom prst="ellipse">
                <a:avLst/>
              </a:prstGeom>
              <a:ln w="12700" cap="flat" cmpd="sng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364" name="Rectangle 28"/>
            <p:cNvSpPr>
              <a:spLocks/>
            </p:cNvSpPr>
            <p:nvPr/>
          </p:nvSpPr>
          <p:spPr bwMode="auto">
            <a:xfrm>
              <a:off x="3163359" y="9047497"/>
              <a:ext cx="3056837" cy="96135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MEXICO CITY, MEXICO</a:t>
              </a:r>
            </a:p>
          </p:txBody>
        </p:sp>
        <p:sp>
          <p:nvSpPr>
            <p:cNvPr id="14365" name="Rectangle 29"/>
            <p:cNvSpPr>
              <a:spLocks/>
            </p:cNvSpPr>
            <p:nvPr/>
          </p:nvSpPr>
          <p:spPr bwMode="auto">
            <a:xfrm>
              <a:off x="7611645" y="2202986"/>
              <a:ext cx="3149982" cy="69877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MONTREAL, QC</a:t>
              </a:r>
            </a:p>
          </p:txBody>
        </p:sp>
        <p:sp>
          <p:nvSpPr>
            <p:cNvPr id="14366" name="Rectangle 30"/>
            <p:cNvSpPr>
              <a:spLocks/>
            </p:cNvSpPr>
            <p:nvPr/>
          </p:nvSpPr>
          <p:spPr bwMode="auto">
            <a:xfrm>
              <a:off x="13165568" y="4399839"/>
              <a:ext cx="3903606" cy="9655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algn="r" defTabSz="388185">
                <a:defRPr/>
              </a:pP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AMSTERDAM, </a:t>
              </a:r>
              <a:b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</a:b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THE NETHERLANDS</a:t>
              </a:r>
            </a:p>
          </p:txBody>
        </p:sp>
        <p:sp>
          <p:nvSpPr>
            <p:cNvPr id="14368" name="Rectangle 32"/>
            <p:cNvSpPr>
              <a:spLocks/>
            </p:cNvSpPr>
            <p:nvPr/>
          </p:nvSpPr>
          <p:spPr bwMode="auto">
            <a:xfrm>
              <a:off x="12065270" y="6259949"/>
              <a:ext cx="2590615" cy="9655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charset="0"/>
                  <a:cs typeface="Arial" charset="0"/>
                  <a:sym typeface="Arial" charset="0"/>
                </a:rPr>
                <a:t>WROCLAW, POLAND</a:t>
              </a:r>
            </a:p>
          </p:txBody>
        </p:sp>
        <p:sp>
          <p:nvSpPr>
            <p:cNvPr id="14369" name="Rectangle 33"/>
            <p:cNvSpPr>
              <a:spLocks/>
            </p:cNvSpPr>
            <p:nvPr/>
          </p:nvSpPr>
          <p:spPr bwMode="auto">
            <a:xfrm>
              <a:off x="16533456" y="6154979"/>
              <a:ext cx="3158449" cy="96558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SEOUL, </a:t>
              </a:r>
              <a:endParaRPr lang="en-US" sz="1000" b="1" dirty="0" smtClean="0">
                <a:solidFill>
                  <a:prstClr val="white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defTabSz="388185">
                <a:defRPr/>
              </a:pPr>
              <a:r>
                <a:rPr lang="en-US" sz="1000" b="1" dirty="0" smtClean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SOUTH </a:t>
              </a: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KOREA</a:t>
              </a:r>
            </a:p>
          </p:txBody>
        </p:sp>
        <p:sp>
          <p:nvSpPr>
            <p:cNvPr id="14370" name="Rectangle 34"/>
            <p:cNvSpPr>
              <a:spLocks/>
            </p:cNvSpPr>
            <p:nvPr/>
          </p:nvSpPr>
          <p:spPr bwMode="auto">
            <a:xfrm>
              <a:off x="18058030" y="12105181"/>
              <a:ext cx="3183852" cy="96558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prstClr val="white"/>
                  </a:solidFill>
                  <a:latin typeface="Arial" charset="0"/>
                  <a:cs typeface="Arial" charset="0"/>
                  <a:sym typeface="Arial" charset="0"/>
                </a:rPr>
                <a:t>SYDNEY, AUSTRALIA</a:t>
              </a:r>
            </a:p>
          </p:txBody>
        </p:sp>
        <p:sp>
          <p:nvSpPr>
            <p:cNvPr id="39" name="Rectangle 31"/>
            <p:cNvSpPr>
              <a:spLocks/>
            </p:cNvSpPr>
            <p:nvPr/>
          </p:nvSpPr>
          <p:spPr bwMode="auto">
            <a:xfrm>
              <a:off x="20564467" y="6900343"/>
              <a:ext cx="3276997" cy="79194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tIns="91440" bIns="91440" anchor="ctr"/>
            <a:lstStyle/>
            <a:p>
              <a:pPr defTabSz="388185">
                <a:defRPr/>
              </a:pPr>
              <a:r>
                <a:rPr lang="en-US" sz="1000" b="1" dirty="0">
                  <a:solidFill>
                    <a:schemeClr val="bg1"/>
                  </a:solidFill>
                  <a:latin typeface="Arial" charset="0"/>
                  <a:cs typeface="Arial" charset="0"/>
                  <a:sym typeface="Arial" charset="0"/>
                </a:rPr>
                <a:t>TOKYO, JAPAN</a:t>
              </a:r>
            </a:p>
          </p:txBody>
        </p:sp>
      </p:grpSp>
      <p:sp>
        <p:nvSpPr>
          <p:cNvPr id="30725" name="Rectangle 35"/>
          <p:cNvSpPr>
            <a:spLocks/>
          </p:cNvSpPr>
          <p:nvPr/>
        </p:nvSpPr>
        <p:spPr bwMode="auto">
          <a:xfrm>
            <a:off x="254898" y="3661680"/>
            <a:ext cx="1794565" cy="136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4283" tIns="34283" rIns="34283" bIns="34283">
            <a:spAutoFit/>
          </a:bodyPr>
          <a:lstStyle/>
          <a:p>
            <a:pPr algn="ctr" defTabSz="387350"/>
            <a:r>
              <a:rPr lang="en-US" sz="2800" b="1" dirty="0" smtClean="0">
                <a:solidFill>
                  <a:srgbClr val="FFFFFF"/>
                </a:solidFill>
                <a:latin typeface="Candara" pitchFamily="34" charset="0"/>
                <a:ea typeface="MS PGothic" pitchFamily="34" charset="-128"/>
                <a:cs typeface="Arial" pitchFamily="34" charset="0"/>
                <a:sym typeface="Arial" pitchFamily="34" charset="0"/>
              </a:rPr>
              <a:t>ACN</a:t>
            </a:r>
            <a:r>
              <a:rPr lang="en-US" sz="2800" dirty="0" smtClean="0">
                <a:solidFill>
                  <a:srgbClr val="FFFFFF"/>
                </a:solidFill>
                <a:latin typeface="Candara" pitchFamily="34" charset="0"/>
                <a:ea typeface="MS PGothic" pitchFamily="34" charset="-128"/>
                <a:cs typeface="Arial" pitchFamily="34" charset="0"/>
                <a:sym typeface="Arial" pitchFamily="34" charset="0"/>
              </a:rPr>
              <a:t> </a:t>
            </a:r>
          </a:p>
          <a:p>
            <a:pPr algn="ctr" defTabSz="387350"/>
            <a:r>
              <a:rPr lang="en-US" sz="2800" dirty="0" smtClean="0">
                <a:solidFill>
                  <a:srgbClr val="FFFFFF"/>
                </a:solidFill>
                <a:latin typeface="Candara" pitchFamily="34" charset="0"/>
                <a:ea typeface="MS PGothic" pitchFamily="34" charset="-128"/>
                <a:cs typeface="Arial" pitchFamily="34" charset="0"/>
                <a:sym typeface="Arial" pitchFamily="34" charset="0"/>
              </a:rPr>
              <a:t>Corporate Offices</a:t>
            </a:r>
          </a:p>
        </p:txBody>
      </p:sp>
    </p:spTree>
    <p:extLst>
      <p:ext uri="{BB962C8B-B14F-4D97-AF65-F5344CB8AC3E}">
        <p14:creationId xmlns:p14="http://schemas.microsoft.com/office/powerpoint/2010/main" val="44043827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371475" y="206375"/>
            <a:ext cx="8580438" cy="5873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ndara" pitchFamily="34" charset="0"/>
                <a:ea typeface="MS PGothic" charset="0"/>
              </a:rPr>
              <a:t>Residential and Business Services</a:t>
            </a:r>
            <a:endParaRPr lang="en-US" dirty="0">
              <a:latin typeface="Candara" pitchFamily="34" charset="0"/>
              <a:ea typeface="MS PGothic" charset="0"/>
            </a:endParaRP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366713" y="927100"/>
            <a:ext cx="8229600" cy="3395663"/>
          </a:xfrm>
        </p:spPr>
        <p:txBody>
          <a:bodyPr>
            <a:normAutofit fontScale="92500" lnSpcReduction="20000"/>
          </a:bodyPr>
          <a:lstStyle/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endParaRPr lang="en-AU" sz="1700" dirty="0">
              <a:solidFill>
                <a:srgbClr val="00447C"/>
              </a:solidFill>
              <a:latin typeface="+mn-lt"/>
              <a:ea typeface="MS PGothic" charset="0"/>
            </a:endParaRP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Home and Business Phone Service</a:t>
            </a: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 smtClean="0">
                <a:solidFill>
                  <a:schemeClr val="bg1"/>
                </a:solidFill>
                <a:latin typeface="+mn-lt"/>
                <a:ea typeface="MS PGothic" charset="0"/>
              </a:rPr>
              <a:t>Digital Phone Services</a:t>
            </a:r>
            <a:endParaRPr lang="en-AU" sz="1700" dirty="0">
              <a:solidFill>
                <a:schemeClr val="bg1"/>
              </a:solidFill>
              <a:latin typeface="+mn-lt"/>
              <a:ea typeface="MS PGothic" charset="0"/>
            </a:endParaRP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Mobile</a:t>
            </a: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Broadband</a:t>
            </a: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nbn™</a:t>
            </a:r>
            <a:endParaRPr lang="en-US" sz="1700" dirty="0">
              <a:solidFill>
                <a:schemeClr val="bg1"/>
              </a:solidFill>
              <a:latin typeface="+mn-lt"/>
              <a:ea typeface="MS PGothic" charset="0"/>
            </a:endParaRP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Electricity and gas</a:t>
            </a: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>
                <a:solidFill>
                  <a:schemeClr val="bg1"/>
                </a:solidFill>
                <a:latin typeface="+mn-lt"/>
                <a:ea typeface="MS PGothic" charset="0"/>
              </a:rPr>
              <a:t>Security and </a:t>
            </a:r>
            <a:r>
              <a:rPr lang="en-AU" sz="1700" dirty="0" smtClean="0">
                <a:solidFill>
                  <a:schemeClr val="bg1"/>
                </a:solidFill>
                <a:latin typeface="+mn-lt"/>
                <a:ea typeface="MS PGothic" charset="0"/>
              </a:rPr>
              <a:t>automation</a:t>
            </a:r>
          </a:p>
          <a:p>
            <a:pPr marL="387350" indent="-387350" eaLnBrk="1" hangingPunct="1">
              <a:lnSpc>
                <a:spcPct val="90000"/>
              </a:lnSpc>
              <a:spcBef>
                <a:spcPts val="1538"/>
              </a:spcBef>
            </a:pPr>
            <a:r>
              <a:rPr lang="en-AU" sz="1700" dirty="0" smtClean="0">
                <a:solidFill>
                  <a:schemeClr val="bg1"/>
                </a:solidFill>
                <a:latin typeface="+mn-lt"/>
                <a:ea typeface="MS PGothic" charset="0"/>
              </a:rPr>
              <a:t>Merchant Services (business only)</a:t>
            </a:r>
            <a:endParaRPr lang="en-AU" sz="1700" dirty="0">
              <a:solidFill>
                <a:schemeClr val="bg1"/>
              </a:solidFill>
              <a:latin typeface="+mn-lt"/>
              <a:ea typeface="MS PGothic" charset="0"/>
            </a:endParaRPr>
          </a:p>
        </p:txBody>
      </p:sp>
      <p:sp>
        <p:nvSpPr>
          <p:cNvPr id="29699" name="Picture 3" descr="phone-icon.png"/>
          <p:cNvSpPr>
            <a:spLocks noChangeAspect="1"/>
          </p:cNvSpPr>
          <p:nvPr/>
        </p:nvSpPr>
        <p:spPr bwMode="auto">
          <a:xfrm>
            <a:off x="533400" y="3668713"/>
            <a:ext cx="11620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898" tIns="38949" rIns="77898" bIns="38949"/>
          <a:lstStyle/>
          <a:p>
            <a:endParaRPr lang="en-US" sz="1800" dirty="0"/>
          </a:p>
        </p:txBody>
      </p:sp>
      <p:sp>
        <p:nvSpPr>
          <p:cNvPr id="29700" name="Picture 4" descr="mobile-icon.png"/>
          <p:cNvSpPr>
            <a:spLocks noChangeAspect="1"/>
          </p:cNvSpPr>
          <p:nvPr/>
        </p:nvSpPr>
        <p:spPr bwMode="auto">
          <a:xfrm>
            <a:off x="2452688" y="3683000"/>
            <a:ext cx="59531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898" tIns="38949" rIns="77898" bIns="38949"/>
          <a:lstStyle/>
          <a:p>
            <a:endParaRPr lang="en-US" sz="1800" dirty="0"/>
          </a:p>
        </p:txBody>
      </p:sp>
      <p:sp>
        <p:nvSpPr>
          <p:cNvPr id="29701" name="Picture 5" descr="internet-icon.png"/>
          <p:cNvSpPr>
            <a:spLocks noChangeAspect="1"/>
          </p:cNvSpPr>
          <p:nvPr/>
        </p:nvSpPr>
        <p:spPr bwMode="auto">
          <a:xfrm>
            <a:off x="3805238" y="3484563"/>
            <a:ext cx="11430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898" tIns="38949" rIns="77898" bIns="38949"/>
          <a:lstStyle/>
          <a:p>
            <a:endParaRPr lang="en-US" sz="1800" dirty="0"/>
          </a:p>
        </p:txBody>
      </p:sp>
      <p:sp>
        <p:nvSpPr>
          <p:cNvPr id="29702" name="Picture 6" descr="voip-icon.png"/>
          <p:cNvSpPr>
            <a:spLocks noChangeAspect="1"/>
          </p:cNvSpPr>
          <p:nvPr/>
        </p:nvSpPr>
        <p:spPr bwMode="auto">
          <a:xfrm>
            <a:off x="5705475" y="3627438"/>
            <a:ext cx="12319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898" tIns="38949" rIns="77898" bIns="38949"/>
          <a:lstStyle/>
          <a:p>
            <a:endParaRPr lang="en-US" sz="1800" dirty="0"/>
          </a:p>
        </p:txBody>
      </p:sp>
      <p:pic>
        <p:nvPicPr>
          <p:cNvPr id="16" name="Picture 1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393" y="1693863"/>
            <a:ext cx="11112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ADT_AuthRep_LogoHoriz_CMYK.png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4560" y="2842442"/>
            <a:ext cx="1506984" cy="46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lick-Logo.pn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138" y="1588622"/>
            <a:ext cx="846138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Rectangle 4"/>
          <p:cNvSpPr>
            <a:spLocks noChangeArrowheads="1"/>
          </p:cNvSpPr>
          <p:nvPr/>
        </p:nvSpPr>
        <p:spPr bwMode="auto">
          <a:xfrm>
            <a:off x="166688" y="4398963"/>
            <a:ext cx="5538787" cy="21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16" tIns="38958" rIns="77916" bIns="38958">
            <a:spAutoFit/>
          </a:bodyPr>
          <a:lstStyle/>
          <a:p>
            <a:pPr algn="ctr" defTabSz="341313">
              <a:lnSpc>
                <a:spcPct val="120000"/>
              </a:lnSpc>
            </a:pPr>
            <a:r>
              <a:rPr lang="en-US" sz="800" i="1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Product and Service availability vary based on geographic location. See your IBO’</a:t>
            </a:r>
            <a:r>
              <a:rPr lang="en-US" altLang="ja-JP" sz="800" i="1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s </a:t>
            </a:r>
            <a:r>
              <a:rPr lang="en-US" altLang="ja-JP" sz="800" i="1" dirty="0" err="1" smtClean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StoreFront</a:t>
            </a:r>
            <a:r>
              <a:rPr lang="en-US" altLang="ja-JP" sz="800" i="1" dirty="0" smtClean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 </a:t>
            </a:r>
            <a:r>
              <a:rPr lang="en-US" altLang="ja-JP" sz="800" i="1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for more details.</a:t>
            </a:r>
            <a:endParaRPr lang="en-US" sz="800" i="1" dirty="0">
              <a:solidFill>
                <a:schemeClr val="bg1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3" name="Picture 2" descr="NBN_Masterbrand_REV.png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9410" y="1969949"/>
            <a:ext cx="9699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3" descr="ACN Logo_White.ai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5922" y="699542"/>
            <a:ext cx="20478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logo-Anovia-colour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818816"/>
            <a:ext cx="161556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0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/>
          </p:cNvSpPr>
          <p:nvPr/>
        </p:nvSpPr>
        <p:spPr bwMode="auto">
          <a:xfrm>
            <a:off x="482600" y="2639709"/>
            <a:ext cx="4562475" cy="1738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38092" tIns="38092" rIns="38092" bIns="38092" anchor="ctr">
            <a:spAutoFit/>
          </a:bodyPr>
          <a:lstStyle/>
          <a:p>
            <a:pPr defTabSz="388185">
              <a:defRPr/>
            </a:pPr>
            <a:r>
              <a:rPr lang="en-AU" dirty="0" smtClean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ACN has partnered with </a:t>
            </a:r>
            <a:r>
              <a:rPr lang="en-AU" dirty="0" err="1" smtClean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Foodbank</a:t>
            </a:r>
            <a:r>
              <a:rPr lang="en-AU" dirty="0" smtClean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.</a:t>
            </a:r>
            <a:endParaRPr lang="en-AU" dirty="0">
              <a:solidFill>
                <a:prstClr val="white"/>
              </a:solidFill>
              <a:latin typeface="+mj-lt"/>
              <a:ea typeface="MS PGothic" pitchFamily="34" charset="-128"/>
              <a:cs typeface="Arial" pitchFamily="34" charset="0"/>
            </a:endParaRPr>
          </a:p>
          <a:p>
            <a:pPr defTabSz="388185">
              <a:defRPr/>
            </a:pPr>
            <a:r>
              <a:rPr lang="en-AU" dirty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So, every time someone becomes an ACN </a:t>
            </a:r>
            <a:r>
              <a:rPr lang="en-AU" dirty="0" smtClean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Telecommunications </a:t>
            </a:r>
            <a:r>
              <a:rPr lang="en-AU" dirty="0">
                <a:solidFill>
                  <a:prstClr val="white"/>
                </a:solidFill>
                <a:latin typeface="+mj-lt"/>
                <a:ea typeface="MS PGothic" pitchFamily="34" charset="-128"/>
                <a:cs typeface="Arial" pitchFamily="34" charset="0"/>
              </a:rPr>
              <a:t>customer and then every time someone pays their monthly ACN bill for those services, a meal goes to someone who desperately needs it. </a:t>
            </a:r>
          </a:p>
        </p:txBody>
      </p:sp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482600" y="4891088"/>
            <a:ext cx="62865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83" tIns="17142" rIns="34283" bIns="17142">
            <a:spAutoFit/>
          </a:bodyPr>
          <a:lstStyle/>
          <a:p>
            <a:pPr defTabSz="387350"/>
            <a:r>
              <a:rPr lang="en-US" sz="900" i="1" dirty="0">
                <a:solidFill>
                  <a:srgbClr val="FFFFFF"/>
                </a:solidFill>
                <a:latin typeface="Arial" charset="0"/>
                <a:ea typeface="MS PGothic" charset="0"/>
              </a:rPr>
              <a:t>Refer to ACN's Foodbank flyer for more details</a:t>
            </a:r>
            <a:r>
              <a:rPr lang="en-US" sz="900" i="1" dirty="0">
                <a:solidFill>
                  <a:srgbClr val="000000"/>
                </a:solidFill>
                <a:latin typeface="Arial" charset="0"/>
                <a:ea typeface="MS PGothic" charset="0"/>
              </a:rPr>
              <a:t>.</a:t>
            </a:r>
          </a:p>
        </p:txBody>
      </p:sp>
      <p:pic>
        <p:nvPicPr>
          <p:cNvPr id="30723" name="Picture 2" descr="Foodbank-kid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-100013"/>
            <a:ext cx="6134100" cy="531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7" descr="ACN-FoodbNK-log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13" y="627534"/>
            <a:ext cx="3665537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46092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371475" y="7938"/>
            <a:ext cx="8580438" cy="5873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andara" pitchFamily="34" charset="0"/>
              </a:rPr>
              <a:t>Our Competitive advantage</a:t>
            </a:r>
          </a:p>
        </p:txBody>
      </p:sp>
      <p:grpSp>
        <p:nvGrpSpPr>
          <p:cNvPr id="31746" name="Group 1"/>
          <p:cNvGrpSpPr>
            <a:grpSpLocks/>
          </p:cNvGrpSpPr>
          <p:nvPr/>
        </p:nvGrpSpPr>
        <p:grpSpPr bwMode="auto">
          <a:xfrm>
            <a:off x="107505" y="787400"/>
            <a:ext cx="8784976" cy="4262438"/>
            <a:chOff x="0" y="793750"/>
            <a:chExt cx="9905355" cy="5470220"/>
          </a:xfrm>
        </p:grpSpPr>
        <p:sp>
          <p:nvSpPr>
            <p:cNvPr id="42" name="Line 1"/>
            <p:cNvSpPr>
              <a:spLocks noChangeShapeType="1"/>
            </p:cNvSpPr>
            <p:nvPr/>
          </p:nvSpPr>
          <p:spPr bwMode="auto">
            <a:xfrm>
              <a:off x="3361220" y="3835478"/>
              <a:ext cx="601302" cy="959580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43" name="Line 2"/>
            <p:cNvSpPr>
              <a:spLocks noChangeShapeType="1"/>
            </p:cNvSpPr>
            <p:nvPr/>
          </p:nvSpPr>
          <p:spPr bwMode="auto">
            <a:xfrm flipH="1" flipV="1">
              <a:off x="5701931" y="1050642"/>
              <a:ext cx="3066740" cy="1980091"/>
            </a:xfrm>
            <a:prstGeom prst="line">
              <a:avLst/>
            </a:prstGeom>
            <a:noFill/>
            <a:ln w="254000">
              <a:solidFill>
                <a:srgbClr val="3EA49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grpSp>
          <p:nvGrpSpPr>
            <p:cNvPr id="31750" name="Group 6"/>
            <p:cNvGrpSpPr>
              <a:grpSpLocks/>
            </p:cNvGrpSpPr>
            <p:nvPr/>
          </p:nvGrpSpPr>
          <p:grpSpPr bwMode="auto">
            <a:xfrm>
              <a:off x="0" y="5492011"/>
              <a:ext cx="9905355" cy="771959"/>
              <a:chOff x="0" y="-172970"/>
              <a:chExt cx="24384000" cy="1544326"/>
            </a:xfrm>
          </p:grpSpPr>
          <p:sp>
            <p:nvSpPr>
              <p:cNvPr id="45" name="Rectangle 7"/>
              <p:cNvSpPr>
                <a:spLocks/>
              </p:cNvSpPr>
              <p:nvPr/>
            </p:nvSpPr>
            <p:spPr bwMode="auto">
              <a:xfrm>
                <a:off x="6822105" y="-2167"/>
                <a:ext cx="10833183" cy="1271628"/>
              </a:xfrm>
              <a:prstGeom prst="roundRect">
                <a:avLst/>
              </a:prstGeom>
              <a:noFill/>
              <a:ln>
                <a:solidFill>
                  <a:srgbClr val="EA682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ea typeface="ＭＳ Ｐゴシック" charset="0"/>
                  <a:sym typeface="Calibri" charset="0"/>
                </a:endParaRPr>
              </a:p>
            </p:txBody>
          </p:sp>
          <p:sp>
            <p:nvSpPr>
              <p:cNvPr id="46" name="Rectangle 8"/>
              <p:cNvSpPr>
                <a:spLocks/>
              </p:cNvSpPr>
              <p:nvPr/>
            </p:nvSpPr>
            <p:spPr bwMode="auto">
              <a:xfrm>
                <a:off x="0" y="-173347"/>
                <a:ext cx="24384000" cy="1544703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101600" tIns="101600" rIns="101600" bIns="101600" anchor="ctr">
                <a:spAutoFit/>
              </a:bodyPr>
              <a:lstStyle/>
              <a:p>
                <a:pPr algn="ctr" defTabSz="402336">
                  <a:spcBef>
                    <a:spcPts val="352"/>
                  </a:spcBef>
                  <a:defRPr/>
                </a:pPr>
                <a:r>
                  <a:rPr lang="en-US" sz="2200" dirty="0">
                    <a:solidFill>
                      <a:srgbClr val="EA6820"/>
                    </a:solidFill>
                    <a:latin typeface="Arial" charset="0"/>
                    <a:cs typeface="Arial" charset="0"/>
                    <a:sym typeface="Arial" charset="0"/>
                  </a:rPr>
                  <a:t>Relationship Marketing!</a:t>
                </a:r>
              </a:p>
            </p:txBody>
          </p:sp>
        </p:grpSp>
        <p:sp>
          <p:nvSpPr>
            <p:cNvPr id="48" name="Rectangle 10"/>
            <p:cNvSpPr>
              <a:spLocks/>
            </p:cNvSpPr>
            <p:nvPr/>
          </p:nvSpPr>
          <p:spPr bwMode="auto">
            <a:xfrm>
              <a:off x="4070642" y="793750"/>
              <a:ext cx="1750794" cy="76196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>
              <a:noFill/>
            </a:ln>
            <a:effectLst>
              <a:outerShdw blurRad="203200" dist="50800" dir="2653774" algn="ctr" rotWithShape="0">
                <a:srgbClr val="808080">
                  <a:alpha val="54485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defTabSz="388185">
                <a:defRPr/>
              </a:pPr>
              <a:endParaRPr lang="en-US" sz="1800" dirty="0">
                <a:latin typeface="Calibri" charset="0"/>
                <a:sym typeface="Calibri" charset="0"/>
              </a:endParaRPr>
            </a:p>
          </p:txBody>
        </p:sp>
        <p:sp>
          <p:nvSpPr>
            <p:cNvPr id="50" name="Line 12"/>
            <p:cNvSpPr>
              <a:spLocks noChangeShapeType="1"/>
            </p:cNvSpPr>
            <p:nvPr/>
          </p:nvSpPr>
          <p:spPr bwMode="auto">
            <a:xfrm flipH="1">
              <a:off x="6124930" y="3496264"/>
              <a:ext cx="2643743" cy="1781892"/>
            </a:xfrm>
            <a:prstGeom prst="line">
              <a:avLst/>
            </a:prstGeom>
            <a:noFill/>
            <a:ln w="254000">
              <a:solidFill>
                <a:srgbClr val="3EA49D"/>
              </a:solidFill>
              <a:round/>
              <a:headEnd type="diamond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grpSp>
          <p:nvGrpSpPr>
            <p:cNvPr id="31753" name="Group 13"/>
            <p:cNvGrpSpPr>
              <a:grpSpLocks/>
            </p:cNvGrpSpPr>
            <p:nvPr/>
          </p:nvGrpSpPr>
          <p:grpSpPr bwMode="auto">
            <a:xfrm>
              <a:off x="8309696" y="2794404"/>
              <a:ext cx="1270893" cy="1257031"/>
              <a:chOff x="1026668" y="1601"/>
              <a:chExt cx="2526567" cy="2514634"/>
            </a:xfrm>
          </p:grpSpPr>
          <p:sp>
            <p:nvSpPr>
              <p:cNvPr id="52" name="Oval 14"/>
              <p:cNvSpPr>
                <a:spLocks/>
              </p:cNvSpPr>
              <p:nvPr/>
            </p:nvSpPr>
            <p:spPr bwMode="auto">
              <a:xfrm>
                <a:off x="1026668" y="1601"/>
                <a:ext cx="2526567" cy="2514634"/>
              </a:xfrm>
              <a:prstGeom prst="ellipse">
                <a:avLst/>
              </a:prstGeom>
              <a:solidFill>
                <a:srgbClr val="AAB1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53" name="Rectangle 15"/>
              <p:cNvSpPr>
                <a:spLocks/>
              </p:cNvSpPr>
              <p:nvPr/>
            </p:nvSpPr>
            <p:spPr bwMode="auto">
              <a:xfrm>
                <a:off x="1132071" y="591057"/>
                <a:ext cx="2421162" cy="1237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101600" tIns="101600" rIns="101600" bIns="101600" anchor="ctr">
                <a:spAutoFit/>
              </a:bodyPr>
              <a:lstStyle/>
              <a:p>
                <a:pPr algn="ctr" defTabSz="402336">
                  <a:spcBef>
                    <a:spcPts val="352"/>
                  </a:spcBef>
                  <a:defRPr/>
                </a:pPr>
                <a:r>
                  <a:rPr lang="en-US" sz="1800" b="1" dirty="0">
                    <a:solidFill>
                      <a:srgbClr val="FFFFFF"/>
                    </a:solidFill>
                    <a:latin typeface="Arial" charset="0"/>
                    <a:cs typeface="Arial" charset="0"/>
                    <a:sym typeface="Arial" charset="0"/>
                  </a:rPr>
                  <a:t>YOU!</a:t>
                </a:r>
              </a:p>
            </p:txBody>
          </p:sp>
        </p:grpSp>
        <p:sp>
          <p:nvSpPr>
            <p:cNvPr id="54" name="Line 16"/>
            <p:cNvSpPr>
              <a:spLocks noChangeShapeType="1"/>
            </p:cNvSpPr>
            <p:nvPr/>
          </p:nvSpPr>
          <p:spPr bwMode="auto">
            <a:xfrm>
              <a:off x="5880238" y="1745182"/>
              <a:ext cx="908592" cy="1151088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55" name="Line 17"/>
            <p:cNvSpPr>
              <a:spLocks noChangeShapeType="1"/>
            </p:cNvSpPr>
            <p:nvPr/>
          </p:nvSpPr>
          <p:spPr bwMode="auto">
            <a:xfrm flipH="1">
              <a:off x="2976160" y="1787965"/>
              <a:ext cx="1060339" cy="1193873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56" name="Line 18"/>
            <p:cNvSpPr>
              <a:spLocks noChangeShapeType="1"/>
            </p:cNvSpPr>
            <p:nvPr/>
          </p:nvSpPr>
          <p:spPr bwMode="auto">
            <a:xfrm>
              <a:off x="4918535" y="1787965"/>
              <a:ext cx="0" cy="1108305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grpSp>
          <p:nvGrpSpPr>
            <p:cNvPr id="31757" name="Group 19"/>
            <p:cNvGrpSpPr>
              <a:grpSpLocks/>
            </p:cNvGrpSpPr>
            <p:nvPr/>
          </p:nvGrpSpPr>
          <p:grpSpPr bwMode="auto">
            <a:xfrm>
              <a:off x="3759275" y="1688448"/>
              <a:ext cx="2318408" cy="603105"/>
              <a:chOff x="-963334" y="862125"/>
              <a:chExt cx="5707281" cy="1042591"/>
            </a:xfrm>
          </p:grpSpPr>
          <p:sp>
            <p:nvSpPr>
              <p:cNvPr id="58" name="Rectangle 20"/>
              <p:cNvSpPr>
                <a:spLocks/>
              </p:cNvSpPr>
              <p:nvPr/>
            </p:nvSpPr>
            <p:spPr bwMode="auto">
              <a:xfrm>
                <a:off x="-962637" y="861586"/>
                <a:ext cx="5706157" cy="104249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59" name="Rectangle 21"/>
              <p:cNvSpPr>
                <a:spLocks/>
              </p:cNvSpPr>
              <p:nvPr/>
            </p:nvSpPr>
            <p:spPr bwMode="auto">
              <a:xfrm>
                <a:off x="-962637" y="942589"/>
                <a:ext cx="5706157" cy="8593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tIns="91440" bIns="91440"/>
              <a:lstStyle/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600" dirty="0">
                    <a:solidFill>
                      <a:srgbClr val="FFFFFF"/>
                    </a:solidFill>
                    <a:latin typeface="Arial" charset="0"/>
                    <a:cs typeface="Arial" charset="0"/>
                    <a:sym typeface="Arial" charset="0"/>
                  </a:rPr>
                  <a:t>Service Providers</a:t>
                </a:r>
              </a:p>
            </p:txBody>
          </p:sp>
        </p:grpSp>
        <p:grpSp>
          <p:nvGrpSpPr>
            <p:cNvPr id="31758" name="Group 22"/>
            <p:cNvGrpSpPr>
              <a:grpSpLocks/>
            </p:cNvGrpSpPr>
            <p:nvPr/>
          </p:nvGrpSpPr>
          <p:grpSpPr bwMode="auto">
            <a:xfrm>
              <a:off x="4242751" y="2823368"/>
              <a:ext cx="1392981" cy="1325563"/>
              <a:chOff x="0" y="0"/>
              <a:chExt cx="2651628" cy="2651628"/>
            </a:xfrm>
          </p:grpSpPr>
          <p:sp>
            <p:nvSpPr>
              <p:cNvPr id="61" name="Oval 23"/>
              <p:cNvSpPr>
                <a:spLocks/>
              </p:cNvSpPr>
              <p:nvPr/>
            </p:nvSpPr>
            <p:spPr bwMode="auto">
              <a:xfrm>
                <a:off x="962" y="-883"/>
                <a:ext cx="2650309" cy="2653102"/>
              </a:xfrm>
              <a:prstGeom prst="ellipse">
                <a:avLst/>
              </a:prstGeom>
              <a:solidFill>
                <a:srgbClr val="A6E6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62" name="Rectangle 24"/>
              <p:cNvSpPr>
                <a:spLocks/>
              </p:cNvSpPr>
              <p:nvPr/>
            </p:nvSpPr>
            <p:spPr bwMode="auto">
              <a:xfrm>
                <a:off x="102064" y="712317"/>
                <a:ext cx="2520321" cy="12470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tIns="91440" bIns="91440"/>
              <a:lstStyle/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Internet</a:t>
                </a:r>
              </a:p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Marketing</a:t>
                </a:r>
              </a:p>
            </p:txBody>
          </p:sp>
        </p:grpSp>
        <p:sp>
          <p:nvSpPr>
            <p:cNvPr id="63" name="Line 25"/>
            <p:cNvSpPr>
              <a:spLocks noChangeShapeType="1"/>
            </p:cNvSpPr>
            <p:nvPr/>
          </p:nvSpPr>
          <p:spPr bwMode="auto">
            <a:xfrm>
              <a:off x="4916637" y="4153301"/>
              <a:ext cx="1897" cy="727325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64" name="Line 26"/>
            <p:cNvSpPr>
              <a:spLocks noChangeShapeType="1"/>
            </p:cNvSpPr>
            <p:nvPr/>
          </p:nvSpPr>
          <p:spPr bwMode="auto">
            <a:xfrm flipH="1">
              <a:off x="6068026" y="3835478"/>
              <a:ext cx="635444" cy="955505"/>
            </a:xfrm>
            <a:prstGeom prst="line">
              <a:avLst/>
            </a:prstGeom>
            <a:noFill/>
            <a:ln w="127000">
              <a:solidFill>
                <a:srgbClr val="A7A7A7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grpSp>
          <p:nvGrpSpPr>
            <p:cNvPr id="31761" name="Group 27"/>
            <p:cNvGrpSpPr>
              <a:grpSpLocks/>
            </p:cNvGrpSpPr>
            <p:nvPr/>
          </p:nvGrpSpPr>
          <p:grpSpPr bwMode="auto">
            <a:xfrm>
              <a:off x="5951763" y="2823369"/>
              <a:ext cx="1446976" cy="1325563"/>
              <a:chOff x="-57464" y="0"/>
              <a:chExt cx="2826274" cy="2651628"/>
            </a:xfrm>
          </p:grpSpPr>
          <p:sp>
            <p:nvSpPr>
              <p:cNvPr id="66" name="Oval 28"/>
              <p:cNvSpPr>
                <a:spLocks/>
              </p:cNvSpPr>
              <p:nvPr/>
            </p:nvSpPr>
            <p:spPr bwMode="auto">
              <a:xfrm>
                <a:off x="-805" y="-886"/>
                <a:ext cx="2656470" cy="2653102"/>
              </a:xfrm>
              <a:prstGeom prst="ellipse">
                <a:avLst/>
              </a:prstGeom>
              <a:solidFill>
                <a:srgbClr val="A6E6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67" name="Rectangle 29"/>
              <p:cNvSpPr>
                <a:spLocks/>
              </p:cNvSpPr>
              <p:nvPr/>
            </p:nvSpPr>
            <p:spPr bwMode="auto">
              <a:xfrm>
                <a:off x="-56381" y="622655"/>
                <a:ext cx="2826902" cy="1243003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tIns="91440" bIns="91440"/>
              <a:lstStyle/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Mass</a:t>
                </a:r>
              </a:p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Mailing</a:t>
                </a:r>
              </a:p>
            </p:txBody>
          </p:sp>
        </p:grpSp>
        <p:grpSp>
          <p:nvGrpSpPr>
            <p:cNvPr id="31762" name="Group 30"/>
            <p:cNvGrpSpPr>
              <a:grpSpLocks/>
            </p:cNvGrpSpPr>
            <p:nvPr/>
          </p:nvGrpSpPr>
          <p:grpSpPr bwMode="auto">
            <a:xfrm>
              <a:off x="2110283" y="2828528"/>
              <a:ext cx="1420884" cy="1325563"/>
              <a:chOff x="0" y="0"/>
              <a:chExt cx="2651628" cy="2651628"/>
            </a:xfrm>
          </p:grpSpPr>
          <p:sp>
            <p:nvSpPr>
              <p:cNvPr id="69" name="Oval 31"/>
              <p:cNvSpPr>
                <a:spLocks/>
              </p:cNvSpPr>
              <p:nvPr/>
            </p:nvSpPr>
            <p:spPr bwMode="auto">
              <a:xfrm>
                <a:off x="1704" y="1022"/>
                <a:ext cx="2651360" cy="2649025"/>
              </a:xfrm>
              <a:prstGeom prst="ellipse">
                <a:avLst/>
              </a:prstGeom>
              <a:solidFill>
                <a:srgbClr val="A6E6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70" name="Rectangle 32"/>
              <p:cNvSpPr>
                <a:spLocks/>
              </p:cNvSpPr>
              <p:nvPr/>
            </p:nvSpPr>
            <p:spPr bwMode="auto">
              <a:xfrm>
                <a:off x="26482" y="653089"/>
                <a:ext cx="2548705" cy="12430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tIns="91440" bIns="91440"/>
              <a:lstStyle/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Media</a:t>
                </a:r>
              </a:p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1400" dirty="0">
                    <a:solidFill>
                      <a:schemeClr val="accent1"/>
                    </a:solidFill>
                    <a:latin typeface="Arial" charset="0"/>
                    <a:cs typeface="Arial" charset="0"/>
                    <a:sym typeface="Arial" charset="0"/>
                  </a:rPr>
                  <a:t>Advertising</a:t>
                </a:r>
              </a:p>
            </p:txBody>
          </p:sp>
        </p:grp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2530399" y="2869785"/>
              <a:ext cx="648723" cy="1252955"/>
            </a:xfrm>
            <a:prstGeom prst="line">
              <a:avLst/>
            </a:prstGeom>
            <a:noFill/>
            <a:ln w="76200">
              <a:solidFill>
                <a:srgbClr val="2D2D2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6392387" y="2863673"/>
              <a:ext cx="622167" cy="1187761"/>
            </a:xfrm>
            <a:prstGeom prst="line">
              <a:avLst/>
            </a:prstGeom>
            <a:noFill/>
            <a:ln w="76200">
              <a:solidFill>
                <a:srgbClr val="2F2E2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US" sz="1800" dirty="0">
                <a:latin typeface="Calibri" charset="0"/>
                <a:ea typeface="MS PGothic" charset="0"/>
                <a:cs typeface="MS PGothic" charset="0"/>
              </a:endParaRPr>
            </a:p>
          </p:txBody>
        </p:sp>
        <p:sp>
          <p:nvSpPr>
            <p:cNvPr id="73" name="Line 35"/>
            <p:cNvSpPr>
              <a:spLocks noChangeShapeType="1"/>
            </p:cNvSpPr>
            <p:nvPr/>
          </p:nvSpPr>
          <p:spPr bwMode="auto">
            <a:xfrm>
              <a:off x="4670047" y="2843300"/>
              <a:ext cx="576643" cy="1232583"/>
            </a:xfrm>
            <a:prstGeom prst="line">
              <a:avLst/>
            </a:prstGeom>
            <a:noFill/>
            <a:ln w="76200">
              <a:solidFill>
                <a:srgbClr val="2F2D2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40234" tIns="40234" rIns="40234" bIns="40234"/>
            <a:lstStyle/>
            <a:p>
              <a:pPr>
                <a:defRPr/>
              </a:pPr>
              <a:endParaRPr lang="en-AU" sz="1800" dirty="0"/>
            </a:p>
          </p:txBody>
        </p:sp>
        <p:grpSp>
          <p:nvGrpSpPr>
            <p:cNvPr id="31766" name="Group 36"/>
            <p:cNvGrpSpPr>
              <a:grpSpLocks/>
            </p:cNvGrpSpPr>
            <p:nvPr/>
          </p:nvGrpSpPr>
          <p:grpSpPr bwMode="auto">
            <a:xfrm>
              <a:off x="3861573" y="4794272"/>
              <a:ext cx="2149524" cy="599281"/>
              <a:chOff x="-762312" y="576813"/>
              <a:chExt cx="5291535" cy="1198266"/>
            </a:xfrm>
          </p:grpSpPr>
          <p:sp>
            <p:nvSpPr>
              <p:cNvPr id="75" name="Rectangle 37"/>
              <p:cNvSpPr>
                <a:spLocks/>
              </p:cNvSpPr>
              <p:nvPr/>
            </p:nvSpPr>
            <p:spPr bwMode="auto">
              <a:xfrm>
                <a:off x="-761288" y="578383"/>
                <a:ext cx="5295238" cy="1197653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388185">
                  <a:defRPr/>
                </a:pPr>
                <a:endParaRPr lang="en-US" sz="1800" dirty="0">
                  <a:latin typeface="Calibri" charset="0"/>
                  <a:sym typeface="Calibri" charset="0"/>
                </a:endParaRPr>
              </a:p>
            </p:txBody>
          </p:sp>
          <p:sp>
            <p:nvSpPr>
              <p:cNvPr id="76" name="Rectangle 38"/>
              <p:cNvSpPr>
                <a:spLocks/>
              </p:cNvSpPr>
              <p:nvPr/>
            </p:nvSpPr>
            <p:spPr bwMode="auto">
              <a:xfrm>
                <a:off x="-733271" y="668004"/>
                <a:ext cx="5215858" cy="8839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tIns="91440" bIns="91440">
                <a:spAutoFit/>
              </a:bodyPr>
              <a:lstStyle/>
              <a:p>
                <a:pPr algn="ctr" defTabSz="388185">
                  <a:lnSpc>
                    <a:spcPct val="80000"/>
                  </a:lnSpc>
                  <a:defRPr/>
                </a:pPr>
                <a:r>
                  <a:rPr lang="en-US" sz="2100" dirty="0">
                    <a:solidFill>
                      <a:srgbClr val="FFFFFF"/>
                    </a:solidFill>
                    <a:latin typeface="Arial" charset="0"/>
                    <a:cs typeface="Arial" charset="0"/>
                    <a:sym typeface="Arial" charset="0"/>
                  </a:rPr>
                  <a:t>Customers</a:t>
                </a:r>
              </a:p>
            </p:txBody>
          </p:sp>
        </p:grpSp>
      </p:grpSp>
      <p:pic>
        <p:nvPicPr>
          <p:cNvPr id="31747" name="Picture 1" descr="ACN Logo_CMYK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850" y="500063"/>
            <a:ext cx="17256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24321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371475" y="357188"/>
            <a:ext cx="4329113" cy="889000"/>
          </a:xfrm>
        </p:spPr>
        <p:txBody>
          <a:bodyPr/>
          <a:lstStyle/>
          <a:p>
            <a:pPr eaLnBrk="1" hangingPunct="1"/>
            <a:r>
              <a:rPr lang="en-US" dirty="0">
                <a:latin typeface="Candara" charset="0"/>
                <a:ea typeface="MS PGothic" charset="0"/>
              </a:rPr>
              <a:t>Getting </a:t>
            </a:r>
            <a:r>
              <a:rPr lang="en-US" dirty="0" smtClean="0">
                <a:latin typeface="Candara" charset="0"/>
                <a:ea typeface="MS PGothic" charset="0"/>
              </a:rPr>
              <a:t>Started</a:t>
            </a:r>
            <a:endParaRPr lang="en-US" dirty="0">
              <a:latin typeface="Candara" charset="0"/>
              <a:ea typeface="MS PGothic" charset="0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395536" y="1635646"/>
            <a:ext cx="7050088" cy="2933700"/>
          </a:xfrm>
        </p:spPr>
        <p:txBody>
          <a:bodyPr>
            <a:normAutofit lnSpcReduction="10000"/>
          </a:bodyPr>
          <a:lstStyle/>
          <a:p>
            <a:pPr marL="0" indent="0" defTabSz="388185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rgbClr val="028C9A"/>
                </a:solidFill>
                <a:latin typeface="+mj-lt"/>
                <a:cs typeface="Arial" charset="0"/>
              </a:rPr>
              <a:t>ACN Provides: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Personalised </a:t>
            </a:r>
            <a:r>
              <a:rPr lang="en-US" dirty="0" smtClean="0">
                <a:solidFill>
                  <a:schemeClr val="bg1"/>
                </a:solidFill>
                <a:latin typeface="+mj-lt"/>
                <a:cs typeface="Arial" charset="0"/>
              </a:rPr>
              <a:t>Online </a:t>
            </a: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Store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Hosted and updated daily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Product information and training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Online ordering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Customer tracking</a:t>
            </a:r>
          </a:p>
          <a:p>
            <a:pPr marL="290801" indent="-290801" defTabSz="388185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Customer service</a:t>
            </a:r>
          </a:p>
          <a:p>
            <a:pPr marL="290801" indent="-290801" defTabSz="388185" eaLnBrk="1" hangingPunct="1">
              <a:defRPr/>
            </a:pPr>
            <a:r>
              <a:rPr lang="en-US" dirty="0" smtClean="0">
                <a:solidFill>
                  <a:schemeClr val="bg1"/>
                </a:solidFill>
                <a:latin typeface="+mj-lt"/>
                <a:cs typeface="Arial" charset="0"/>
              </a:rPr>
              <a:t>Australian </a:t>
            </a: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based IBO Support Centre</a:t>
            </a:r>
          </a:p>
          <a:p>
            <a:pPr marL="0" indent="0" defTabSz="388185" eaLnBrk="1" hangingPunct="1">
              <a:buFont typeface="Arial" charset="0"/>
              <a:buNone/>
              <a:defRPr/>
            </a:pPr>
            <a:endParaRPr lang="en-US" dirty="0">
              <a:latin typeface="+mj-lt"/>
              <a:cs typeface="Arial" charset="0"/>
            </a:endParaRPr>
          </a:p>
          <a:p>
            <a:pPr marL="0" indent="0" defTabSz="388185" eaLnBrk="1" hangingPunct="1">
              <a:defRPr/>
            </a:pPr>
            <a:endParaRPr lang="en-US" sz="900" dirty="0">
              <a:latin typeface="Arial" charset="0"/>
              <a:cs typeface="Arial" charset="0"/>
            </a:endParaRPr>
          </a:p>
          <a:p>
            <a:pPr marL="0" indent="0" defTabSz="388185" eaLnBrk="1" hangingPunct="1">
              <a:buFont typeface="Arial" charset="0"/>
              <a:buNone/>
              <a:defRPr/>
            </a:pPr>
            <a:endParaRPr lang="en-US" b="1" dirty="0" smtClean="0">
              <a:solidFill>
                <a:srgbClr val="C1D82F"/>
              </a:solidFill>
              <a:latin typeface="Arial" charset="0"/>
              <a:cs typeface="Arial" charset="0"/>
            </a:endParaRPr>
          </a:p>
          <a:p>
            <a:pPr marL="0" indent="0" defTabSz="388185" eaLnBrk="1" hangingPunct="1">
              <a:buFont typeface="Arial" charset="0"/>
              <a:buNone/>
              <a:defRPr/>
            </a:pPr>
            <a:endParaRPr lang="en-US" b="1" dirty="0">
              <a:solidFill>
                <a:srgbClr val="C1D82F"/>
              </a:solidFill>
              <a:latin typeface="Arial" charset="0"/>
              <a:cs typeface="Arial" charset="0"/>
            </a:endParaRPr>
          </a:p>
          <a:p>
            <a:pPr marL="0" indent="0" defTabSz="388185" eaLnBrk="1" hangingPunct="1">
              <a:buFont typeface="Arial" charset="0"/>
              <a:buNone/>
              <a:defRPr/>
            </a:pPr>
            <a:endParaRPr lang="en-US" b="1" dirty="0" smtClean="0">
              <a:solidFill>
                <a:srgbClr val="C1D82F"/>
              </a:solidFill>
              <a:latin typeface="Arial" charset="0"/>
              <a:cs typeface="Arial" charset="0"/>
            </a:endParaRPr>
          </a:p>
          <a:p>
            <a:pPr marL="0" indent="0" defTabSz="388185" eaLnBrk="1" hangingPunct="1">
              <a:buFont typeface="Arial" charset="0"/>
              <a:buNone/>
              <a:defRPr/>
            </a:pPr>
            <a:endParaRPr lang="en-US" b="1" dirty="0" smtClean="0">
              <a:solidFill>
                <a:srgbClr val="C1D82F"/>
              </a:solidFill>
              <a:latin typeface="Arial" charset="0"/>
              <a:cs typeface="Arial" charset="0"/>
            </a:endParaRPr>
          </a:p>
          <a:p>
            <a:pPr marL="0" indent="0" defTabSz="388185" eaLnBrk="1" hangingPunct="1">
              <a:defRPr/>
            </a:pP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80963" y="4548598"/>
            <a:ext cx="7999412" cy="41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16" tIns="38958" rIns="77916" bIns="3895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ndar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200" b="1" dirty="0">
                <a:solidFill>
                  <a:srgbClr val="028C9A"/>
                </a:solidFill>
                <a:latin typeface="+mn-lt"/>
                <a:ea typeface="MS PGothic" charset="0"/>
              </a:rPr>
              <a:t>YOU acquire customers and ACN does the rest!</a:t>
            </a:r>
          </a:p>
        </p:txBody>
      </p:sp>
      <p:pic>
        <p:nvPicPr>
          <p:cNvPr id="3277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4066" y="0"/>
            <a:ext cx="605407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146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GC-Blue-draft1">
  <a:themeElements>
    <a:clrScheme name="Orbit">
      <a:dk1>
        <a:srgbClr val="000000"/>
      </a:dk1>
      <a:lt1>
        <a:srgbClr val="FFFFFF"/>
      </a:lt1>
      <a:dk2>
        <a:srgbClr val="7C9BA5"/>
      </a:dk2>
      <a:lt2>
        <a:srgbClr val="C1D0CA"/>
      </a:lt2>
      <a:accent1>
        <a:srgbClr val="F2D908"/>
      </a:accent1>
      <a:accent2>
        <a:srgbClr val="9DE61E"/>
      </a:accent2>
      <a:accent3>
        <a:srgbClr val="0D8BE6"/>
      </a:accent3>
      <a:accent4>
        <a:srgbClr val="C61B1B"/>
      </a:accent4>
      <a:accent5>
        <a:srgbClr val="E26F08"/>
      </a:accent5>
      <a:accent6>
        <a:srgbClr val="8D35D1"/>
      </a:accent6>
      <a:hlink>
        <a:srgbClr val="ECBF0B"/>
      </a:hlink>
      <a:folHlink>
        <a:srgbClr val="F4E5A8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rbit">
      <a:fillStyleLst>
        <a:solidFill>
          <a:schemeClr val="phClr"/>
        </a:solidFill>
        <a:solidFill>
          <a:schemeClr val="phClr">
            <a:shade val="80000"/>
          </a:schemeClr>
        </a:solidFill>
        <a:gradFill rotWithShape="1">
          <a:gsLst>
            <a:gs pos="0">
              <a:schemeClr val="phClr">
                <a:shade val="30000"/>
                <a:satMod val="100000"/>
              </a:schemeClr>
            </a:gs>
            <a:gs pos="80000">
              <a:schemeClr val="phClr">
                <a:shade val="90000"/>
                <a:satMod val="100000"/>
              </a:schemeClr>
            </a:gs>
            <a:gs pos="100000">
              <a:schemeClr val="phClr">
                <a:tint val="9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762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317500" dist="381000" dir="5400000" sx="90000" sy="2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lumMod val="80000"/>
              </a:schemeClr>
              <a:schemeClr val="phClr">
                <a:satMod val="360000"/>
                <a:lumMod val="14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>
          <a:defRPr sz="4800" dirty="0" smtClean="0">
            <a:solidFill>
              <a:srgbClr val="002B52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385</Words>
  <Application>Microsoft Macintosh PowerPoint</Application>
  <PresentationFormat>On-screen Show (16:9)</PresentationFormat>
  <Paragraphs>100</Paragraphs>
  <Slides>18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1_Office Theme</vt:lpstr>
      <vt:lpstr>Office Theme</vt:lpstr>
      <vt:lpstr>GC-Blue-draft1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Residential and Business Services</vt:lpstr>
      <vt:lpstr>PowerPoint Presentation</vt:lpstr>
      <vt:lpstr>Our Competitive advantage</vt:lpstr>
      <vt:lpstr>Getting Started</vt:lpstr>
      <vt:lpstr>Personal Residual Income</vt:lpstr>
      <vt:lpstr>Overriding Residual Income</vt:lpstr>
      <vt:lpstr>Earned Positions &amp; Compensation</vt:lpstr>
      <vt:lpstr>PowerPoint Presentation</vt:lpstr>
      <vt:lpstr>PowerPoint Presentation</vt:lpstr>
      <vt:lpstr>November Promotional Bonuses</vt:lpstr>
      <vt:lpstr>November Promotional Bonuses</vt:lpstr>
      <vt:lpstr>November Promotional Bonuses</vt:lpstr>
      <vt:lpstr>PowerPoint Presentation</vt:lpstr>
    </vt:vector>
  </TitlesOfParts>
  <Company>ACN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de Jong</dc:creator>
  <cp:lastModifiedBy>Walid Zahab</cp:lastModifiedBy>
  <cp:revision>112</cp:revision>
  <cp:lastPrinted>2016-12-29T02:56:16Z</cp:lastPrinted>
  <dcterms:created xsi:type="dcterms:W3CDTF">2016-07-28T04:46:53Z</dcterms:created>
  <dcterms:modified xsi:type="dcterms:W3CDTF">2017-11-01T21:51:52Z</dcterms:modified>
</cp:coreProperties>
</file>