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 id="2147483674" r:id="rId3"/>
    <p:sldMasterId id="2147483687" r:id="rId4"/>
  </p:sldMasterIdLst>
  <p:notesMasterIdLst>
    <p:notesMasterId r:id="rId18"/>
  </p:notesMasterIdLst>
  <p:handoutMasterIdLst>
    <p:handoutMasterId r:id="rId19"/>
  </p:handoutMasterIdLst>
  <p:sldIdLst>
    <p:sldId id="278" r:id="rId5"/>
    <p:sldId id="279" r:id="rId6"/>
    <p:sldId id="257" r:id="rId7"/>
    <p:sldId id="393" r:id="rId8"/>
    <p:sldId id="269" r:id="rId9"/>
    <p:sldId id="263" r:id="rId10"/>
    <p:sldId id="261" r:id="rId11"/>
    <p:sldId id="277" r:id="rId12"/>
    <p:sldId id="273" r:id="rId13"/>
    <p:sldId id="275" r:id="rId14"/>
    <p:sldId id="276" r:id="rId15"/>
    <p:sldId id="265" r:id="rId16"/>
    <p:sldId id="267" r:id="rId17"/>
  </p:sldIdLst>
  <p:sldSz cx="24384000" cy="13716000"/>
  <p:notesSz cx="6797675" cy="9926638"/>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821531"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228600" algn="ctr" defTabSz="821531"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821531"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821531"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821531"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821531"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821531"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821531"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821531"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p:defaultTextStyle>
  <p:extLst>
    <p:ext uri="{EFAFB233-063F-42B5-8137-9DF3F51BA10A}">
      <p15:sldGuideLst xmlns:p15="http://schemas.microsoft.com/office/powerpoint/2012/main">
        <p15:guide id="1" orient="horz" pos="4343" userDrawn="1">
          <p15:clr>
            <a:srgbClr val="A4A3A4"/>
          </p15:clr>
        </p15:guide>
        <p15:guide id="2" pos="76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E92D4"/>
    <a:srgbClr val="6AC6C6"/>
    <a:srgbClr val="5E5E5D"/>
    <a:srgbClr val="F6F4F4"/>
    <a:srgbClr val="112B5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lumOff val="-13575"/>
            </a:schemeClr>
          </a:solidFill>
        </a:fill>
      </a:tcStyle>
    </a:firstCol>
    <a:lastRow>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hueOff val="114395"/>
              <a:lumOff val="-24975"/>
            </a:schemeClr>
          </a:solidFill>
        </a:fill>
      </a:tcStyle>
    </a:firstRow>
  </a:tblStyle>
  <a:tblStyle styleId="{C7B018BB-80A7-4F77-B60F-C8B233D01FF8}" styleName="">
    <a:tblBg/>
    <a:wholeTbl>
      <a:tcTxStyle b="off" i="off">
        <a:font>
          <a:latin typeface="Helvetica Neue"/>
          <a:ea typeface="Helvetica Neue"/>
          <a:cs typeface="Helvetica Neue"/>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ff" i="off">
        <a:fontRef idx="minor">
          <a:srgbClr val="FFFFFF"/>
        </a:fontRef>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3">
              <a:hueOff val="362282"/>
              <a:satOff val="31803"/>
              <a:lumOff val="-18242"/>
            </a:schemeClr>
          </a:solidFill>
        </a:fill>
      </a:tcStyle>
    </a:firstCol>
    <a:lastRow>
      <a:tcTxStyle b="off" i="off">
        <a:font>
          <a:latin typeface="Helvetica Neue"/>
          <a:ea typeface="Helvetica Neue"/>
          <a:cs typeface="Helvetica Neue"/>
        </a:font>
        <a:srgbClr val="000000"/>
      </a:tcTxStyle>
      <a:tcStyle>
        <a:tcBdr>
          <a:left>
            <a:ln w="12700" cap="flat">
              <a:solidFill>
                <a:srgbClr val="606060"/>
              </a:solidFill>
              <a:prstDash val="solid"/>
              <a:miter lim="400000"/>
            </a:ln>
          </a:left>
          <a:right>
            <a:ln w="12700" cap="flat">
              <a:solidFill>
                <a:srgbClr val="606060"/>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EBEBEB"/>
          </a:solidFill>
        </a:fill>
      </a:tcStyle>
    </a:lastRow>
    <a:firstRow>
      <a:tcTxStyle b="off" i="off">
        <a:fontRef idx="minor">
          <a:srgbClr val="FFFFFF"/>
        </a:fontRef>
        <a:srgbClr val="FFFFFF"/>
      </a:tcTxStyle>
      <a:tcStyle>
        <a:tcBdr>
          <a:left>
            <a:ln w="12700" cap="flat">
              <a:solidFill>
                <a:srgbClr val="929292"/>
              </a:solidFill>
              <a:prstDash val="solid"/>
              <a:miter lim="400000"/>
            </a:ln>
          </a:left>
          <a:right>
            <a:ln w="12700" cap="flat">
              <a:solidFill>
                <a:srgbClr val="929292"/>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929292"/>
              </a:solidFill>
              <a:prstDash val="solid"/>
              <a:miter lim="400000"/>
            </a:ln>
          </a:insideH>
          <a:insideV>
            <a:ln w="12700" cap="flat">
              <a:solidFill>
                <a:srgbClr val="929292"/>
              </a:solidFill>
              <a:prstDash val="solid"/>
              <a:miter lim="400000"/>
            </a:ln>
          </a:insideV>
        </a:tcBdr>
        <a:fill>
          <a:solidFill>
            <a:srgbClr val="017101"/>
          </a:solidFill>
        </a:fill>
      </a:tcStyle>
    </a:firstRow>
  </a:tblStyle>
  <a:tblStyle styleId="{EEE7283C-3CF3-47DC-8721-378D4A62B228}" styleName="">
    <a:tblBg/>
    <a:wholeTbl>
      <a:tcTxStyle b="off" i="off">
        <a:font>
          <a:latin typeface="Helvetica Neue Light"/>
          <a:ea typeface="Helvetica Neue Light"/>
          <a:cs typeface="Helvetica Neue Light"/>
        </a:font>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FAF7E9"/>
          </a:solidFill>
        </a:fill>
      </a:tcStyle>
    </a:wholeTbl>
    <a:band2H>
      <a:tcTxStyle/>
      <a:tcStyle>
        <a:tcBdr/>
        <a:fill>
          <a:solidFill>
            <a:srgbClr val="EDEADD"/>
          </a:solidFill>
        </a:fill>
      </a:tcStyle>
    </a:band2H>
    <a:firstCol>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9BA00"/>
          </a:solidFill>
        </a:fill>
      </a:tcStyle>
    </a:firstCol>
    <a:lastRow>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lastRow>
    <a:firstRow>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firstRow>
  </a:tblStyle>
  <a:tblStyle styleId="{CF821DB8-F4EB-4A41-A1BA-3FCAFE7338EE}" styleName="">
    <a:tblBg/>
    <a:wholeTbl>
      <a:tcTxStyle b="off" i="off">
        <a:font>
          <a:latin typeface="Helvetica Neue"/>
          <a:ea typeface="Helvetica Neue"/>
          <a:cs typeface="Helvetica Neue"/>
        </a:font>
        <a:srgbClr val="000000"/>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EBEBEB"/>
          </a:solidFill>
        </a:fill>
      </a:tcStyle>
    </a:wholeTbl>
    <a:band2H>
      <a:tcTxStyle/>
      <a:tcStyle>
        <a:tcBdr/>
        <a:fill>
          <a:solidFill>
            <a:srgbClr val="DADBDA"/>
          </a:solidFill>
        </a:fill>
      </a:tcStyle>
    </a:band2H>
    <a:firstCol>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chemeClr val="accent6">
              <a:hueOff val="-146070"/>
              <a:satOff val="-10048"/>
              <a:lumOff val="-30626"/>
            </a:schemeClr>
          </a:solidFill>
        </a:fill>
      </a:tcStyle>
    </a:firstCol>
    <a:la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lastRow>
    <a:fir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firstRow>
  </a:tblStyle>
  <a:tblStyle styleId="{33BA23B1-9221-436E-865A-0063620EA4FD}" styleName="">
    <a:tblBg/>
    <a:wholeTbl>
      <a:tcTxStyle b="off" i="off">
        <a:font>
          <a:latin typeface="Helvetica Neue"/>
          <a:ea typeface="Helvetica Neue"/>
          <a:cs typeface="Helvetica Neue"/>
        </a:font>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B5B5C1"/>
          </a:solidFill>
        </a:fill>
      </a:tcStyle>
    </a:wholeTbl>
    <a:band2H>
      <a:tcTxStyle/>
      <a:tcStyle>
        <a:tcBdr/>
        <a:fill>
          <a:solidFill>
            <a:srgbClr val="9A9AA5"/>
          </a:solidFill>
        </a:fill>
      </a:tcStyle>
    </a:band2H>
    <a:firstCol>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85F"/>
          </a:solidFill>
        </a:fill>
      </a:tcStyle>
    </a:firstCol>
    <a:la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lastRow>
    <a:fir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firstRow>
  </a:tblStyle>
  <a:tblStyle styleId="{2708684C-4D16-4618-839F-0558EEFCDFE6}" styleName="">
    <a:tblBg/>
    <a:wholeTbl>
      <a:tcTxStyle b="off"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Neue"/>
          <a:ea typeface="Helvetica Neue"/>
          <a:cs typeface="Helvetica Neue"/>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334"/>
    <p:restoredTop sz="96327"/>
  </p:normalViewPr>
  <p:slideViewPr>
    <p:cSldViewPr snapToGrid="0" snapToObjects="1">
      <p:cViewPr varScale="1">
        <p:scale>
          <a:sx n="57" d="100"/>
          <a:sy n="57" d="100"/>
        </p:scale>
        <p:origin x="664" y="176"/>
      </p:cViewPr>
      <p:guideLst>
        <p:guide orient="horz" pos="4343"/>
        <p:guide pos="76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handoutMaster" Target="handoutMasters/handoutMaster1.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3D14E89-C034-4754-99A1-C9FAC437B4A8}" type="doc">
      <dgm:prSet loTypeId="urn:microsoft.com/office/officeart/2005/8/layout/chevron1" loCatId="process" qsTypeId="urn:microsoft.com/office/officeart/2005/8/quickstyle/simple1" qsCatId="simple" csTypeId="urn:microsoft.com/office/officeart/2005/8/colors/accent1_2" csCatId="accent1" phldr="1"/>
      <dgm:spPr/>
    </dgm:pt>
    <dgm:pt modelId="{BE389362-46C6-4EA6-827C-FD593B51D2F8}">
      <dgm:prSet phldrT="[Text]"/>
      <dgm:spPr>
        <a:solidFill>
          <a:schemeClr val="tx1">
            <a:lumMod val="60000"/>
            <a:lumOff val="40000"/>
          </a:schemeClr>
        </a:solidFill>
      </dgm:spPr>
      <dgm:t>
        <a:bodyPr/>
        <a:lstStyle/>
        <a:p>
          <a:r>
            <a:rPr lang="en-US" dirty="0"/>
            <a:t>CQ</a:t>
          </a:r>
        </a:p>
      </dgm:t>
    </dgm:pt>
    <dgm:pt modelId="{E2A5567A-2787-4C69-B835-96E8A669C115}" type="parTrans" cxnId="{816F041A-B461-48AA-B45F-6764CFFB3391}">
      <dgm:prSet/>
      <dgm:spPr/>
      <dgm:t>
        <a:bodyPr/>
        <a:lstStyle/>
        <a:p>
          <a:endParaRPr lang="en-US"/>
        </a:p>
      </dgm:t>
    </dgm:pt>
    <dgm:pt modelId="{BC5ECEA9-CAC9-43E2-A9DC-4E864318D09A}" type="sibTrans" cxnId="{816F041A-B461-48AA-B45F-6764CFFB3391}">
      <dgm:prSet/>
      <dgm:spPr/>
      <dgm:t>
        <a:bodyPr/>
        <a:lstStyle/>
        <a:p>
          <a:endParaRPr lang="en-US"/>
        </a:p>
      </dgm:t>
    </dgm:pt>
    <dgm:pt modelId="{F1C63A18-3D64-4D90-AB35-ACCF3157D906}">
      <dgm:prSet phldrT="[Text]"/>
      <dgm:spPr>
        <a:solidFill>
          <a:srgbClr val="13D3BC"/>
        </a:solidFill>
      </dgm:spPr>
      <dgm:t>
        <a:bodyPr/>
        <a:lstStyle/>
        <a:p>
          <a:r>
            <a:rPr lang="en-US" dirty="0"/>
            <a:t>ETL</a:t>
          </a:r>
        </a:p>
      </dgm:t>
    </dgm:pt>
    <dgm:pt modelId="{861875E4-D54F-4335-97D2-3365E8D8F757}" type="parTrans" cxnId="{1E86756A-09E7-4665-9754-C611157D2BBC}">
      <dgm:prSet/>
      <dgm:spPr/>
      <dgm:t>
        <a:bodyPr/>
        <a:lstStyle/>
        <a:p>
          <a:endParaRPr lang="en-US"/>
        </a:p>
      </dgm:t>
    </dgm:pt>
    <dgm:pt modelId="{DF11BE1B-4D9A-48C2-BB6B-D759827ED42B}" type="sibTrans" cxnId="{1E86756A-09E7-4665-9754-C611157D2BBC}">
      <dgm:prSet/>
      <dgm:spPr/>
      <dgm:t>
        <a:bodyPr/>
        <a:lstStyle/>
        <a:p>
          <a:endParaRPr lang="en-US"/>
        </a:p>
      </dgm:t>
    </dgm:pt>
    <dgm:pt modelId="{FAD46F3D-2EC2-47B3-A267-7654CFCD73B5}">
      <dgm:prSet phldrT="[Text]"/>
      <dgm:spPr>
        <a:solidFill>
          <a:schemeClr val="accent1">
            <a:lumMod val="75000"/>
          </a:schemeClr>
        </a:solidFill>
      </dgm:spPr>
      <dgm:t>
        <a:bodyPr/>
        <a:lstStyle/>
        <a:p>
          <a:r>
            <a:rPr lang="en-US" dirty="0"/>
            <a:t>RD</a:t>
          </a:r>
        </a:p>
      </dgm:t>
    </dgm:pt>
    <dgm:pt modelId="{9BA74197-C789-4C23-8C79-AC7F52268577}" type="parTrans" cxnId="{2A1502CF-D6E0-4F4B-B4A4-DE7BD487EFA9}">
      <dgm:prSet/>
      <dgm:spPr/>
      <dgm:t>
        <a:bodyPr/>
        <a:lstStyle/>
        <a:p>
          <a:endParaRPr lang="en-US"/>
        </a:p>
      </dgm:t>
    </dgm:pt>
    <dgm:pt modelId="{F65DB5AC-1D82-4472-8B9A-7D2241318AFB}" type="sibTrans" cxnId="{2A1502CF-D6E0-4F4B-B4A4-DE7BD487EFA9}">
      <dgm:prSet/>
      <dgm:spPr/>
      <dgm:t>
        <a:bodyPr/>
        <a:lstStyle/>
        <a:p>
          <a:endParaRPr lang="en-US"/>
        </a:p>
      </dgm:t>
    </dgm:pt>
    <dgm:pt modelId="{08092432-50BE-4284-AFEB-C0B44284A3F2}">
      <dgm:prSet phldrT="[Text]"/>
      <dgm:spPr>
        <a:solidFill>
          <a:schemeClr val="accent1">
            <a:lumMod val="50000"/>
          </a:schemeClr>
        </a:solidFill>
      </dgm:spPr>
      <dgm:t>
        <a:bodyPr/>
        <a:lstStyle/>
        <a:p>
          <a:r>
            <a:rPr lang="en-US" dirty="0"/>
            <a:t>RVP</a:t>
          </a:r>
        </a:p>
      </dgm:t>
    </dgm:pt>
    <dgm:pt modelId="{E6124251-B2DC-4E2C-89E8-6075EE79EFD4}" type="parTrans" cxnId="{B9A54D0F-DFCC-4430-B773-76D1F8EF99AC}">
      <dgm:prSet/>
      <dgm:spPr/>
      <dgm:t>
        <a:bodyPr/>
        <a:lstStyle/>
        <a:p>
          <a:endParaRPr lang="en-US"/>
        </a:p>
      </dgm:t>
    </dgm:pt>
    <dgm:pt modelId="{793944DF-CE0C-42ED-91AF-24A45BF28387}" type="sibTrans" cxnId="{B9A54D0F-DFCC-4430-B773-76D1F8EF99AC}">
      <dgm:prSet/>
      <dgm:spPr/>
      <dgm:t>
        <a:bodyPr/>
        <a:lstStyle/>
        <a:p>
          <a:endParaRPr lang="en-US"/>
        </a:p>
      </dgm:t>
    </dgm:pt>
    <dgm:pt modelId="{ECE826AF-B573-4126-882B-00CC01B6888C}">
      <dgm:prSet phldrT="[Text]"/>
      <dgm:spPr>
        <a:solidFill>
          <a:srgbClr val="FF6600"/>
        </a:solidFill>
      </dgm:spPr>
      <dgm:t>
        <a:bodyPr/>
        <a:lstStyle/>
        <a:p>
          <a:r>
            <a:rPr lang="en-US" dirty="0"/>
            <a:t>SVP</a:t>
          </a:r>
        </a:p>
      </dgm:t>
    </dgm:pt>
    <dgm:pt modelId="{BB93D307-1506-447C-90AA-E994CB9DB5F4}" type="parTrans" cxnId="{53FAF381-39F6-4100-8318-A848266F62AC}">
      <dgm:prSet/>
      <dgm:spPr/>
      <dgm:t>
        <a:bodyPr/>
        <a:lstStyle/>
        <a:p>
          <a:endParaRPr lang="en-US"/>
        </a:p>
      </dgm:t>
    </dgm:pt>
    <dgm:pt modelId="{359B7108-9D11-4FC8-B545-B08FC3668C69}" type="sibTrans" cxnId="{53FAF381-39F6-4100-8318-A848266F62AC}">
      <dgm:prSet/>
      <dgm:spPr/>
      <dgm:t>
        <a:bodyPr/>
        <a:lstStyle/>
        <a:p>
          <a:endParaRPr lang="en-US"/>
        </a:p>
      </dgm:t>
    </dgm:pt>
    <dgm:pt modelId="{1D677200-1107-433B-ABE0-813076316F7C}" type="pres">
      <dgm:prSet presAssocID="{63D14E89-C034-4754-99A1-C9FAC437B4A8}" presName="Name0" presStyleCnt="0">
        <dgm:presLayoutVars>
          <dgm:dir/>
          <dgm:animLvl val="lvl"/>
          <dgm:resizeHandles val="exact"/>
        </dgm:presLayoutVars>
      </dgm:prSet>
      <dgm:spPr/>
    </dgm:pt>
    <dgm:pt modelId="{3F24335A-B0ED-4936-9ACB-CE73A7AA171E}" type="pres">
      <dgm:prSet presAssocID="{BE389362-46C6-4EA6-827C-FD593B51D2F8}" presName="parTxOnly" presStyleLbl="node1" presStyleIdx="0" presStyleCnt="5" custLinFactNeighborX="35630" custLinFactNeighborY="346">
        <dgm:presLayoutVars>
          <dgm:chMax val="0"/>
          <dgm:chPref val="0"/>
          <dgm:bulletEnabled val="1"/>
        </dgm:presLayoutVars>
      </dgm:prSet>
      <dgm:spPr>
        <a:prstGeom prst="homePlate">
          <a:avLst/>
        </a:prstGeom>
      </dgm:spPr>
    </dgm:pt>
    <dgm:pt modelId="{0A64A325-D7A2-4163-AA76-5F5BCF4745D1}" type="pres">
      <dgm:prSet presAssocID="{BC5ECEA9-CAC9-43E2-A9DC-4E864318D09A}" presName="parTxOnlySpace" presStyleCnt="0"/>
      <dgm:spPr/>
    </dgm:pt>
    <dgm:pt modelId="{DFFE9BA0-A7EA-47E8-B96A-982BB72E2D2A}" type="pres">
      <dgm:prSet presAssocID="{F1C63A18-3D64-4D90-AB35-ACCF3157D906}" presName="parTxOnly" presStyleLbl="node1" presStyleIdx="1" presStyleCnt="5">
        <dgm:presLayoutVars>
          <dgm:chMax val="0"/>
          <dgm:chPref val="0"/>
          <dgm:bulletEnabled val="1"/>
        </dgm:presLayoutVars>
      </dgm:prSet>
      <dgm:spPr/>
    </dgm:pt>
    <dgm:pt modelId="{B56A097A-E429-48AB-8B3F-CCE08A1322A8}" type="pres">
      <dgm:prSet presAssocID="{DF11BE1B-4D9A-48C2-BB6B-D759827ED42B}" presName="parTxOnlySpace" presStyleCnt="0"/>
      <dgm:spPr/>
    </dgm:pt>
    <dgm:pt modelId="{19CE79E8-C84A-47E5-AFE0-FCC24E4762E8}" type="pres">
      <dgm:prSet presAssocID="{FAD46F3D-2EC2-47B3-A267-7654CFCD73B5}" presName="parTxOnly" presStyleLbl="node1" presStyleIdx="2" presStyleCnt="5" custLinFactNeighborX="3008" custLinFactNeighborY="1063">
        <dgm:presLayoutVars>
          <dgm:chMax val="0"/>
          <dgm:chPref val="0"/>
          <dgm:bulletEnabled val="1"/>
        </dgm:presLayoutVars>
      </dgm:prSet>
      <dgm:spPr/>
    </dgm:pt>
    <dgm:pt modelId="{378105A7-5944-46FF-AC2B-2EC671DFA400}" type="pres">
      <dgm:prSet presAssocID="{F65DB5AC-1D82-4472-8B9A-7D2241318AFB}" presName="parTxOnlySpace" presStyleCnt="0"/>
      <dgm:spPr/>
    </dgm:pt>
    <dgm:pt modelId="{4E96C47D-311D-496A-8877-6E3E6F342083}" type="pres">
      <dgm:prSet presAssocID="{08092432-50BE-4284-AFEB-C0B44284A3F2}" presName="parTxOnly" presStyleLbl="node1" presStyleIdx="3" presStyleCnt="5" custLinFactNeighborX="3008" custLinFactNeighborY="1063">
        <dgm:presLayoutVars>
          <dgm:chMax val="0"/>
          <dgm:chPref val="0"/>
          <dgm:bulletEnabled val="1"/>
        </dgm:presLayoutVars>
      </dgm:prSet>
      <dgm:spPr/>
    </dgm:pt>
    <dgm:pt modelId="{827C4CDE-1111-4E21-B72A-596E6944FCA9}" type="pres">
      <dgm:prSet presAssocID="{793944DF-CE0C-42ED-91AF-24A45BF28387}" presName="parTxOnlySpace" presStyleCnt="0"/>
      <dgm:spPr/>
    </dgm:pt>
    <dgm:pt modelId="{EC562193-A248-4A37-80A6-4EC9F4C9E7DA}" type="pres">
      <dgm:prSet presAssocID="{ECE826AF-B573-4126-882B-00CC01B6888C}" presName="parTxOnly" presStyleLbl="node1" presStyleIdx="4" presStyleCnt="5" custLinFactNeighborX="3008" custLinFactNeighborY="1063">
        <dgm:presLayoutVars>
          <dgm:chMax val="0"/>
          <dgm:chPref val="0"/>
          <dgm:bulletEnabled val="1"/>
        </dgm:presLayoutVars>
      </dgm:prSet>
      <dgm:spPr/>
    </dgm:pt>
  </dgm:ptLst>
  <dgm:cxnLst>
    <dgm:cxn modelId="{1EFC4A02-BC17-408E-87A4-A253DC854612}" type="presOf" srcId="{08092432-50BE-4284-AFEB-C0B44284A3F2}" destId="{4E96C47D-311D-496A-8877-6E3E6F342083}" srcOrd="0" destOrd="0" presId="urn:microsoft.com/office/officeart/2005/8/layout/chevron1"/>
    <dgm:cxn modelId="{B9A54D0F-DFCC-4430-B773-76D1F8EF99AC}" srcId="{63D14E89-C034-4754-99A1-C9FAC437B4A8}" destId="{08092432-50BE-4284-AFEB-C0B44284A3F2}" srcOrd="3" destOrd="0" parTransId="{E6124251-B2DC-4E2C-89E8-6075EE79EFD4}" sibTransId="{793944DF-CE0C-42ED-91AF-24A45BF28387}"/>
    <dgm:cxn modelId="{816F041A-B461-48AA-B45F-6764CFFB3391}" srcId="{63D14E89-C034-4754-99A1-C9FAC437B4A8}" destId="{BE389362-46C6-4EA6-827C-FD593B51D2F8}" srcOrd="0" destOrd="0" parTransId="{E2A5567A-2787-4C69-B835-96E8A669C115}" sibTransId="{BC5ECEA9-CAC9-43E2-A9DC-4E864318D09A}"/>
    <dgm:cxn modelId="{59ABA356-B13C-42FF-A91F-C1B9A4FB31D1}" type="presOf" srcId="{BE389362-46C6-4EA6-827C-FD593B51D2F8}" destId="{3F24335A-B0ED-4936-9ACB-CE73A7AA171E}" srcOrd="0" destOrd="0" presId="urn:microsoft.com/office/officeart/2005/8/layout/chevron1"/>
    <dgm:cxn modelId="{1E86756A-09E7-4665-9754-C611157D2BBC}" srcId="{63D14E89-C034-4754-99A1-C9FAC437B4A8}" destId="{F1C63A18-3D64-4D90-AB35-ACCF3157D906}" srcOrd="1" destOrd="0" parTransId="{861875E4-D54F-4335-97D2-3365E8D8F757}" sibTransId="{DF11BE1B-4D9A-48C2-BB6B-D759827ED42B}"/>
    <dgm:cxn modelId="{668E3473-F70C-4E5F-8DA0-CCC18612E46D}" type="presOf" srcId="{63D14E89-C034-4754-99A1-C9FAC437B4A8}" destId="{1D677200-1107-433B-ABE0-813076316F7C}" srcOrd="0" destOrd="0" presId="urn:microsoft.com/office/officeart/2005/8/layout/chevron1"/>
    <dgm:cxn modelId="{53FAF381-39F6-4100-8318-A848266F62AC}" srcId="{63D14E89-C034-4754-99A1-C9FAC437B4A8}" destId="{ECE826AF-B573-4126-882B-00CC01B6888C}" srcOrd="4" destOrd="0" parTransId="{BB93D307-1506-447C-90AA-E994CB9DB5F4}" sibTransId="{359B7108-9D11-4FC8-B545-B08FC3668C69}"/>
    <dgm:cxn modelId="{D1FDEF8A-AD38-404E-A477-BD08EFB5C0A6}" type="presOf" srcId="{ECE826AF-B573-4126-882B-00CC01B6888C}" destId="{EC562193-A248-4A37-80A6-4EC9F4C9E7DA}" srcOrd="0" destOrd="0" presId="urn:microsoft.com/office/officeart/2005/8/layout/chevron1"/>
    <dgm:cxn modelId="{70813FBB-DB53-4118-9EF5-6F65880064A9}" type="presOf" srcId="{FAD46F3D-2EC2-47B3-A267-7654CFCD73B5}" destId="{19CE79E8-C84A-47E5-AFE0-FCC24E4762E8}" srcOrd="0" destOrd="0" presId="urn:microsoft.com/office/officeart/2005/8/layout/chevron1"/>
    <dgm:cxn modelId="{2A1502CF-D6E0-4F4B-B4A4-DE7BD487EFA9}" srcId="{63D14E89-C034-4754-99A1-C9FAC437B4A8}" destId="{FAD46F3D-2EC2-47B3-A267-7654CFCD73B5}" srcOrd="2" destOrd="0" parTransId="{9BA74197-C789-4C23-8C79-AC7F52268577}" sibTransId="{F65DB5AC-1D82-4472-8B9A-7D2241318AFB}"/>
    <dgm:cxn modelId="{DFB77BE1-453D-4B1F-AA50-6E10C5FB2DD1}" type="presOf" srcId="{F1C63A18-3D64-4D90-AB35-ACCF3157D906}" destId="{DFFE9BA0-A7EA-47E8-B96A-982BB72E2D2A}" srcOrd="0" destOrd="0" presId="urn:microsoft.com/office/officeart/2005/8/layout/chevron1"/>
    <dgm:cxn modelId="{9EC67D70-0A90-4B6F-B27D-6A2F35ED281E}" type="presParOf" srcId="{1D677200-1107-433B-ABE0-813076316F7C}" destId="{3F24335A-B0ED-4936-9ACB-CE73A7AA171E}" srcOrd="0" destOrd="0" presId="urn:microsoft.com/office/officeart/2005/8/layout/chevron1"/>
    <dgm:cxn modelId="{798FAD23-FF54-4F6D-9922-227635637AB4}" type="presParOf" srcId="{1D677200-1107-433B-ABE0-813076316F7C}" destId="{0A64A325-D7A2-4163-AA76-5F5BCF4745D1}" srcOrd="1" destOrd="0" presId="urn:microsoft.com/office/officeart/2005/8/layout/chevron1"/>
    <dgm:cxn modelId="{9D430ABE-0983-4B68-BB4B-550EB0CAC2FB}" type="presParOf" srcId="{1D677200-1107-433B-ABE0-813076316F7C}" destId="{DFFE9BA0-A7EA-47E8-B96A-982BB72E2D2A}" srcOrd="2" destOrd="0" presId="urn:microsoft.com/office/officeart/2005/8/layout/chevron1"/>
    <dgm:cxn modelId="{30975E0B-0E8D-4F1A-BECD-83F009B87259}" type="presParOf" srcId="{1D677200-1107-433B-ABE0-813076316F7C}" destId="{B56A097A-E429-48AB-8B3F-CCE08A1322A8}" srcOrd="3" destOrd="0" presId="urn:microsoft.com/office/officeart/2005/8/layout/chevron1"/>
    <dgm:cxn modelId="{4C660A74-DEF6-4921-A496-4C774D41BCCC}" type="presParOf" srcId="{1D677200-1107-433B-ABE0-813076316F7C}" destId="{19CE79E8-C84A-47E5-AFE0-FCC24E4762E8}" srcOrd="4" destOrd="0" presId="urn:microsoft.com/office/officeart/2005/8/layout/chevron1"/>
    <dgm:cxn modelId="{D7F8F318-73A2-45FB-9B56-01F65AEF118A}" type="presParOf" srcId="{1D677200-1107-433B-ABE0-813076316F7C}" destId="{378105A7-5944-46FF-AC2B-2EC671DFA400}" srcOrd="5" destOrd="0" presId="urn:microsoft.com/office/officeart/2005/8/layout/chevron1"/>
    <dgm:cxn modelId="{5ED821CD-2B93-48AD-B293-C351C956330A}" type="presParOf" srcId="{1D677200-1107-433B-ABE0-813076316F7C}" destId="{4E96C47D-311D-496A-8877-6E3E6F342083}" srcOrd="6" destOrd="0" presId="urn:microsoft.com/office/officeart/2005/8/layout/chevron1"/>
    <dgm:cxn modelId="{FFF27F16-FC6B-415D-841D-28F66F54F59D}" type="presParOf" srcId="{1D677200-1107-433B-ABE0-813076316F7C}" destId="{827C4CDE-1111-4E21-B72A-596E6944FCA9}" srcOrd="7" destOrd="0" presId="urn:microsoft.com/office/officeart/2005/8/layout/chevron1"/>
    <dgm:cxn modelId="{10F7D872-F23C-4004-BC54-A3D177A00F19}" type="presParOf" srcId="{1D677200-1107-433B-ABE0-813076316F7C}" destId="{EC562193-A248-4A37-80A6-4EC9F4C9E7DA}" srcOrd="8" destOrd="0" presId="urn:microsoft.com/office/officeart/2005/8/layout/chevron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F24335A-B0ED-4936-9ACB-CE73A7AA171E}">
      <dsp:nvSpPr>
        <dsp:cNvPr id="0" name=""/>
        <dsp:cNvSpPr/>
      </dsp:nvSpPr>
      <dsp:spPr>
        <a:xfrm>
          <a:off x="174995" y="1553097"/>
          <a:ext cx="4761317" cy="1904526"/>
        </a:xfrm>
        <a:prstGeom prst="homePlate">
          <a:avLst/>
        </a:prstGeom>
        <a:solidFill>
          <a:schemeClr val="tx1">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0033" tIns="86678" rIns="86678" bIns="86678" numCol="1" spcCol="1270" anchor="ctr" anchorCtr="0">
          <a:noAutofit/>
        </a:bodyPr>
        <a:lstStyle/>
        <a:p>
          <a:pPr marL="0" lvl="0" indent="0" algn="ctr" defTabSz="2889250">
            <a:lnSpc>
              <a:spcPct val="90000"/>
            </a:lnSpc>
            <a:spcBef>
              <a:spcPct val="0"/>
            </a:spcBef>
            <a:spcAft>
              <a:spcPct val="35000"/>
            </a:spcAft>
            <a:buNone/>
          </a:pPr>
          <a:r>
            <a:rPr lang="en-US" sz="6500" kern="1200" dirty="0"/>
            <a:t>CQ</a:t>
          </a:r>
        </a:p>
      </dsp:txBody>
      <dsp:txXfrm>
        <a:off x="174995" y="1553097"/>
        <a:ext cx="4285186" cy="1904526"/>
      </dsp:txXfrm>
    </dsp:sp>
    <dsp:sp modelId="{DFFE9BA0-A7EA-47E8-B96A-982BB72E2D2A}">
      <dsp:nvSpPr>
        <dsp:cNvPr id="0" name=""/>
        <dsp:cNvSpPr/>
      </dsp:nvSpPr>
      <dsp:spPr>
        <a:xfrm>
          <a:off x="4290535" y="1546507"/>
          <a:ext cx="4761317" cy="1904526"/>
        </a:xfrm>
        <a:prstGeom prst="chevron">
          <a:avLst/>
        </a:prstGeom>
        <a:solidFill>
          <a:srgbClr val="13D3BC"/>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0033" tIns="86678" rIns="86678" bIns="86678" numCol="1" spcCol="1270" anchor="ctr" anchorCtr="0">
          <a:noAutofit/>
        </a:bodyPr>
        <a:lstStyle/>
        <a:p>
          <a:pPr marL="0" lvl="0" indent="0" algn="ctr" defTabSz="2889250">
            <a:lnSpc>
              <a:spcPct val="90000"/>
            </a:lnSpc>
            <a:spcBef>
              <a:spcPct val="0"/>
            </a:spcBef>
            <a:spcAft>
              <a:spcPct val="35000"/>
            </a:spcAft>
            <a:buNone/>
          </a:pPr>
          <a:r>
            <a:rPr lang="en-US" sz="6500" kern="1200" dirty="0"/>
            <a:t>ETL</a:t>
          </a:r>
        </a:p>
      </dsp:txBody>
      <dsp:txXfrm>
        <a:off x="5242798" y="1546507"/>
        <a:ext cx="2856791" cy="1904526"/>
      </dsp:txXfrm>
    </dsp:sp>
    <dsp:sp modelId="{19CE79E8-C84A-47E5-AFE0-FCC24E4762E8}">
      <dsp:nvSpPr>
        <dsp:cNvPr id="0" name=""/>
        <dsp:cNvSpPr/>
      </dsp:nvSpPr>
      <dsp:spPr>
        <a:xfrm>
          <a:off x="8590042" y="1566752"/>
          <a:ext cx="4761317" cy="1904526"/>
        </a:xfrm>
        <a:prstGeom prst="chevron">
          <a:avLst/>
        </a:prstGeom>
        <a:solidFill>
          <a:schemeClr val="accent1">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0033" tIns="86678" rIns="86678" bIns="86678" numCol="1" spcCol="1270" anchor="ctr" anchorCtr="0">
          <a:noAutofit/>
        </a:bodyPr>
        <a:lstStyle/>
        <a:p>
          <a:pPr marL="0" lvl="0" indent="0" algn="ctr" defTabSz="2889250">
            <a:lnSpc>
              <a:spcPct val="90000"/>
            </a:lnSpc>
            <a:spcBef>
              <a:spcPct val="0"/>
            </a:spcBef>
            <a:spcAft>
              <a:spcPct val="35000"/>
            </a:spcAft>
            <a:buNone/>
          </a:pPr>
          <a:r>
            <a:rPr lang="en-US" sz="6500" kern="1200" dirty="0"/>
            <a:t>RD</a:t>
          </a:r>
        </a:p>
      </dsp:txBody>
      <dsp:txXfrm>
        <a:off x="9542305" y="1566752"/>
        <a:ext cx="2856791" cy="1904526"/>
      </dsp:txXfrm>
    </dsp:sp>
    <dsp:sp modelId="{4E96C47D-311D-496A-8877-6E3E6F342083}">
      <dsp:nvSpPr>
        <dsp:cNvPr id="0" name=""/>
        <dsp:cNvSpPr/>
      </dsp:nvSpPr>
      <dsp:spPr>
        <a:xfrm>
          <a:off x="12875227" y="1566752"/>
          <a:ext cx="4761317" cy="1904526"/>
        </a:xfrm>
        <a:prstGeom prst="chevron">
          <a:avLst/>
        </a:prstGeom>
        <a:solidFill>
          <a:schemeClr val="accent1">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0033" tIns="86678" rIns="86678" bIns="86678" numCol="1" spcCol="1270" anchor="ctr" anchorCtr="0">
          <a:noAutofit/>
        </a:bodyPr>
        <a:lstStyle/>
        <a:p>
          <a:pPr marL="0" lvl="0" indent="0" algn="ctr" defTabSz="2889250">
            <a:lnSpc>
              <a:spcPct val="90000"/>
            </a:lnSpc>
            <a:spcBef>
              <a:spcPct val="0"/>
            </a:spcBef>
            <a:spcAft>
              <a:spcPct val="35000"/>
            </a:spcAft>
            <a:buNone/>
          </a:pPr>
          <a:r>
            <a:rPr lang="en-US" sz="6500" kern="1200" dirty="0"/>
            <a:t>RVP</a:t>
          </a:r>
        </a:p>
      </dsp:txBody>
      <dsp:txXfrm>
        <a:off x="13827490" y="1566752"/>
        <a:ext cx="2856791" cy="1904526"/>
      </dsp:txXfrm>
    </dsp:sp>
    <dsp:sp modelId="{EC562193-A248-4A37-80A6-4EC9F4C9E7DA}">
      <dsp:nvSpPr>
        <dsp:cNvPr id="0" name=""/>
        <dsp:cNvSpPr/>
      </dsp:nvSpPr>
      <dsp:spPr>
        <a:xfrm>
          <a:off x="17151440" y="1566752"/>
          <a:ext cx="4761317" cy="1904526"/>
        </a:xfrm>
        <a:prstGeom prst="chevron">
          <a:avLst/>
        </a:prstGeom>
        <a:solidFill>
          <a:srgbClr val="FF66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0033" tIns="86678" rIns="86678" bIns="86678" numCol="1" spcCol="1270" anchor="ctr" anchorCtr="0">
          <a:noAutofit/>
        </a:bodyPr>
        <a:lstStyle/>
        <a:p>
          <a:pPr marL="0" lvl="0" indent="0" algn="ctr" defTabSz="2889250">
            <a:lnSpc>
              <a:spcPct val="90000"/>
            </a:lnSpc>
            <a:spcBef>
              <a:spcPct val="0"/>
            </a:spcBef>
            <a:spcAft>
              <a:spcPct val="35000"/>
            </a:spcAft>
            <a:buNone/>
          </a:pPr>
          <a:r>
            <a:rPr lang="en-US" sz="6500" kern="1200" dirty="0"/>
            <a:t>SVP</a:t>
          </a:r>
        </a:p>
      </dsp:txBody>
      <dsp:txXfrm>
        <a:off x="18103703" y="1566752"/>
        <a:ext cx="2856791" cy="1904526"/>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3D2C0AC7-58D9-4A02-AD8A-8DCD7DA4FF7D}" type="datetimeFigureOut">
              <a:rPr lang="en-AU" smtClean="0"/>
              <a:t>1/9/20</a:t>
            </a:fld>
            <a:endParaRPr lang="en-AU"/>
          </a:p>
        </p:txBody>
      </p:sp>
      <p:sp>
        <p:nvSpPr>
          <p:cNvPr id="4" name="Footer Placeholder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en-AU"/>
          </a:p>
        </p:txBody>
      </p:sp>
      <p:sp>
        <p:nvSpPr>
          <p:cNvPr id="5" name="Slide Number Placeholder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41D6E4CC-26DE-4C5F-A0FC-68F989520A0B}" type="slidenum">
              <a:rPr lang="en-AU" smtClean="0"/>
              <a:t>‹#›</a:t>
            </a:fld>
            <a:endParaRPr lang="en-AU"/>
          </a:p>
        </p:txBody>
      </p:sp>
    </p:spTree>
    <p:extLst>
      <p:ext uri="{BB962C8B-B14F-4D97-AF65-F5344CB8AC3E}">
        <p14:creationId xmlns:p14="http://schemas.microsoft.com/office/powerpoint/2010/main" val="300526820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4" name="Shape 124"/>
          <p:cNvSpPr>
            <a:spLocks noGrp="1" noRot="1" noChangeAspect="1"/>
          </p:cNvSpPr>
          <p:nvPr>
            <p:ph type="sldImg"/>
          </p:nvPr>
        </p:nvSpPr>
        <p:spPr>
          <a:xfrm>
            <a:off x="90488" y="744538"/>
            <a:ext cx="6616700" cy="3722687"/>
          </a:xfrm>
          <a:prstGeom prst="rect">
            <a:avLst/>
          </a:prstGeom>
        </p:spPr>
        <p:txBody>
          <a:bodyPr/>
          <a:lstStyle/>
          <a:p>
            <a:endParaRPr/>
          </a:p>
        </p:txBody>
      </p:sp>
      <p:sp>
        <p:nvSpPr>
          <p:cNvPr id="125" name="Shape 125"/>
          <p:cNvSpPr>
            <a:spLocks noGrp="1"/>
          </p:cNvSpPr>
          <p:nvPr>
            <p:ph type="body" sz="quarter" idx="1"/>
          </p:nvPr>
        </p:nvSpPr>
        <p:spPr>
          <a:xfrm>
            <a:off x="906357" y="4715153"/>
            <a:ext cx="4984962" cy="4466987"/>
          </a:xfrm>
          <a:prstGeom prst="rect">
            <a:avLst/>
          </a:prstGeom>
        </p:spPr>
        <p:txBody>
          <a:bodyPr/>
          <a:lstStyle/>
          <a:p>
            <a:endParaRPr/>
          </a:p>
        </p:txBody>
      </p:sp>
    </p:spTree>
    <p:extLst>
      <p:ext uri="{BB962C8B-B14F-4D97-AF65-F5344CB8AC3E}">
        <p14:creationId xmlns:p14="http://schemas.microsoft.com/office/powerpoint/2010/main" val="2334666074"/>
      </p:ext>
    </p:extLst>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9412728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1412089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6461478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New IBO earns $100 for every 10 Customer Points AND $100 for becoming CQ</a:t>
            </a:r>
          </a:p>
          <a:p>
            <a:r>
              <a:rPr lang="en-US" dirty="0"/>
              <a:t>Existing IBOs earn $200 for every 15 Customer Points*</a:t>
            </a:r>
          </a:p>
          <a:p>
            <a:endParaRPr lang="en-US" dirty="0"/>
          </a:p>
          <a:p>
            <a:pPr marL="0" marR="0" lvl="0" indent="0" defTabSz="457200" eaLnBrk="1" fontAlgn="auto" latinLnBrk="0" hangingPunct="1">
              <a:lnSpc>
                <a:spcPct val="117999"/>
              </a:lnSpc>
              <a:spcBef>
                <a:spcPts val="0"/>
              </a:spcBef>
              <a:spcAft>
                <a:spcPts val="0"/>
              </a:spcAft>
              <a:buClrTx/>
              <a:buSzTx/>
              <a:buFontTx/>
              <a:buNone/>
              <a:tabLst/>
              <a:defRPr/>
            </a:pPr>
            <a:r>
              <a:rPr lang="en-US" dirty="0"/>
              <a:t>*points for selected services</a:t>
            </a:r>
          </a:p>
          <a:p>
            <a:endParaRPr lang="en-US" dirty="0"/>
          </a:p>
        </p:txBody>
      </p:sp>
    </p:spTree>
    <p:extLst>
      <p:ext uri="{BB962C8B-B14F-4D97-AF65-F5344CB8AC3E}">
        <p14:creationId xmlns:p14="http://schemas.microsoft.com/office/powerpoint/2010/main" val="26386934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6906197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8385526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0337734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2699967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amp; Subtitle">
    <p:spTree>
      <p:nvGrpSpPr>
        <p:cNvPr id="1" name=""/>
        <p:cNvGrpSpPr/>
        <p:nvPr/>
      </p:nvGrpSpPr>
      <p:grpSpPr>
        <a:xfrm>
          <a:off x="0" y="0"/>
          <a:ext cx="0" cy="0"/>
          <a:chOff x="0" y="0"/>
          <a:chExt cx="0" cy="0"/>
        </a:xfrm>
      </p:grpSpPr>
      <p:sp>
        <p:nvSpPr>
          <p:cNvPr id="11" name="Title Text"/>
          <p:cNvSpPr txBox="1">
            <a:spLocks noGrp="1"/>
          </p:cNvSpPr>
          <p:nvPr>
            <p:ph type="title"/>
          </p:nvPr>
        </p:nvSpPr>
        <p:spPr>
          <a:xfrm>
            <a:off x="4833937" y="2303859"/>
            <a:ext cx="14716126" cy="4643438"/>
          </a:xfrm>
          <a:prstGeom prst="rect">
            <a:avLst/>
          </a:prstGeom>
        </p:spPr>
        <p:txBody>
          <a:bodyPr anchor="b"/>
          <a:lstStyle/>
          <a:p>
            <a:r>
              <a:t>Title Text</a:t>
            </a:r>
          </a:p>
        </p:txBody>
      </p:sp>
      <p:sp>
        <p:nvSpPr>
          <p:cNvPr id="12" name="Body Level One…"/>
          <p:cNvSpPr txBox="1">
            <a:spLocks noGrp="1"/>
          </p:cNvSpPr>
          <p:nvPr>
            <p:ph type="body" sz="quarter" idx="1"/>
          </p:nvPr>
        </p:nvSpPr>
        <p:spPr>
          <a:xfrm>
            <a:off x="4833937" y="7090171"/>
            <a:ext cx="14716126" cy="1589486"/>
          </a:xfrm>
          <a:prstGeom prst="rect">
            <a:avLst/>
          </a:prstGeom>
        </p:spPr>
        <p:txBody>
          <a:bodyPr anchor="t"/>
          <a:lstStyle>
            <a:lvl1pPr marL="0" indent="0" algn="ctr">
              <a:spcBef>
                <a:spcPts val="0"/>
              </a:spcBef>
              <a:buSzTx/>
              <a:buNone/>
              <a:defRPr sz="5200"/>
            </a:lvl1pPr>
            <a:lvl2pPr marL="0" indent="0" algn="ctr">
              <a:spcBef>
                <a:spcPts val="0"/>
              </a:spcBef>
              <a:buSzTx/>
              <a:buNone/>
              <a:defRPr sz="5200"/>
            </a:lvl2pPr>
            <a:lvl3pPr marL="0" indent="0" algn="ctr">
              <a:spcBef>
                <a:spcPts val="0"/>
              </a:spcBef>
              <a:buSzTx/>
              <a:buNone/>
              <a:defRPr sz="5200"/>
            </a:lvl3pPr>
            <a:lvl4pPr marL="0" indent="0" algn="ctr">
              <a:spcBef>
                <a:spcPts val="0"/>
              </a:spcBef>
              <a:buSzTx/>
              <a:buNone/>
              <a:defRPr sz="5200"/>
            </a:lvl4pPr>
            <a:lvl5pPr marL="0" indent="0" algn="ctr">
              <a:spcBef>
                <a:spcPts val="0"/>
              </a:spcBef>
              <a:buSzTx/>
              <a:buNone/>
              <a:defRPr sz="5200"/>
            </a:lvl5pPr>
          </a:lstStyle>
          <a:p>
            <a:r>
              <a:t>Body Level One</a:t>
            </a:r>
          </a:p>
          <a:p>
            <a:pPr lvl="1"/>
            <a:r>
              <a:t>Body Level Two</a:t>
            </a:r>
          </a:p>
          <a:p>
            <a:pPr lvl="2"/>
            <a:r>
              <a:t>Body Level Three</a:t>
            </a:r>
          </a:p>
          <a:p>
            <a:pPr lvl="3"/>
            <a:r>
              <a:t>Body Level Four</a:t>
            </a:r>
          </a:p>
          <a:p>
            <a:pPr lvl="4"/>
            <a:r>
              <a:t>Body Level Five</a:t>
            </a:r>
          </a:p>
        </p:txBody>
      </p:sp>
      <p:sp>
        <p:nvSpPr>
          <p:cNvPr id="13" name="Slide Number"/>
          <p:cNvSpPr txBox="1">
            <a:spLocks noGrp="1"/>
          </p:cNvSpPr>
          <p:nvPr>
            <p:ph type="sldNum" sz="quarter" idx="2"/>
          </p:nvPr>
        </p:nvSpPr>
        <p:spPr>
          <a:prstGeom prst="rect">
            <a:avLst/>
          </a:prstGeom>
        </p:spPr>
        <p:txBody>
          <a:bodyPr/>
          <a:lstStyle>
            <a:lvl1pPr>
              <a:defRPr>
                <a:latin typeface="Helvetica Neue Thin"/>
                <a:ea typeface="Helvetica Neue Thin"/>
                <a:cs typeface="Helvetica Neue Thin"/>
                <a:sym typeface="Helvetica Neue Thin"/>
              </a:defRPr>
            </a:lvl1p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02" name="Image"/>
          <p:cNvSpPr>
            <a:spLocks noGrp="1"/>
          </p:cNvSpPr>
          <p:nvPr>
            <p:ph type="pic" idx="13"/>
          </p:nvPr>
        </p:nvSpPr>
        <p:spPr>
          <a:xfrm>
            <a:off x="3047999" y="0"/>
            <a:ext cx="18288001" cy="13716000"/>
          </a:xfrm>
          <a:prstGeom prst="rect">
            <a:avLst/>
          </a:prstGeom>
        </p:spPr>
        <p:txBody>
          <a:bodyPr lIns="91439" tIns="45719" rIns="91439" bIns="45719" anchor="t">
            <a:noAutofit/>
          </a:bodyPr>
          <a:lstStyle/>
          <a:p>
            <a:endParaRPr/>
          </a:p>
        </p:txBody>
      </p:sp>
      <p:sp>
        <p:nvSpPr>
          <p:cNvPr id="10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1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1_Title &amp; Subtitle">
    <p:spTree>
      <p:nvGrpSpPr>
        <p:cNvPr id="1" name=""/>
        <p:cNvGrpSpPr/>
        <p:nvPr/>
      </p:nvGrpSpPr>
      <p:grpSpPr>
        <a:xfrm>
          <a:off x="0" y="0"/>
          <a:ext cx="0" cy="0"/>
          <a:chOff x="0" y="0"/>
          <a:chExt cx="0" cy="0"/>
        </a:xfrm>
      </p:grpSpPr>
      <p:pic>
        <p:nvPicPr>
          <p:cNvPr id="11" name="ACN_1C_Blue.png" descr="ACN_1C_Blue.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1595774" y="12600010"/>
            <a:ext cx="2026899" cy="528418"/>
          </a:xfrm>
          <a:prstGeom prst="rect">
            <a:avLst/>
          </a:prstGeom>
          <a:ln w="12700">
            <a:miter lim="400000"/>
          </a:ln>
        </p:spPr>
      </p:pic>
      <p:sp>
        <p:nvSpPr>
          <p:cNvPr id="12" name="Номер слайда"/>
          <p:cNvSpPr txBox="1">
            <a:spLocks noGrp="1"/>
          </p:cNvSpPr>
          <p:nvPr>
            <p:ph type="sldNum" sz="quarter" idx="2"/>
          </p:nvPr>
        </p:nvSpPr>
        <p:spPr>
          <a:prstGeom prst="rect">
            <a:avLst/>
          </a:prstGeom>
        </p:spPr>
        <p:txBody>
          <a:bodyPr/>
          <a:lstStyle>
            <a:lvl1pPr>
              <a:defRPr>
                <a:latin typeface="Helvetica Neue Thin"/>
                <a:ea typeface="Helvetica Neue Thin"/>
                <a:cs typeface="Helvetica Neue Thin"/>
                <a:sym typeface="Helvetica Neue Thin"/>
              </a:defRPr>
            </a:lvl1pPr>
          </a:lstStyle>
          <a:p>
            <a:fld id="{86CB4B4D-7CA3-9044-876B-883B54F8677D}" type="slidenum">
              <a:t>‹#›</a:t>
            </a:fld>
            <a:endParaRPr/>
          </a:p>
        </p:txBody>
      </p:sp>
    </p:spTree>
    <p:extLst>
      <p:ext uri="{BB962C8B-B14F-4D97-AF65-F5344CB8AC3E}">
        <p14:creationId xmlns:p14="http://schemas.microsoft.com/office/powerpoint/2010/main" val="1600023320"/>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cSld name="Title &amp; Subtitle">
    <p:spTree>
      <p:nvGrpSpPr>
        <p:cNvPr id="1" name=""/>
        <p:cNvGrpSpPr/>
        <p:nvPr/>
      </p:nvGrpSpPr>
      <p:grpSpPr>
        <a:xfrm>
          <a:off x="0" y="0"/>
          <a:ext cx="0" cy="0"/>
          <a:chOff x="0" y="0"/>
          <a:chExt cx="0" cy="0"/>
        </a:xfrm>
      </p:grpSpPr>
      <p:pic>
        <p:nvPicPr>
          <p:cNvPr id="11" name="ACN_1C_Blue.png" descr="ACN_1C_Blue.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1595774" y="12600010"/>
            <a:ext cx="2026899" cy="528418"/>
          </a:xfrm>
          <a:prstGeom prst="rect">
            <a:avLst/>
          </a:prstGeom>
          <a:ln w="12700">
            <a:miter lim="400000"/>
          </a:ln>
        </p:spPr>
      </p:pic>
      <p:sp>
        <p:nvSpPr>
          <p:cNvPr id="12" name="Номер слайда"/>
          <p:cNvSpPr txBox="1">
            <a:spLocks noGrp="1"/>
          </p:cNvSpPr>
          <p:nvPr>
            <p:ph type="sldNum" sz="quarter" idx="2"/>
          </p:nvPr>
        </p:nvSpPr>
        <p:spPr>
          <a:prstGeom prst="rect">
            <a:avLst/>
          </a:prstGeom>
        </p:spPr>
        <p:txBody>
          <a:bodyPr/>
          <a:lstStyle>
            <a:lvl1pPr>
              <a:defRPr>
                <a:latin typeface="Helvetica Neue Thin"/>
                <a:ea typeface="Helvetica Neue Thin"/>
                <a:cs typeface="Helvetica Neue Thin"/>
                <a:sym typeface="Helvetica Neue Thin"/>
              </a:defRPr>
            </a:lvl1pPr>
          </a:lstStyle>
          <a:p>
            <a:fld id="{86CB4B4D-7CA3-9044-876B-883B54F8677D}" type="slidenum">
              <a:t>‹#›</a:t>
            </a:fld>
            <a:endParaRPr/>
          </a:p>
        </p:txBody>
      </p:sp>
    </p:spTree>
    <p:extLst>
      <p:ext uri="{BB962C8B-B14F-4D97-AF65-F5344CB8AC3E}">
        <p14:creationId xmlns:p14="http://schemas.microsoft.com/office/powerpoint/2010/main" val="3891875560"/>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Photo - Horizontal">
    <p:spTree>
      <p:nvGrpSpPr>
        <p:cNvPr id="1" name=""/>
        <p:cNvGrpSpPr/>
        <p:nvPr/>
      </p:nvGrpSpPr>
      <p:grpSpPr>
        <a:xfrm>
          <a:off x="0" y="0"/>
          <a:ext cx="0" cy="0"/>
          <a:chOff x="0" y="0"/>
          <a:chExt cx="0" cy="0"/>
        </a:xfrm>
      </p:grpSpPr>
      <p:sp>
        <p:nvSpPr>
          <p:cNvPr id="19" name="Изображение"/>
          <p:cNvSpPr>
            <a:spLocks noGrp="1"/>
          </p:cNvSpPr>
          <p:nvPr>
            <p:ph type="pic" sz="half" idx="13"/>
          </p:nvPr>
        </p:nvSpPr>
        <p:spPr>
          <a:xfrm>
            <a:off x="5329062" y="406546"/>
            <a:ext cx="13716003" cy="9148765"/>
          </a:xfrm>
          <a:prstGeom prst="rect">
            <a:avLst/>
          </a:prstGeom>
        </p:spPr>
        <p:txBody>
          <a:bodyPr lIns="91439" tIns="45719" rIns="91439" bIns="45719" anchor="t">
            <a:noAutofit/>
          </a:bodyPr>
          <a:lstStyle/>
          <a:p>
            <a:endParaRPr/>
          </a:p>
        </p:txBody>
      </p:sp>
      <p:sp>
        <p:nvSpPr>
          <p:cNvPr id="20" name="Текст заголовка"/>
          <p:cNvSpPr txBox="1">
            <a:spLocks noGrp="1"/>
          </p:cNvSpPr>
          <p:nvPr>
            <p:ph type="title"/>
          </p:nvPr>
        </p:nvSpPr>
        <p:spPr>
          <a:xfrm>
            <a:off x="4833937" y="9447609"/>
            <a:ext cx="14716126" cy="2000251"/>
          </a:xfrm>
          <a:prstGeom prst="rect">
            <a:avLst/>
          </a:prstGeom>
        </p:spPr>
        <p:txBody>
          <a:bodyPr anchor="b"/>
          <a:lstStyle/>
          <a:p>
            <a:r>
              <a:t>Текст заголовка</a:t>
            </a:r>
          </a:p>
        </p:txBody>
      </p:sp>
      <p:sp>
        <p:nvSpPr>
          <p:cNvPr id="21" name="Уровень текста 1…"/>
          <p:cNvSpPr txBox="1">
            <a:spLocks noGrp="1"/>
          </p:cNvSpPr>
          <p:nvPr>
            <p:ph type="body" sz="quarter" idx="1"/>
          </p:nvPr>
        </p:nvSpPr>
        <p:spPr>
          <a:xfrm>
            <a:off x="4833937" y="11465718"/>
            <a:ext cx="14716126" cy="1589486"/>
          </a:xfrm>
          <a:prstGeom prst="rect">
            <a:avLst/>
          </a:prstGeom>
        </p:spPr>
        <p:txBody>
          <a:bodyPr anchor="t"/>
          <a:lstStyle>
            <a:lvl1pPr marL="0" indent="0">
              <a:lnSpc>
                <a:spcPct val="80000"/>
              </a:lnSpc>
              <a:spcBef>
                <a:spcPts val="0"/>
              </a:spcBef>
              <a:buSzTx/>
              <a:buNone/>
              <a:defRPr sz="9000" b="1" spc="0">
                <a:solidFill>
                  <a:srgbClr val="4F92D3"/>
                </a:solidFill>
              </a:defRPr>
            </a:lvl1pPr>
            <a:lvl2pPr marL="0" indent="0">
              <a:lnSpc>
                <a:spcPct val="80000"/>
              </a:lnSpc>
              <a:spcBef>
                <a:spcPts val="0"/>
              </a:spcBef>
              <a:buSzTx/>
              <a:buNone/>
              <a:defRPr sz="9000" b="1" spc="0">
                <a:solidFill>
                  <a:srgbClr val="4F92D3"/>
                </a:solidFill>
              </a:defRPr>
            </a:lvl2pPr>
            <a:lvl3pPr marL="0" indent="0">
              <a:lnSpc>
                <a:spcPct val="80000"/>
              </a:lnSpc>
              <a:spcBef>
                <a:spcPts val="0"/>
              </a:spcBef>
              <a:buSzTx/>
              <a:buNone/>
              <a:defRPr sz="9000" b="1" spc="0">
                <a:solidFill>
                  <a:srgbClr val="4F92D3"/>
                </a:solidFill>
              </a:defRPr>
            </a:lvl3pPr>
            <a:lvl4pPr marL="0" indent="0">
              <a:lnSpc>
                <a:spcPct val="80000"/>
              </a:lnSpc>
              <a:spcBef>
                <a:spcPts val="0"/>
              </a:spcBef>
              <a:buSzTx/>
              <a:buNone/>
              <a:defRPr sz="9000" b="1" spc="0">
                <a:solidFill>
                  <a:srgbClr val="4F92D3"/>
                </a:solidFill>
              </a:defRPr>
            </a:lvl4pPr>
            <a:lvl5pPr marL="0" indent="0">
              <a:lnSpc>
                <a:spcPct val="80000"/>
              </a:lnSpc>
              <a:spcBef>
                <a:spcPts val="0"/>
              </a:spcBef>
              <a:buSzTx/>
              <a:buNone/>
              <a:defRPr sz="9000" b="1" spc="0">
                <a:solidFill>
                  <a:srgbClr val="4F92D3"/>
                </a:solidFill>
              </a:defRPr>
            </a:lvl5pPr>
          </a:lstStyle>
          <a:p>
            <a:r>
              <a:t>Уровень текста 1</a:t>
            </a:r>
          </a:p>
          <a:p>
            <a:pPr lvl="1"/>
            <a:r>
              <a:t>Уровень текста 2</a:t>
            </a:r>
          </a:p>
          <a:p>
            <a:pPr lvl="2"/>
            <a:r>
              <a:t>Уровень текста 3</a:t>
            </a:r>
          </a:p>
          <a:p>
            <a:pPr lvl="3"/>
            <a:r>
              <a:t>Уровень текста 4</a:t>
            </a:r>
          </a:p>
          <a:p>
            <a:pPr lvl="4"/>
            <a:r>
              <a:t>Уровень текста 5</a:t>
            </a:r>
          </a:p>
        </p:txBody>
      </p:sp>
      <p:sp>
        <p:nvSpPr>
          <p:cNvPr id="22" name="Номер слайда"/>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442350816"/>
      </p:ext>
    </p:extLst>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Title - Center">
    <p:spTree>
      <p:nvGrpSpPr>
        <p:cNvPr id="1" name=""/>
        <p:cNvGrpSpPr/>
        <p:nvPr/>
      </p:nvGrpSpPr>
      <p:grpSpPr>
        <a:xfrm>
          <a:off x="0" y="0"/>
          <a:ext cx="0" cy="0"/>
          <a:chOff x="0" y="0"/>
          <a:chExt cx="0" cy="0"/>
        </a:xfrm>
      </p:grpSpPr>
      <p:sp>
        <p:nvSpPr>
          <p:cNvPr id="29" name="Текст заголовка"/>
          <p:cNvSpPr txBox="1">
            <a:spLocks noGrp="1"/>
          </p:cNvSpPr>
          <p:nvPr>
            <p:ph type="title"/>
          </p:nvPr>
        </p:nvSpPr>
        <p:spPr>
          <a:xfrm>
            <a:off x="4833937" y="4536281"/>
            <a:ext cx="14716126" cy="4643438"/>
          </a:xfrm>
          <a:prstGeom prst="rect">
            <a:avLst/>
          </a:prstGeom>
        </p:spPr>
        <p:txBody>
          <a:bodyPr/>
          <a:lstStyle/>
          <a:p>
            <a:r>
              <a:t>Текст заголовка</a:t>
            </a:r>
          </a:p>
        </p:txBody>
      </p:sp>
      <p:sp>
        <p:nvSpPr>
          <p:cNvPr id="30" name="Номер слайда"/>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969449242"/>
      </p:ext>
    </p:extLst>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37" name="Изображение"/>
          <p:cNvSpPr>
            <a:spLocks noGrp="1"/>
          </p:cNvSpPr>
          <p:nvPr>
            <p:ph type="pic" idx="13"/>
          </p:nvPr>
        </p:nvSpPr>
        <p:spPr>
          <a:xfrm>
            <a:off x="6231433" y="863203"/>
            <a:ext cx="17439681" cy="11626455"/>
          </a:xfrm>
          <a:prstGeom prst="rect">
            <a:avLst/>
          </a:prstGeom>
        </p:spPr>
        <p:txBody>
          <a:bodyPr lIns="91439" tIns="45719" rIns="91439" bIns="45719" anchor="t">
            <a:noAutofit/>
          </a:bodyPr>
          <a:lstStyle/>
          <a:p>
            <a:endParaRPr/>
          </a:p>
        </p:txBody>
      </p:sp>
      <p:sp>
        <p:nvSpPr>
          <p:cNvPr id="38" name="Текст заголовка"/>
          <p:cNvSpPr txBox="1">
            <a:spLocks noGrp="1"/>
          </p:cNvSpPr>
          <p:nvPr>
            <p:ph type="title"/>
          </p:nvPr>
        </p:nvSpPr>
        <p:spPr>
          <a:xfrm>
            <a:off x="4387453" y="892968"/>
            <a:ext cx="7500938" cy="5607845"/>
          </a:xfrm>
          <a:prstGeom prst="rect">
            <a:avLst/>
          </a:prstGeom>
        </p:spPr>
        <p:txBody>
          <a:bodyPr anchor="b"/>
          <a:lstStyle/>
          <a:p>
            <a:r>
              <a:t>Текст заголовка</a:t>
            </a:r>
          </a:p>
        </p:txBody>
      </p:sp>
      <p:sp>
        <p:nvSpPr>
          <p:cNvPr id="39" name="Уровень текста 1…"/>
          <p:cNvSpPr txBox="1">
            <a:spLocks noGrp="1"/>
          </p:cNvSpPr>
          <p:nvPr>
            <p:ph type="body" sz="quarter" idx="1"/>
          </p:nvPr>
        </p:nvSpPr>
        <p:spPr>
          <a:xfrm>
            <a:off x="4387453" y="6643687"/>
            <a:ext cx="7500938" cy="5786438"/>
          </a:xfrm>
          <a:prstGeom prst="rect">
            <a:avLst/>
          </a:prstGeom>
        </p:spPr>
        <p:txBody>
          <a:bodyPr anchor="t"/>
          <a:lstStyle>
            <a:lvl1pPr marL="0" indent="0">
              <a:lnSpc>
                <a:spcPct val="80000"/>
              </a:lnSpc>
              <a:spcBef>
                <a:spcPts val="0"/>
              </a:spcBef>
              <a:buSzTx/>
              <a:buNone/>
              <a:defRPr sz="9000" b="1" spc="0">
                <a:solidFill>
                  <a:srgbClr val="4F92D3"/>
                </a:solidFill>
              </a:defRPr>
            </a:lvl1pPr>
            <a:lvl2pPr marL="0" indent="0">
              <a:lnSpc>
                <a:spcPct val="80000"/>
              </a:lnSpc>
              <a:spcBef>
                <a:spcPts val="0"/>
              </a:spcBef>
              <a:buSzTx/>
              <a:buNone/>
              <a:defRPr sz="9000" b="1" spc="0">
                <a:solidFill>
                  <a:srgbClr val="4F92D3"/>
                </a:solidFill>
              </a:defRPr>
            </a:lvl2pPr>
            <a:lvl3pPr marL="0" indent="0">
              <a:lnSpc>
                <a:spcPct val="80000"/>
              </a:lnSpc>
              <a:spcBef>
                <a:spcPts val="0"/>
              </a:spcBef>
              <a:buSzTx/>
              <a:buNone/>
              <a:defRPr sz="9000" b="1" spc="0">
                <a:solidFill>
                  <a:srgbClr val="4F92D3"/>
                </a:solidFill>
              </a:defRPr>
            </a:lvl3pPr>
            <a:lvl4pPr marL="0" indent="0">
              <a:lnSpc>
                <a:spcPct val="80000"/>
              </a:lnSpc>
              <a:spcBef>
                <a:spcPts val="0"/>
              </a:spcBef>
              <a:buSzTx/>
              <a:buNone/>
              <a:defRPr sz="9000" b="1" spc="0">
                <a:solidFill>
                  <a:srgbClr val="4F92D3"/>
                </a:solidFill>
              </a:defRPr>
            </a:lvl4pPr>
            <a:lvl5pPr marL="0" indent="0">
              <a:lnSpc>
                <a:spcPct val="80000"/>
              </a:lnSpc>
              <a:spcBef>
                <a:spcPts val="0"/>
              </a:spcBef>
              <a:buSzTx/>
              <a:buNone/>
              <a:defRPr sz="9000" b="1" spc="0">
                <a:solidFill>
                  <a:srgbClr val="4F92D3"/>
                </a:solidFill>
              </a:defRPr>
            </a:lvl5pPr>
          </a:lstStyle>
          <a:p>
            <a:r>
              <a:t>Уровень текста 1</a:t>
            </a:r>
          </a:p>
          <a:p>
            <a:pPr lvl="1"/>
            <a:r>
              <a:t>Уровень текста 2</a:t>
            </a:r>
          </a:p>
          <a:p>
            <a:pPr lvl="2"/>
            <a:r>
              <a:t>Уровень текста 3</a:t>
            </a:r>
          </a:p>
          <a:p>
            <a:pPr lvl="3"/>
            <a:r>
              <a:t>Уровень текста 4</a:t>
            </a:r>
          </a:p>
          <a:p>
            <a:pPr lvl="4"/>
            <a:r>
              <a:t>Уровень текста 5</a:t>
            </a:r>
          </a:p>
        </p:txBody>
      </p:sp>
      <p:sp>
        <p:nvSpPr>
          <p:cNvPr id="40" name="Номер слайда"/>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896171557"/>
      </p:ext>
    </p:extLst>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47" name="Текст заголовка"/>
          <p:cNvSpPr txBox="1">
            <a:spLocks noGrp="1"/>
          </p:cNvSpPr>
          <p:nvPr>
            <p:ph type="title"/>
          </p:nvPr>
        </p:nvSpPr>
        <p:spPr>
          <a:prstGeom prst="rect">
            <a:avLst/>
          </a:prstGeom>
        </p:spPr>
        <p:txBody>
          <a:bodyPr/>
          <a:lstStyle/>
          <a:p>
            <a:r>
              <a:t>Текст заголовка</a:t>
            </a:r>
          </a:p>
        </p:txBody>
      </p:sp>
      <p:sp>
        <p:nvSpPr>
          <p:cNvPr id="48" name="Номер слайда"/>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752270417"/>
      </p:ext>
    </p:extLst>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5" name="Текст заголовка"/>
          <p:cNvSpPr txBox="1">
            <a:spLocks noGrp="1"/>
          </p:cNvSpPr>
          <p:nvPr>
            <p:ph type="title"/>
          </p:nvPr>
        </p:nvSpPr>
        <p:spPr>
          <a:prstGeom prst="rect">
            <a:avLst/>
          </a:prstGeom>
        </p:spPr>
        <p:txBody>
          <a:bodyPr/>
          <a:lstStyle/>
          <a:p>
            <a:r>
              <a:t>Текст заголовка</a:t>
            </a:r>
          </a:p>
        </p:txBody>
      </p:sp>
      <p:sp>
        <p:nvSpPr>
          <p:cNvPr id="56" name="Уровень текста 1…"/>
          <p:cNvSpPr txBox="1">
            <a:spLocks noGrp="1"/>
          </p:cNvSpPr>
          <p:nvPr>
            <p:ph type="body" idx="1"/>
          </p:nvPr>
        </p:nvSpPr>
        <p:spPr>
          <a:prstGeom prst="rect">
            <a:avLst/>
          </a:prstGeom>
        </p:spPr>
        <p:txBody>
          <a:bodyPr/>
          <a:lstStyle/>
          <a:p>
            <a:r>
              <a:t>Уровень текста 1</a:t>
            </a:r>
          </a:p>
          <a:p>
            <a:pPr lvl="1"/>
            <a:r>
              <a:t>Уровень текста 2</a:t>
            </a:r>
          </a:p>
          <a:p>
            <a:pPr lvl="2"/>
            <a:r>
              <a:t>Уровень текста 3</a:t>
            </a:r>
          </a:p>
          <a:p>
            <a:pPr lvl="3"/>
            <a:r>
              <a:t>Уровень текста 4</a:t>
            </a:r>
          </a:p>
          <a:p>
            <a:pPr lvl="4"/>
            <a:r>
              <a:t>Уровень текста 5</a:t>
            </a:r>
          </a:p>
        </p:txBody>
      </p:sp>
      <p:sp>
        <p:nvSpPr>
          <p:cNvPr id="57" name="Номер слайда"/>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631155939"/>
      </p:ext>
    </p:extLst>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4" name="Изображение"/>
          <p:cNvSpPr>
            <a:spLocks noGrp="1"/>
          </p:cNvSpPr>
          <p:nvPr>
            <p:ph type="pic" sz="half" idx="13"/>
          </p:nvPr>
        </p:nvSpPr>
        <p:spPr>
          <a:xfrm>
            <a:off x="8794253" y="3637358"/>
            <a:ext cx="13260587" cy="8840392"/>
          </a:xfrm>
          <a:prstGeom prst="rect">
            <a:avLst/>
          </a:prstGeom>
        </p:spPr>
        <p:txBody>
          <a:bodyPr lIns="91439" tIns="45719" rIns="91439" bIns="45719" anchor="t">
            <a:noAutofit/>
          </a:bodyPr>
          <a:lstStyle/>
          <a:p>
            <a:endParaRPr/>
          </a:p>
        </p:txBody>
      </p:sp>
      <p:sp>
        <p:nvSpPr>
          <p:cNvPr id="65" name="Текст заголовка"/>
          <p:cNvSpPr txBox="1">
            <a:spLocks noGrp="1"/>
          </p:cNvSpPr>
          <p:nvPr>
            <p:ph type="title"/>
          </p:nvPr>
        </p:nvSpPr>
        <p:spPr>
          <a:prstGeom prst="rect">
            <a:avLst/>
          </a:prstGeom>
        </p:spPr>
        <p:txBody>
          <a:bodyPr/>
          <a:lstStyle/>
          <a:p>
            <a:r>
              <a:t>Текст заголовка</a:t>
            </a:r>
          </a:p>
        </p:txBody>
      </p:sp>
      <p:sp>
        <p:nvSpPr>
          <p:cNvPr id="66" name="Уровень текста 1…"/>
          <p:cNvSpPr txBox="1">
            <a:spLocks noGrp="1"/>
          </p:cNvSpPr>
          <p:nvPr>
            <p:ph type="body" sz="quarter" idx="1"/>
          </p:nvPr>
        </p:nvSpPr>
        <p:spPr>
          <a:xfrm>
            <a:off x="4387453" y="3643312"/>
            <a:ext cx="7500938" cy="8840392"/>
          </a:xfrm>
          <a:prstGeom prst="rect">
            <a:avLst/>
          </a:prstGeom>
        </p:spPr>
        <p:txBody>
          <a:bodyPr/>
          <a:lstStyle>
            <a:lvl1pPr marL="673553" indent="-673553"/>
            <a:lvl2pPr marL="1016453" indent="-673553"/>
            <a:lvl3pPr marL="1359353" indent="-673553"/>
            <a:lvl4pPr marL="1702253" indent="-673553"/>
            <a:lvl5pPr marL="2045153" indent="-673553"/>
          </a:lstStyle>
          <a:p>
            <a:r>
              <a:t>Уровень текста 1</a:t>
            </a:r>
          </a:p>
          <a:p>
            <a:pPr lvl="1"/>
            <a:r>
              <a:t>Уровень текста 2</a:t>
            </a:r>
          </a:p>
          <a:p>
            <a:pPr lvl="2"/>
            <a:r>
              <a:t>Уровень текста 3</a:t>
            </a:r>
          </a:p>
          <a:p>
            <a:pPr lvl="3"/>
            <a:r>
              <a:t>Уровень текста 4</a:t>
            </a:r>
          </a:p>
          <a:p>
            <a:pPr lvl="4"/>
            <a:r>
              <a:t>Уровень текста 5</a:t>
            </a:r>
          </a:p>
        </p:txBody>
      </p:sp>
      <p:sp>
        <p:nvSpPr>
          <p:cNvPr id="67" name="Номер слайда"/>
          <p:cNvSpPr txBox="1">
            <a:spLocks noGrp="1"/>
          </p:cNvSpPr>
          <p:nvPr>
            <p:ph type="sldNum" sz="quarter" idx="2"/>
          </p:nvPr>
        </p:nvSpPr>
        <p:spPr>
          <a:xfrm>
            <a:off x="11954103" y="13073062"/>
            <a:ext cx="466269" cy="473076"/>
          </a:xfrm>
          <a:prstGeom prst="rect">
            <a:avLst/>
          </a:prstGeom>
        </p:spPr>
        <p:txBody>
          <a:bodyPr/>
          <a:lstStyle>
            <a:lvl1pPr>
              <a:defRPr>
                <a:latin typeface="Helvetica Light"/>
                <a:ea typeface="Helvetica Light"/>
                <a:cs typeface="Helvetica Light"/>
                <a:sym typeface="Helvetica Light"/>
              </a:defRPr>
            </a:lvl1pPr>
          </a:lstStyle>
          <a:p>
            <a:fld id="{86CB4B4D-7CA3-9044-876B-883B54F8677D}" type="slidenum">
              <a:t>‹#›</a:t>
            </a:fld>
            <a:endParaRPr/>
          </a:p>
        </p:txBody>
      </p:sp>
    </p:spTree>
    <p:extLst>
      <p:ext uri="{BB962C8B-B14F-4D97-AF65-F5344CB8AC3E}">
        <p14:creationId xmlns:p14="http://schemas.microsoft.com/office/powerpoint/2010/main" val="1260688278"/>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 Center">
    <p:spTree>
      <p:nvGrpSpPr>
        <p:cNvPr id="1" name=""/>
        <p:cNvGrpSpPr/>
        <p:nvPr/>
      </p:nvGrpSpPr>
      <p:grpSpPr>
        <a:xfrm>
          <a:off x="0" y="0"/>
          <a:ext cx="0" cy="0"/>
          <a:chOff x="0" y="0"/>
          <a:chExt cx="0" cy="0"/>
        </a:xfrm>
      </p:grpSpPr>
      <p:sp>
        <p:nvSpPr>
          <p:cNvPr id="30" name="Title Text"/>
          <p:cNvSpPr txBox="1">
            <a:spLocks noGrp="1"/>
          </p:cNvSpPr>
          <p:nvPr>
            <p:ph type="title"/>
          </p:nvPr>
        </p:nvSpPr>
        <p:spPr>
          <a:xfrm>
            <a:off x="4833937" y="4536281"/>
            <a:ext cx="14716126" cy="4643438"/>
          </a:xfrm>
          <a:prstGeom prst="rect">
            <a:avLst/>
          </a:prstGeom>
        </p:spPr>
        <p:txBody>
          <a:bodyPr/>
          <a:lstStyle/>
          <a:p>
            <a:r>
              <a:t>Title Text</a:t>
            </a:r>
          </a:p>
        </p:txBody>
      </p:sp>
      <p:sp>
        <p:nvSpPr>
          <p:cNvPr id="3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74" name="Уровень текста 1…"/>
          <p:cNvSpPr txBox="1">
            <a:spLocks noGrp="1"/>
          </p:cNvSpPr>
          <p:nvPr>
            <p:ph type="body" idx="1"/>
          </p:nvPr>
        </p:nvSpPr>
        <p:spPr>
          <a:xfrm>
            <a:off x="4387453" y="1785937"/>
            <a:ext cx="15609094" cy="10144126"/>
          </a:xfrm>
          <a:prstGeom prst="rect">
            <a:avLst/>
          </a:prstGeom>
        </p:spPr>
        <p:txBody>
          <a:bodyPr/>
          <a:lstStyle/>
          <a:p>
            <a:r>
              <a:t>Уровень текста 1</a:t>
            </a:r>
          </a:p>
          <a:p>
            <a:pPr lvl="1"/>
            <a:r>
              <a:t>Уровень текста 2</a:t>
            </a:r>
          </a:p>
          <a:p>
            <a:pPr lvl="2"/>
            <a:r>
              <a:t>Уровень текста 3</a:t>
            </a:r>
          </a:p>
          <a:p>
            <a:pPr lvl="3"/>
            <a:r>
              <a:t>Уровень текста 4</a:t>
            </a:r>
          </a:p>
          <a:p>
            <a:pPr lvl="4"/>
            <a:r>
              <a:t>Уровень текста 5</a:t>
            </a:r>
          </a:p>
        </p:txBody>
      </p:sp>
      <p:sp>
        <p:nvSpPr>
          <p:cNvPr id="75" name="Номер слайда"/>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818899658"/>
      </p:ext>
    </p:extLst>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82" name="Изображение"/>
          <p:cNvSpPr>
            <a:spLocks noGrp="1"/>
          </p:cNvSpPr>
          <p:nvPr>
            <p:ph type="pic" sz="quarter" idx="13"/>
          </p:nvPr>
        </p:nvSpPr>
        <p:spPr>
          <a:xfrm>
            <a:off x="12442031" y="7072312"/>
            <a:ext cx="8514489" cy="5679282"/>
          </a:xfrm>
          <a:prstGeom prst="rect">
            <a:avLst/>
          </a:prstGeom>
        </p:spPr>
        <p:txBody>
          <a:bodyPr lIns="91439" tIns="45719" rIns="91439" bIns="45719" anchor="t">
            <a:noAutofit/>
          </a:bodyPr>
          <a:lstStyle/>
          <a:p>
            <a:endParaRPr/>
          </a:p>
        </p:txBody>
      </p:sp>
      <p:sp>
        <p:nvSpPr>
          <p:cNvPr id="83" name="Изображение"/>
          <p:cNvSpPr>
            <a:spLocks noGrp="1"/>
          </p:cNvSpPr>
          <p:nvPr>
            <p:ph type="pic" sz="quarter" idx="14"/>
          </p:nvPr>
        </p:nvSpPr>
        <p:spPr>
          <a:xfrm>
            <a:off x="12192000" y="1250156"/>
            <a:ext cx="8251032" cy="5500689"/>
          </a:xfrm>
          <a:prstGeom prst="rect">
            <a:avLst/>
          </a:prstGeom>
        </p:spPr>
        <p:txBody>
          <a:bodyPr lIns="91439" tIns="45719" rIns="91439" bIns="45719" anchor="t">
            <a:noAutofit/>
          </a:bodyPr>
          <a:lstStyle/>
          <a:p>
            <a:endParaRPr/>
          </a:p>
        </p:txBody>
      </p:sp>
      <p:sp>
        <p:nvSpPr>
          <p:cNvPr id="84" name="Изображение"/>
          <p:cNvSpPr>
            <a:spLocks noGrp="1"/>
          </p:cNvSpPr>
          <p:nvPr>
            <p:ph type="pic" idx="15"/>
          </p:nvPr>
        </p:nvSpPr>
        <p:spPr>
          <a:xfrm>
            <a:off x="-291704" y="1250156"/>
            <a:ext cx="16850320" cy="11233548"/>
          </a:xfrm>
          <a:prstGeom prst="rect">
            <a:avLst/>
          </a:prstGeom>
        </p:spPr>
        <p:txBody>
          <a:bodyPr lIns="91439" tIns="45719" rIns="91439" bIns="45719" anchor="t">
            <a:noAutofit/>
          </a:bodyPr>
          <a:lstStyle/>
          <a:p>
            <a:endParaRPr/>
          </a:p>
        </p:txBody>
      </p:sp>
      <p:sp>
        <p:nvSpPr>
          <p:cNvPr id="85" name="Номер слайда"/>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574051304"/>
      </p:ext>
    </p:extLst>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92" name="–Johnny Appleseed"/>
          <p:cNvSpPr txBox="1">
            <a:spLocks noGrp="1"/>
          </p:cNvSpPr>
          <p:nvPr>
            <p:ph type="body" sz="quarter" idx="13"/>
          </p:nvPr>
        </p:nvSpPr>
        <p:spPr>
          <a:xfrm>
            <a:off x="4833937" y="8947546"/>
            <a:ext cx="14716126" cy="647701"/>
          </a:xfrm>
          <a:prstGeom prst="rect">
            <a:avLst/>
          </a:prstGeom>
        </p:spPr>
        <p:txBody>
          <a:bodyPr anchor="t">
            <a:spAutoFit/>
          </a:bodyPr>
          <a:lstStyle>
            <a:lvl1pPr marL="0" indent="0">
              <a:lnSpc>
                <a:spcPts val="3700"/>
              </a:lnSpc>
              <a:spcBef>
                <a:spcPts val="0"/>
              </a:spcBef>
              <a:buSzTx/>
              <a:buNone/>
              <a:defRPr sz="1900" spc="0"/>
            </a:lvl1pPr>
          </a:lstStyle>
          <a:p>
            <a:r>
              <a:t>–Johnny Appleseed</a:t>
            </a:r>
          </a:p>
        </p:txBody>
      </p:sp>
      <p:sp>
        <p:nvSpPr>
          <p:cNvPr id="93" name="“Type a quote here.”"/>
          <p:cNvSpPr txBox="1">
            <a:spLocks noGrp="1"/>
          </p:cNvSpPr>
          <p:nvPr>
            <p:ph type="body" sz="quarter" idx="14"/>
          </p:nvPr>
        </p:nvSpPr>
        <p:spPr>
          <a:xfrm>
            <a:off x="4833937" y="5997575"/>
            <a:ext cx="14716126" cy="863601"/>
          </a:xfrm>
          <a:prstGeom prst="rect">
            <a:avLst/>
          </a:prstGeom>
        </p:spPr>
        <p:txBody>
          <a:bodyPr>
            <a:spAutoFit/>
          </a:bodyPr>
          <a:lstStyle>
            <a:lvl1pPr marL="0" indent="0">
              <a:buSzTx/>
              <a:buNone/>
            </a:lvl1pPr>
          </a:lstStyle>
          <a:p>
            <a:r>
              <a:t>“Type a quote here.” </a:t>
            </a:r>
          </a:p>
        </p:txBody>
      </p:sp>
      <p:sp>
        <p:nvSpPr>
          <p:cNvPr id="94" name="Номер слайда"/>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35169517"/>
      </p:ext>
    </p:extLst>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01" name="Изображение"/>
          <p:cNvSpPr>
            <a:spLocks noGrp="1"/>
          </p:cNvSpPr>
          <p:nvPr>
            <p:ph type="pic" idx="13"/>
          </p:nvPr>
        </p:nvSpPr>
        <p:spPr>
          <a:xfrm>
            <a:off x="1712269" y="0"/>
            <a:ext cx="20959463" cy="13983891"/>
          </a:xfrm>
          <a:prstGeom prst="rect">
            <a:avLst/>
          </a:prstGeom>
        </p:spPr>
        <p:txBody>
          <a:bodyPr lIns="91439" tIns="45719" rIns="91439" bIns="45719" anchor="t">
            <a:noAutofit/>
          </a:bodyPr>
          <a:lstStyle/>
          <a:p>
            <a:endParaRPr/>
          </a:p>
        </p:txBody>
      </p:sp>
      <p:sp>
        <p:nvSpPr>
          <p:cNvPr id="102" name="Номер слайда"/>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431390252"/>
      </p:ext>
    </p:extLst>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cSld name="Title &amp; Subtitle">
    <p:spTree>
      <p:nvGrpSpPr>
        <p:cNvPr id="1" name=""/>
        <p:cNvGrpSpPr/>
        <p:nvPr/>
      </p:nvGrpSpPr>
      <p:grpSpPr>
        <a:xfrm>
          <a:off x="0" y="0"/>
          <a:ext cx="0" cy="0"/>
          <a:chOff x="0" y="0"/>
          <a:chExt cx="0" cy="0"/>
        </a:xfrm>
      </p:grpSpPr>
      <p:sp>
        <p:nvSpPr>
          <p:cNvPr id="11" name="Title Text"/>
          <p:cNvSpPr txBox="1">
            <a:spLocks noGrp="1"/>
          </p:cNvSpPr>
          <p:nvPr>
            <p:ph type="title"/>
          </p:nvPr>
        </p:nvSpPr>
        <p:spPr>
          <a:xfrm>
            <a:off x="4833940" y="2303860"/>
            <a:ext cx="14716125" cy="4643437"/>
          </a:xfrm>
          <a:prstGeom prst="rect">
            <a:avLst/>
          </a:prstGeom>
        </p:spPr>
        <p:txBody>
          <a:bodyPr anchor="b"/>
          <a:lstStyle/>
          <a:p>
            <a:r>
              <a:t>Title Text</a:t>
            </a:r>
          </a:p>
        </p:txBody>
      </p:sp>
      <p:sp>
        <p:nvSpPr>
          <p:cNvPr id="12" name="Body Level One…"/>
          <p:cNvSpPr txBox="1">
            <a:spLocks noGrp="1"/>
          </p:cNvSpPr>
          <p:nvPr>
            <p:ph type="body" sz="quarter" idx="1"/>
          </p:nvPr>
        </p:nvSpPr>
        <p:spPr>
          <a:xfrm>
            <a:off x="4833940" y="7090172"/>
            <a:ext cx="14716125" cy="1589485"/>
          </a:xfrm>
          <a:prstGeom prst="rect">
            <a:avLst/>
          </a:prstGeom>
        </p:spPr>
        <p:txBody>
          <a:bodyPr anchor="t"/>
          <a:lstStyle>
            <a:lvl1pPr marL="0" indent="0" algn="ctr">
              <a:spcBef>
                <a:spcPts val="0"/>
              </a:spcBef>
              <a:buSzTx/>
              <a:buNone/>
              <a:defRPr sz="5200"/>
            </a:lvl1pPr>
            <a:lvl2pPr marL="0" indent="0" algn="ctr">
              <a:spcBef>
                <a:spcPts val="0"/>
              </a:spcBef>
              <a:buSzTx/>
              <a:buNone/>
              <a:defRPr sz="5200"/>
            </a:lvl2pPr>
            <a:lvl3pPr marL="0" indent="0" algn="ctr">
              <a:spcBef>
                <a:spcPts val="0"/>
              </a:spcBef>
              <a:buSzTx/>
              <a:buNone/>
              <a:defRPr sz="5200"/>
            </a:lvl3pPr>
            <a:lvl4pPr marL="0" indent="0" algn="ctr">
              <a:spcBef>
                <a:spcPts val="0"/>
              </a:spcBef>
              <a:buSzTx/>
              <a:buNone/>
              <a:defRPr sz="5200"/>
            </a:lvl4pPr>
            <a:lvl5pPr marL="0" indent="0" algn="ctr">
              <a:spcBef>
                <a:spcPts val="0"/>
              </a:spcBef>
              <a:buSzTx/>
              <a:buNone/>
              <a:defRPr sz="5200"/>
            </a:lvl5pPr>
          </a:lstStyle>
          <a:p>
            <a:r>
              <a:t>Body Level One</a:t>
            </a:r>
          </a:p>
          <a:p>
            <a:pPr lvl="1"/>
            <a:r>
              <a:t>Body Level Two</a:t>
            </a:r>
          </a:p>
          <a:p>
            <a:pPr lvl="2"/>
            <a:r>
              <a:t>Body Level Three</a:t>
            </a:r>
          </a:p>
          <a:p>
            <a:pPr lvl="3"/>
            <a:r>
              <a:t>Body Level Four</a:t>
            </a:r>
          </a:p>
          <a:p>
            <a:pPr lvl="4"/>
            <a:r>
              <a:t>Body Level Five</a:t>
            </a:r>
          </a:p>
        </p:txBody>
      </p:sp>
      <p:sp>
        <p:nvSpPr>
          <p:cNvPr id="13" name="Slide Number"/>
          <p:cNvSpPr txBox="1">
            <a:spLocks noGrp="1"/>
          </p:cNvSpPr>
          <p:nvPr>
            <p:ph type="sldNum" sz="quarter" idx="2"/>
          </p:nvPr>
        </p:nvSpPr>
        <p:spPr>
          <a:prstGeom prst="rect">
            <a:avLst/>
          </a:prstGeom>
        </p:spPr>
        <p:txBody>
          <a:bodyPr/>
          <a:lstStyle>
            <a:lvl1pPr>
              <a:defRPr>
                <a:latin typeface="Helvetica Neue Thin"/>
                <a:ea typeface="Helvetica Neue Thin"/>
                <a:cs typeface="Helvetica Neue Thin"/>
                <a:sym typeface="Helvetica Neue Thin"/>
              </a:defRPr>
            </a:lvl1pPr>
          </a:lstStyle>
          <a:p>
            <a:fld id="{86CB4B4D-7CA3-9044-876B-883B54F8677D}" type="slidenum">
              <a:t>‹#›</a:t>
            </a:fld>
            <a:endParaRPr/>
          </a:p>
        </p:txBody>
      </p:sp>
    </p:spTree>
    <p:extLst>
      <p:ext uri="{BB962C8B-B14F-4D97-AF65-F5344CB8AC3E}">
        <p14:creationId xmlns:p14="http://schemas.microsoft.com/office/powerpoint/2010/main" val="2666301146"/>
      </p:ext>
    </p:extLst>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type="tx">
  <p:cSld name="Title - Center">
    <p:spTree>
      <p:nvGrpSpPr>
        <p:cNvPr id="1" name=""/>
        <p:cNvGrpSpPr/>
        <p:nvPr/>
      </p:nvGrpSpPr>
      <p:grpSpPr>
        <a:xfrm>
          <a:off x="0" y="0"/>
          <a:ext cx="0" cy="0"/>
          <a:chOff x="0" y="0"/>
          <a:chExt cx="0" cy="0"/>
        </a:xfrm>
      </p:grpSpPr>
      <p:sp>
        <p:nvSpPr>
          <p:cNvPr id="30" name="Title Text"/>
          <p:cNvSpPr txBox="1">
            <a:spLocks noGrp="1"/>
          </p:cNvSpPr>
          <p:nvPr>
            <p:ph type="title"/>
          </p:nvPr>
        </p:nvSpPr>
        <p:spPr>
          <a:xfrm>
            <a:off x="4833940" y="4536284"/>
            <a:ext cx="14716125" cy="4643437"/>
          </a:xfrm>
          <a:prstGeom prst="rect">
            <a:avLst/>
          </a:prstGeom>
        </p:spPr>
        <p:txBody>
          <a:bodyPr/>
          <a:lstStyle/>
          <a:p>
            <a:r>
              <a:t>Title Text</a:t>
            </a:r>
          </a:p>
        </p:txBody>
      </p:sp>
      <p:sp>
        <p:nvSpPr>
          <p:cNvPr id="3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655976725"/>
      </p:ext>
    </p:extLst>
  </p:cSld>
  <p:clrMapOvr>
    <a:masterClrMapping/>
  </p:clrMapOvr>
  <p:transition spd="med"/>
</p:sldLayout>
</file>

<file path=ppt/slideLayouts/slideLayout26.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38" name="Image"/>
          <p:cNvSpPr>
            <a:spLocks noGrp="1"/>
          </p:cNvSpPr>
          <p:nvPr>
            <p:ph type="pic" sz="half" idx="13"/>
          </p:nvPr>
        </p:nvSpPr>
        <p:spPr>
          <a:xfrm>
            <a:off x="12495608" y="892969"/>
            <a:ext cx="7500939" cy="11555016"/>
          </a:xfrm>
          <a:prstGeom prst="rect">
            <a:avLst/>
          </a:prstGeom>
        </p:spPr>
        <p:txBody>
          <a:bodyPr lIns="91439" tIns="45719" rIns="91439" bIns="45719" anchor="t">
            <a:noAutofit/>
          </a:bodyPr>
          <a:lstStyle/>
          <a:p>
            <a:endParaRPr/>
          </a:p>
        </p:txBody>
      </p:sp>
      <p:sp>
        <p:nvSpPr>
          <p:cNvPr id="39" name="Title Text"/>
          <p:cNvSpPr txBox="1">
            <a:spLocks noGrp="1"/>
          </p:cNvSpPr>
          <p:nvPr>
            <p:ph type="title"/>
          </p:nvPr>
        </p:nvSpPr>
        <p:spPr>
          <a:xfrm>
            <a:off x="4387453" y="892968"/>
            <a:ext cx="7500939" cy="5607845"/>
          </a:xfrm>
          <a:prstGeom prst="rect">
            <a:avLst/>
          </a:prstGeom>
        </p:spPr>
        <p:txBody>
          <a:bodyPr anchor="b"/>
          <a:lstStyle>
            <a:lvl1pPr>
              <a:defRPr sz="8400"/>
            </a:lvl1pPr>
          </a:lstStyle>
          <a:p>
            <a:r>
              <a:t>Title Text</a:t>
            </a:r>
          </a:p>
        </p:txBody>
      </p:sp>
      <p:sp>
        <p:nvSpPr>
          <p:cNvPr id="40" name="Body Level One…"/>
          <p:cNvSpPr txBox="1">
            <a:spLocks noGrp="1"/>
          </p:cNvSpPr>
          <p:nvPr>
            <p:ph type="body" sz="quarter" idx="1"/>
          </p:nvPr>
        </p:nvSpPr>
        <p:spPr>
          <a:xfrm>
            <a:off x="4387453" y="6643688"/>
            <a:ext cx="7500939" cy="5786437"/>
          </a:xfrm>
          <a:prstGeom prst="rect">
            <a:avLst/>
          </a:prstGeom>
        </p:spPr>
        <p:txBody>
          <a:bodyPr anchor="t"/>
          <a:lstStyle>
            <a:lvl1pPr marL="0" indent="0" algn="ctr">
              <a:spcBef>
                <a:spcPts val="0"/>
              </a:spcBef>
              <a:buSzTx/>
              <a:buNone/>
              <a:defRPr sz="5200"/>
            </a:lvl1pPr>
            <a:lvl2pPr marL="0" indent="0" algn="ctr">
              <a:spcBef>
                <a:spcPts val="0"/>
              </a:spcBef>
              <a:buSzTx/>
              <a:buNone/>
              <a:defRPr sz="5200"/>
            </a:lvl2pPr>
            <a:lvl3pPr marL="0" indent="0" algn="ctr">
              <a:spcBef>
                <a:spcPts val="0"/>
              </a:spcBef>
              <a:buSzTx/>
              <a:buNone/>
              <a:defRPr sz="5200"/>
            </a:lvl3pPr>
            <a:lvl4pPr marL="0" indent="0" algn="ctr">
              <a:spcBef>
                <a:spcPts val="0"/>
              </a:spcBef>
              <a:buSzTx/>
              <a:buNone/>
              <a:defRPr sz="5200"/>
            </a:lvl4pPr>
            <a:lvl5pPr marL="0" indent="0" algn="ctr">
              <a:spcBef>
                <a:spcPts val="0"/>
              </a:spcBef>
              <a:buSzTx/>
              <a:buNone/>
              <a:defRPr sz="5200"/>
            </a:lvl5pPr>
          </a:lstStyle>
          <a:p>
            <a:r>
              <a:t>Body Level One</a:t>
            </a:r>
          </a:p>
          <a:p>
            <a:pPr lvl="1"/>
            <a:r>
              <a:t>Body Level Two</a:t>
            </a:r>
          </a:p>
          <a:p>
            <a:pPr lvl="2"/>
            <a:r>
              <a:t>Body Level Three</a:t>
            </a:r>
          </a:p>
          <a:p>
            <a:pPr lvl="3"/>
            <a:r>
              <a:t>Body Level Four</a:t>
            </a:r>
          </a:p>
          <a:p>
            <a:pPr lvl="4"/>
            <a:r>
              <a:t>Body Level Five</a:t>
            </a:r>
          </a:p>
        </p:txBody>
      </p:sp>
      <p:sp>
        <p:nvSpPr>
          <p:cNvPr id="4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994025418"/>
      </p:ext>
    </p:extLst>
  </p:cSld>
  <p:clrMapOvr>
    <a:masterClrMapping/>
  </p:clrMapOvr>
  <p:transition spd="med"/>
</p:sldLayout>
</file>

<file path=ppt/slideLayouts/slideLayout27.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48" name="Title Text"/>
          <p:cNvSpPr txBox="1">
            <a:spLocks noGrp="1"/>
          </p:cNvSpPr>
          <p:nvPr>
            <p:ph type="title"/>
          </p:nvPr>
        </p:nvSpPr>
        <p:spPr>
          <a:prstGeom prst="rect">
            <a:avLst/>
          </a:prstGeom>
        </p:spPr>
        <p:txBody>
          <a:bodyPr/>
          <a:lstStyle/>
          <a:p>
            <a:r>
              <a:t>Title Text</a:t>
            </a:r>
          </a:p>
        </p:txBody>
      </p:sp>
      <p:sp>
        <p:nvSpPr>
          <p:cNvPr id="4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697148910"/>
      </p:ext>
    </p:extLst>
  </p:cSld>
  <p:clrMapOvr>
    <a:masterClrMapping/>
  </p:clrMapOvr>
  <p:transition spd="med"/>
</p:sldLayout>
</file>

<file path=ppt/slideLayouts/slideLayout28.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Title Text"/>
          <p:cNvSpPr txBox="1">
            <a:spLocks noGrp="1"/>
          </p:cNvSpPr>
          <p:nvPr>
            <p:ph type="title"/>
          </p:nvPr>
        </p:nvSpPr>
        <p:spPr>
          <a:prstGeom prst="rect">
            <a:avLst/>
          </a:prstGeom>
        </p:spPr>
        <p:txBody>
          <a:bodyPr/>
          <a:lstStyle/>
          <a:p>
            <a:r>
              <a:t>Title Text</a:t>
            </a:r>
          </a:p>
        </p:txBody>
      </p:sp>
      <p:sp>
        <p:nvSpPr>
          <p:cNvPr id="57"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456309282"/>
      </p:ext>
    </p:extLst>
  </p:cSld>
  <p:clrMapOvr>
    <a:masterClrMapping/>
  </p:clrMapOvr>
  <p:transition spd="med"/>
</p:sldLayout>
</file>

<file path=ppt/slideLayouts/slideLayout29.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5" name="Image"/>
          <p:cNvSpPr>
            <a:spLocks noGrp="1"/>
          </p:cNvSpPr>
          <p:nvPr>
            <p:ph type="pic" sz="quarter" idx="13"/>
          </p:nvPr>
        </p:nvSpPr>
        <p:spPr>
          <a:xfrm>
            <a:off x="12495608" y="3643313"/>
            <a:ext cx="7500939" cy="8840392"/>
          </a:xfrm>
          <a:prstGeom prst="rect">
            <a:avLst/>
          </a:prstGeom>
        </p:spPr>
        <p:txBody>
          <a:bodyPr lIns="91439" tIns="45719" rIns="91439" bIns="45719" anchor="t">
            <a:noAutofit/>
          </a:bodyPr>
          <a:lstStyle/>
          <a:p>
            <a:endParaRPr/>
          </a:p>
        </p:txBody>
      </p:sp>
      <p:sp>
        <p:nvSpPr>
          <p:cNvPr id="66" name="Title Text"/>
          <p:cNvSpPr txBox="1">
            <a:spLocks noGrp="1"/>
          </p:cNvSpPr>
          <p:nvPr>
            <p:ph type="title"/>
          </p:nvPr>
        </p:nvSpPr>
        <p:spPr>
          <a:prstGeom prst="rect">
            <a:avLst/>
          </a:prstGeom>
        </p:spPr>
        <p:txBody>
          <a:bodyPr/>
          <a:lstStyle/>
          <a:p>
            <a:r>
              <a:t>Title Text</a:t>
            </a:r>
          </a:p>
        </p:txBody>
      </p:sp>
      <p:sp>
        <p:nvSpPr>
          <p:cNvPr id="67" name="Body Level One…"/>
          <p:cNvSpPr txBox="1">
            <a:spLocks noGrp="1"/>
          </p:cNvSpPr>
          <p:nvPr>
            <p:ph type="body" sz="quarter" idx="1"/>
          </p:nvPr>
        </p:nvSpPr>
        <p:spPr>
          <a:xfrm>
            <a:off x="4387453" y="3643313"/>
            <a:ext cx="7500939" cy="8840392"/>
          </a:xfrm>
          <a:prstGeom prst="rect">
            <a:avLst/>
          </a:prstGeom>
        </p:spPr>
        <p:txBody>
          <a:bodyPr/>
          <a:lstStyle>
            <a:lvl1pPr marL="465371" indent="-465371">
              <a:spcBef>
                <a:spcPts val="4501"/>
              </a:spcBef>
              <a:defRPr sz="3800"/>
            </a:lvl1pPr>
            <a:lvl2pPr marL="808274" indent="-465371">
              <a:spcBef>
                <a:spcPts val="4501"/>
              </a:spcBef>
              <a:defRPr sz="3800"/>
            </a:lvl2pPr>
            <a:lvl3pPr marL="1151180" indent="-465371">
              <a:spcBef>
                <a:spcPts val="4501"/>
              </a:spcBef>
              <a:defRPr sz="3800"/>
            </a:lvl3pPr>
            <a:lvl4pPr marL="1494083" indent="-465371">
              <a:spcBef>
                <a:spcPts val="4501"/>
              </a:spcBef>
              <a:defRPr sz="3800"/>
            </a:lvl4pPr>
            <a:lvl5pPr marL="1836988" indent="-465371">
              <a:spcBef>
                <a:spcPts val="4501"/>
              </a:spcBef>
              <a:defRPr sz="3800"/>
            </a:lvl5pPr>
          </a:lstStyle>
          <a:p>
            <a:r>
              <a:t>Body Level One</a:t>
            </a:r>
          </a:p>
          <a:p>
            <a:pPr lvl="1"/>
            <a:r>
              <a:t>Body Level Two</a:t>
            </a:r>
          </a:p>
          <a:p>
            <a:pPr lvl="2"/>
            <a:r>
              <a:t>Body Level Three</a:t>
            </a:r>
          </a:p>
          <a:p>
            <a:pPr lvl="3"/>
            <a:r>
              <a:t>Body Level Four</a:t>
            </a:r>
          </a:p>
          <a:p>
            <a:pPr lvl="4"/>
            <a:r>
              <a:t>Body Level Five</a:t>
            </a:r>
          </a:p>
        </p:txBody>
      </p:sp>
      <p:sp>
        <p:nvSpPr>
          <p:cNvPr id="68" name="Slide Number"/>
          <p:cNvSpPr txBox="1">
            <a:spLocks noGrp="1"/>
          </p:cNvSpPr>
          <p:nvPr>
            <p:ph type="sldNum" sz="quarter" idx="2"/>
          </p:nvPr>
        </p:nvSpPr>
        <p:spPr>
          <a:xfrm>
            <a:off x="12077002" y="13073063"/>
            <a:ext cx="519372" cy="482823"/>
          </a:xfrm>
          <a:prstGeom prst="rect">
            <a:avLst/>
          </a:prstGeom>
        </p:spPr>
        <p:txBody>
          <a:bodyPr/>
          <a:lstStyle>
            <a:lvl1pPr>
              <a:defRPr>
                <a:latin typeface="Helvetica Light"/>
                <a:ea typeface="Helvetica Light"/>
                <a:cs typeface="Helvetica Light"/>
                <a:sym typeface="Helvetica Light"/>
              </a:defRPr>
            </a:lvl1pPr>
          </a:lstStyle>
          <a:p>
            <a:fld id="{86CB4B4D-7CA3-9044-876B-883B54F8677D}" type="slidenum">
              <a:t>‹#›</a:t>
            </a:fld>
            <a:endParaRPr/>
          </a:p>
        </p:txBody>
      </p:sp>
    </p:spTree>
    <p:extLst>
      <p:ext uri="{BB962C8B-B14F-4D97-AF65-F5344CB8AC3E}">
        <p14:creationId xmlns:p14="http://schemas.microsoft.com/office/powerpoint/2010/main" val="2513893583"/>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38" name="Image"/>
          <p:cNvSpPr>
            <a:spLocks noGrp="1"/>
          </p:cNvSpPr>
          <p:nvPr>
            <p:ph type="pic" sz="half" idx="13"/>
          </p:nvPr>
        </p:nvSpPr>
        <p:spPr>
          <a:xfrm>
            <a:off x="12495609" y="892968"/>
            <a:ext cx="7500938" cy="11555017"/>
          </a:xfrm>
          <a:prstGeom prst="rect">
            <a:avLst/>
          </a:prstGeom>
        </p:spPr>
        <p:txBody>
          <a:bodyPr lIns="91439" tIns="45719" rIns="91439" bIns="45719" anchor="t">
            <a:noAutofit/>
          </a:bodyPr>
          <a:lstStyle/>
          <a:p>
            <a:endParaRPr/>
          </a:p>
        </p:txBody>
      </p:sp>
      <p:sp>
        <p:nvSpPr>
          <p:cNvPr id="39" name="Title Text"/>
          <p:cNvSpPr txBox="1">
            <a:spLocks noGrp="1"/>
          </p:cNvSpPr>
          <p:nvPr>
            <p:ph type="title"/>
          </p:nvPr>
        </p:nvSpPr>
        <p:spPr>
          <a:xfrm>
            <a:off x="4387453" y="892968"/>
            <a:ext cx="7500938" cy="5607845"/>
          </a:xfrm>
          <a:prstGeom prst="rect">
            <a:avLst/>
          </a:prstGeom>
        </p:spPr>
        <p:txBody>
          <a:bodyPr anchor="b"/>
          <a:lstStyle>
            <a:lvl1pPr>
              <a:defRPr sz="8400"/>
            </a:lvl1pPr>
          </a:lstStyle>
          <a:p>
            <a:r>
              <a:t>Title Text</a:t>
            </a:r>
          </a:p>
        </p:txBody>
      </p:sp>
      <p:sp>
        <p:nvSpPr>
          <p:cNvPr id="40" name="Body Level One…"/>
          <p:cNvSpPr txBox="1">
            <a:spLocks noGrp="1"/>
          </p:cNvSpPr>
          <p:nvPr>
            <p:ph type="body" sz="quarter" idx="1"/>
          </p:nvPr>
        </p:nvSpPr>
        <p:spPr>
          <a:xfrm>
            <a:off x="4387453" y="6643687"/>
            <a:ext cx="7500938" cy="5786438"/>
          </a:xfrm>
          <a:prstGeom prst="rect">
            <a:avLst/>
          </a:prstGeom>
        </p:spPr>
        <p:txBody>
          <a:bodyPr anchor="t"/>
          <a:lstStyle>
            <a:lvl1pPr marL="0" indent="0" algn="ctr">
              <a:spcBef>
                <a:spcPts val="0"/>
              </a:spcBef>
              <a:buSzTx/>
              <a:buNone/>
              <a:defRPr sz="5200"/>
            </a:lvl1pPr>
            <a:lvl2pPr marL="0" indent="0" algn="ctr">
              <a:spcBef>
                <a:spcPts val="0"/>
              </a:spcBef>
              <a:buSzTx/>
              <a:buNone/>
              <a:defRPr sz="5200"/>
            </a:lvl2pPr>
            <a:lvl3pPr marL="0" indent="0" algn="ctr">
              <a:spcBef>
                <a:spcPts val="0"/>
              </a:spcBef>
              <a:buSzTx/>
              <a:buNone/>
              <a:defRPr sz="5200"/>
            </a:lvl3pPr>
            <a:lvl4pPr marL="0" indent="0" algn="ctr">
              <a:spcBef>
                <a:spcPts val="0"/>
              </a:spcBef>
              <a:buSzTx/>
              <a:buNone/>
              <a:defRPr sz="5200"/>
            </a:lvl4pPr>
            <a:lvl5pPr marL="0" indent="0" algn="ctr">
              <a:spcBef>
                <a:spcPts val="0"/>
              </a:spcBef>
              <a:buSzTx/>
              <a:buNone/>
              <a:defRPr sz="5200"/>
            </a:lvl5pPr>
          </a:lstStyle>
          <a:p>
            <a:r>
              <a:t>Body Level One</a:t>
            </a:r>
          </a:p>
          <a:p>
            <a:pPr lvl="1"/>
            <a:r>
              <a:t>Body Level Two</a:t>
            </a:r>
          </a:p>
          <a:p>
            <a:pPr lvl="2"/>
            <a:r>
              <a:t>Body Level Three</a:t>
            </a:r>
          </a:p>
          <a:p>
            <a:pPr lvl="3"/>
            <a:r>
              <a:t>Body Level Four</a:t>
            </a:r>
          </a:p>
          <a:p>
            <a:pPr lvl="4"/>
            <a:r>
              <a:t>Body Level Five</a:t>
            </a:r>
          </a:p>
        </p:txBody>
      </p:sp>
      <p:sp>
        <p:nvSpPr>
          <p:cNvPr id="4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0.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75" name="Body Level One…"/>
          <p:cNvSpPr txBox="1">
            <a:spLocks noGrp="1"/>
          </p:cNvSpPr>
          <p:nvPr>
            <p:ph type="body" idx="1"/>
          </p:nvPr>
        </p:nvSpPr>
        <p:spPr>
          <a:xfrm>
            <a:off x="4387454" y="1785940"/>
            <a:ext cx="15609093" cy="10144125"/>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851188011"/>
      </p:ext>
    </p:extLst>
  </p:cSld>
  <p:clrMapOvr>
    <a:masterClrMapping/>
  </p:clrMapOvr>
  <p:transition spd="med"/>
</p:sldLayout>
</file>

<file path=ppt/slideLayouts/slideLayout31.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83" name="Image"/>
          <p:cNvSpPr>
            <a:spLocks noGrp="1"/>
          </p:cNvSpPr>
          <p:nvPr>
            <p:ph type="pic" sz="quarter" idx="13"/>
          </p:nvPr>
        </p:nvSpPr>
        <p:spPr>
          <a:xfrm>
            <a:off x="12495608" y="7161611"/>
            <a:ext cx="7500939" cy="5304235"/>
          </a:xfrm>
          <a:prstGeom prst="rect">
            <a:avLst/>
          </a:prstGeom>
        </p:spPr>
        <p:txBody>
          <a:bodyPr lIns="91439" tIns="45719" rIns="91439" bIns="45719" anchor="t">
            <a:noAutofit/>
          </a:bodyPr>
          <a:lstStyle/>
          <a:p>
            <a:endParaRPr/>
          </a:p>
        </p:txBody>
      </p:sp>
      <p:sp>
        <p:nvSpPr>
          <p:cNvPr id="84" name="Image"/>
          <p:cNvSpPr>
            <a:spLocks noGrp="1"/>
          </p:cNvSpPr>
          <p:nvPr>
            <p:ph type="pic" sz="quarter" idx="14"/>
          </p:nvPr>
        </p:nvSpPr>
        <p:spPr>
          <a:xfrm>
            <a:off x="12495608" y="1250157"/>
            <a:ext cx="7500939" cy="5304235"/>
          </a:xfrm>
          <a:prstGeom prst="rect">
            <a:avLst/>
          </a:prstGeom>
        </p:spPr>
        <p:txBody>
          <a:bodyPr lIns="91439" tIns="45719" rIns="91439" bIns="45719" anchor="t">
            <a:noAutofit/>
          </a:bodyPr>
          <a:lstStyle/>
          <a:p>
            <a:endParaRPr/>
          </a:p>
        </p:txBody>
      </p:sp>
      <p:sp>
        <p:nvSpPr>
          <p:cNvPr id="85" name="Image"/>
          <p:cNvSpPr>
            <a:spLocks noGrp="1"/>
          </p:cNvSpPr>
          <p:nvPr>
            <p:ph type="pic" sz="half" idx="15"/>
          </p:nvPr>
        </p:nvSpPr>
        <p:spPr>
          <a:xfrm>
            <a:off x="4387453" y="1250159"/>
            <a:ext cx="7500939" cy="11215688"/>
          </a:xfrm>
          <a:prstGeom prst="rect">
            <a:avLst/>
          </a:prstGeom>
        </p:spPr>
        <p:txBody>
          <a:bodyPr lIns="91439" tIns="45719" rIns="91439" bIns="45719" anchor="t">
            <a:noAutofit/>
          </a:bodyPr>
          <a:lstStyle/>
          <a:p>
            <a:endParaRPr/>
          </a:p>
        </p:txBody>
      </p:sp>
      <p:sp>
        <p:nvSpPr>
          <p:cNvPr id="8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867301454"/>
      </p:ext>
    </p:extLst>
  </p:cSld>
  <p:clrMapOvr>
    <a:masterClrMapping/>
  </p:clrMapOvr>
  <p:transition spd="med"/>
</p:sldLayout>
</file>

<file path=ppt/slideLayouts/slideLayout32.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93" name="–Johnny Appleseed"/>
          <p:cNvSpPr txBox="1">
            <a:spLocks noGrp="1"/>
          </p:cNvSpPr>
          <p:nvPr>
            <p:ph type="body" sz="quarter" idx="13"/>
          </p:nvPr>
        </p:nvSpPr>
        <p:spPr>
          <a:xfrm>
            <a:off x="4833940" y="8947548"/>
            <a:ext cx="14716125" cy="636712"/>
          </a:xfrm>
          <a:prstGeom prst="rect">
            <a:avLst/>
          </a:prstGeom>
        </p:spPr>
        <p:txBody>
          <a:bodyPr anchor="t">
            <a:spAutoFit/>
          </a:bodyPr>
          <a:lstStyle>
            <a:lvl1pPr marL="0" indent="0" algn="ctr">
              <a:spcBef>
                <a:spcPts val="0"/>
              </a:spcBef>
              <a:buSzTx/>
              <a:buNone/>
              <a:defRPr sz="3200" i="1"/>
            </a:lvl1pPr>
          </a:lstStyle>
          <a:p>
            <a:r>
              <a:t>–Johnny Appleseed</a:t>
            </a:r>
          </a:p>
        </p:txBody>
      </p:sp>
      <p:sp>
        <p:nvSpPr>
          <p:cNvPr id="94" name="“Type a quote here.”"/>
          <p:cNvSpPr txBox="1">
            <a:spLocks noGrp="1"/>
          </p:cNvSpPr>
          <p:nvPr>
            <p:ph type="body" sz="quarter" idx="14"/>
          </p:nvPr>
        </p:nvSpPr>
        <p:spPr>
          <a:xfrm>
            <a:off x="4833940" y="6003301"/>
            <a:ext cx="14716125" cy="852155"/>
          </a:xfrm>
          <a:prstGeom prst="rect">
            <a:avLst/>
          </a:prstGeom>
        </p:spPr>
        <p:txBody>
          <a:bodyPr>
            <a:spAutoFit/>
          </a:bodyPr>
          <a:lstStyle>
            <a:lvl1pPr marL="0" indent="0" algn="ctr">
              <a:spcBef>
                <a:spcPts val="0"/>
              </a:spcBef>
              <a:buSzTx/>
              <a:buNone/>
              <a:defRPr sz="4600">
                <a:latin typeface="+mn-lt"/>
                <a:ea typeface="+mn-ea"/>
                <a:cs typeface="+mn-cs"/>
                <a:sym typeface="Helvetica Neue Medium"/>
              </a:defRPr>
            </a:lvl1pPr>
          </a:lstStyle>
          <a:p>
            <a:r>
              <a:t>“Type a quote here.” </a:t>
            </a:r>
          </a:p>
        </p:txBody>
      </p:sp>
      <p:sp>
        <p:nvSpPr>
          <p:cNvPr id="9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823065563"/>
      </p:ext>
    </p:extLst>
  </p:cSld>
  <p:clrMapOvr>
    <a:masterClrMapping/>
  </p:clrMapOvr>
  <p:transition spd="med"/>
</p:sldLayout>
</file>

<file path=ppt/slideLayouts/slideLayout33.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02" name="Image"/>
          <p:cNvSpPr>
            <a:spLocks noGrp="1"/>
          </p:cNvSpPr>
          <p:nvPr>
            <p:ph type="pic" idx="13"/>
          </p:nvPr>
        </p:nvSpPr>
        <p:spPr>
          <a:xfrm>
            <a:off x="3048000" y="0"/>
            <a:ext cx="18288000" cy="13716000"/>
          </a:xfrm>
          <a:prstGeom prst="rect">
            <a:avLst/>
          </a:prstGeom>
        </p:spPr>
        <p:txBody>
          <a:bodyPr lIns="91439" tIns="45719" rIns="91439" bIns="45719" anchor="t">
            <a:noAutofit/>
          </a:bodyPr>
          <a:lstStyle/>
          <a:p>
            <a:endParaRPr/>
          </a:p>
        </p:txBody>
      </p:sp>
      <p:sp>
        <p:nvSpPr>
          <p:cNvPr id="10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668666735"/>
      </p:ext>
    </p:extLst>
  </p:cSld>
  <p:clrMapOvr>
    <a:masterClrMapping/>
  </p:clrMapOvr>
  <p:transition spd="med"/>
</p:sldLayout>
</file>

<file path=ppt/slideLayouts/slideLayout34.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1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923572146"/>
      </p:ext>
    </p:extLst>
  </p:cSld>
  <p:clrMapOvr>
    <a:masterClrMapping/>
  </p:clrMapOvr>
  <p:transition spd="med"/>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cSld name="1_Title &amp; Subtitle">
    <p:spTree>
      <p:nvGrpSpPr>
        <p:cNvPr id="1" name=""/>
        <p:cNvGrpSpPr/>
        <p:nvPr/>
      </p:nvGrpSpPr>
      <p:grpSpPr>
        <a:xfrm>
          <a:off x="0" y="0"/>
          <a:ext cx="0" cy="0"/>
          <a:chOff x="0" y="0"/>
          <a:chExt cx="0" cy="0"/>
        </a:xfrm>
      </p:grpSpPr>
      <p:pic>
        <p:nvPicPr>
          <p:cNvPr id="11" name="ACN_1C_Blue.png" descr="ACN_1C_Blue.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1595777" y="12600012"/>
            <a:ext cx="2026899" cy="528419"/>
          </a:xfrm>
          <a:prstGeom prst="rect">
            <a:avLst/>
          </a:prstGeom>
          <a:ln w="12700">
            <a:miter lim="400000"/>
          </a:ln>
        </p:spPr>
      </p:pic>
      <p:sp>
        <p:nvSpPr>
          <p:cNvPr id="12" name="Номер слайда"/>
          <p:cNvSpPr txBox="1">
            <a:spLocks noGrp="1"/>
          </p:cNvSpPr>
          <p:nvPr>
            <p:ph type="sldNum" sz="quarter" idx="2"/>
          </p:nvPr>
        </p:nvSpPr>
        <p:spPr>
          <a:prstGeom prst="rect">
            <a:avLst/>
          </a:prstGeom>
        </p:spPr>
        <p:txBody>
          <a:bodyPr/>
          <a:lstStyle>
            <a:lvl1pPr>
              <a:defRPr>
                <a:latin typeface="Helvetica Neue Thin"/>
                <a:ea typeface="Helvetica Neue Thin"/>
                <a:cs typeface="Helvetica Neue Thin"/>
                <a:sym typeface="Helvetica Neue Thin"/>
              </a:defRPr>
            </a:lvl1pPr>
          </a:lstStyle>
          <a:p>
            <a:fld id="{86CB4B4D-7CA3-9044-876B-883B54F8677D}" type="slidenum">
              <a:t>‹#›</a:t>
            </a:fld>
            <a:endParaRPr/>
          </a:p>
        </p:txBody>
      </p:sp>
    </p:spTree>
    <p:extLst>
      <p:ext uri="{BB962C8B-B14F-4D97-AF65-F5344CB8AC3E}">
        <p14:creationId xmlns:p14="http://schemas.microsoft.com/office/powerpoint/2010/main" val="1448240104"/>
      </p:ext>
    </p:extLst>
  </p:cSld>
  <p:clrMapOvr>
    <a:masterClrMapping/>
  </p:clrMapOvr>
  <p:transition spd="med"/>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cSld name="Title &amp; Subtitle">
    <p:spTree>
      <p:nvGrpSpPr>
        <p:cNvPr id="1" name=""/>
        <p:cNvGrpSpPr/>
        <p:nvPr/>
      </p:nvGrpSpPr>
      <p:grpSpPr>
        <a:xfrm>
          <a:off x="0" y="0"/>
          <a:ext cx="0" cy="0"/>
          <a:chOff x="0" y="0"/>
          <a:chExt cx="0" cy="0"/>
        </a:xfrm>
      </p:grpSpPr>
      <p:pic>
        <p:nvPicPr>
          <p:cNvPr id="11" name="ACN_1C_Blue.png" descr="ACN_1C_Blue.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1595777" y="12600012"/>
            <a:ext cx="2026899" cy="528419"/>
          </a:xfrm>
          <a:prstGeom prst="rect">
            <a:avLst/>
          </a:prstGeom>
          <a:ln w="12700">
            <a:miter lim="400000"/>
          </a:ln>
        </p:spPr>
      </p:pic>
      <p:sp>
        <p:nvSpPr>
          <p:cNvPr id="12" name="Номер слайда"/>
          <p:cNvSpPr txBox="1">
            <a:spLocks noGrp="1"/>
          </p:cNvSpPr>
          <p:nvPr>
            <p:ph type="sldNum" sz="quarter" idx="2"/>
          </p:nvPr>
        </p:nvSpPr>
        <p:spPr>
          <a:prstGeom prst="rect">
            <a:avLst/>
          </a:prstGeom>
        </p:spPr>
        <p:txBody>
          <a:bodyPr/>
          <a:lstStyle>
            <a:lvl1pPr>
              <a:defRPr>
                <a:latin typeface="Helvetica Neue Thin"/>
                <a:ea typeface="Helvetica Neue Thin"/>
                <a:cs typeface="Helvetica Neue Thin"/>
                <a:sym typeface="Helvetica Neue Thin"/>
              </a:defRPr>
            </a:lvl1pPr>
          </a:lstStyle>
          <a:p>
            <a:fld id="{86CB4B4D-7CA3-9044-876B-883B54F8677D}" type="slidenum">
              <a:t>‹#›</a:t>
            </a:fld>
            <a:endParaRPr/>
          </a:p>
        </p:txBody>
      </p:sp>
    </p:spTree>
    <p:extLst>
      <p:ext uri="{BB962C8B-B14F-4D97-AF65-F5344CB8AC3E}">
        <p14:creationId xmlns:p14="http://schemas.microsoft.com/office/powerpoint/2010/main" val="3132546859"/>
      </p:ext>
    </p:extLst>
  </p:cSld>
  <p:clrMapOvr>
    <a:masterClrMapping/>
  </p:clrMapOvr>
  <p:transition spd="med"/>
</p:sldLayout>
</file>

<file path=ppt/slideLayouts/slideLayout37.xml><?xml version="1.0" encoding="utf-8"?>
<p:sldLayout xmlns:a="http://schemas.openxmlformats.org/drawingml/2006/main" xmlns:r="http://schemas.openxmlformats.org/officeDocument/2006/relationships" xmlns:p="http://schemas.openxmlformats.org/presentationml/2006/main" type="tx">
  <p:cSld name="Photo - Horizontal">
    <p:spTree>
      <p:nvGrpSpPr>
        <p:cNvPr id="1" name=""/>
        <p:cNvGrpSpPr/>
        <p:nvPr/>
      </p:nvGrpSpPr>
      <p:grpSpPr>
        <a:xfrm>
          <a:off x="0" y="0"/>
          <a:ext cx="0" cy="0"/>
          <a:chOff x="0" y="0"/>
          <a:chExt cx="0" cy="0"/>
        </a:xfrm>
      </p:grpSpPr>
      <p:sp>
        <p:nvSpPr>
          <p:cNvPr id="19" name="Изображение"/>
          <p:cNvSpPr>
            <a:spLocks noGrp="1"/>
          </p:cNvSpPr>
          <p:nvPr>
            <p:ph type="pic" sz="half" idx="13"/>
          </p:nvPr>
        </p:nvSpPr>
        <p:spPr>
          <a:xfrm>
            <a:off x="5329065" y="406548"/>
            <a:ext cx="13716003" cy="9148765"/>
          </a:xfrm>
          <a:prstGeom prst="rect">
            <a:avLst/>
          </a:prstGeom>
        </p:spPr>
        <p:txBody>
          <a:bodyPr lIns="91439" tIns="45719" rIns="91439" bIns="45719" anchor="t">
            <a:noAutofit/>
          </a:bodyPr>
          <a:lstStyle/>
          <a:p>
            <a:endParaRPr/>
          </a:p>
        </p:txBody>
      </p:sp>
      <p:sp>
        <p:nvSpPr>
          <p:cNvPr id="20" name="Текст заголовка"/>
          <p:cNvSpPr txBox="1">
            <a:spLocks noGrp="1"/>
          </p:cNvSpPr>
          <p:nvPr>
            <p:ph type="title"/>
          </p:nvPr>
        </p:nvSpPr>
        <p:spPr>
          <a:xfrm>
            <a:off x="4833940" y="9447611"/>
            <a:ext cx="14716125" cy="2000251"/>
          </a:xfrm>
          <a:prstGeom prst="rect">
            <a:avLst/>
          </a:prstGeom>
        </p:spPr>
        <p:txBody>
          <a:bodyPr anchor="b"/>
          <a:lstStyle/>
          <a:p>
            <a:r>
              <a:t>Текст заголовка</a:t>
            </a:r>
          </a:p>
        </p:txBody>
      </p:sp>
      <p:sp>
        <p:nvSpPr>
          <p:cNvPr id="21" name="Уровень текста 1…"/>
          <p:cNvSpPr txBox="1">
            <a:spLocks noGrp="1"/>
          </p:cNvSpPr>
          <p:nvPr>
            <p:ph type="body" sz="quarter" idx="1"/>
          </p:nvPr>
        </p:nvSpPr>
        <p:spPr>
          <a:xfrm>
            <a:off x="4833940" y="11465719"/>
            <a:ext cx="14716125" cy="1589485"/>
          </a:xfrm>
          <a:prstGeom prst="rect">
            <a:avLst/>
          </a:prstGeom>
        </p:spPr>
        <p:txBody>
          <a:bodyPr anchor="t"/>
          <a:lstStyle>
            <a:lvl1pPr marL="0" indent="0">
              <a:lnSpc>
                <a:spcPct val="80000"/>
              </a:lnSpc>
              <a:spcBef>
                <a:spcPts val="0"/>
              </a:spcBef>
              <a:buSzTx/>
              <a:buNone/>
              <a:defRPr sz="9000" b="1" spc="0">
                <a:solidFill>
                  <a:srgbClr val="4F92D3"/>
                </a:solidFill>
              </a:defRPr>
            </a:lvl1pPr>
            <a:lvl2pPr marL="0" indent="0">
              <a:lnSpc>
                <a:spcPct val="80000"/>
              </a:lnSpc>
              <a:spcBef>
                <a:spcPts val="0"/>
              </a:spcBef>
              <a:buSzTx/>
              <a:buNone/>
              <a:defRPr sz="9000" b="1" spc="0">
                <a:solidFill>
                  <a:srgbClr val="4F92D3"/>
                </a:solidFill>
              </a:defRPr>
            </a:lvl2pPr>
            <a:lvl3pPr marL="0" indent="0">
              <a:lnSpc>
                <a:spcPct val="80000"/>
              </a:lnSpc>
              <a:spcBef>
                <a:spcPts val="0"/>
              </a:spcBef>
              <a:buSzTx/>
              <a:buNone/>
              <a:defRPr sz="9000" b="1" spc="0">
                <a:solidFill>
                  <a:srgbClr val="4F92D3"/>
                </a:solidFill>
              </a:defRPr>
            </a:lvl3pPr>
            <a:lvl4pPr marL="0" indent="0">
              <a:lnSpc>
                <a:spcPct val="80000"/>
              </a:lnSpc>
              <a:spcBef>
                <a:spcPts val="0"/>
              </a:spcBef>
              <a:buSzTx/>
              <a:buNone/>
              <a:defRPr sz="9000" b="1" spc="0">
                <a:solidFill>
                  <a:srgbClr val="4F92D3"/>
                </a:solidFill>
              </a:defRPr>
            </a:lvl4pPr>
            <a:lvl5pPr marL="0" indent="0">
              <a:lnSpc>
                <a:spcPct val="80000"/>
              </a:lnSpc>
              <a:spcBef>
                <a:spcPts val="0"/>
              </a:spcBef>
              <a:buSzTx/>
              <a:buNone/>
              <a:defRPr sz="9000" b="1" spc="0">
                <a:solidFill>
                  <a:srgbClr val="4F92D3"/>
                </a:solidFill>
              </a:defRPr>
            </a:lvl5pPr>
          </a:lstStyle>
          <a:p>
            <a:r>
              <a:t>Уровень текста 1</a:t>
            </a:r>
          </a:p>
          <a:p>
            <a:pPr lvl="1"/>
            <a:r>
              <a:t>Уровень текста 2</a:t>
            </a:r>
          </a:p>
          <a:p>
            <a:pPr lvl="2"/>
            <a:r>
              <a:t>Уровень текста 3</a:t>
            </a:r>
          </a:p>
          <a:p>
            <a:pPr lvl="3"/>
            <a:r>
              <a:t>Уровень текста 4</a:t>
            </a:r>
          </a:p>
          <a:p>
            <a:pPr lvl="4"/>
            <a:r>
              <a:t>Уровень текста 5</a:t>
            </a:r>
          </a:p>
        </p:txBody>
      </p:sp>
      <p:sp>
        <p:nvSpPr>
          <p:cNvPr id="22" name="Номер слайда"/>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91858887"/>
      </p:ext>
    </p:extLst>
  </p:cSld>
  <p:clrMapOvr>
    <a:masterClrMapping/>
  </p:clrMapOvr>
  <p:transition spd="med"/>
</p:sldLayout>
</file>

<file path=ppt/slideLayouts/slideLayout38.xml><?xml version="1.0" encoding="utf-8"?>
<p:sldLayout xmlns:a="http://schemas.openxmlformats.org/drawingml/2006/main" xmlns:r="http://schemas.openxmlformats.org/officeDocument/2006/relationships" xmlns:p="http://schemas.openxmlformats.org/presentationml/2006/main" type="tx">
  <p:cSld name="Title - Center">
    <p:spTree>
      <p:nvGrpSpPr>
        <p:cNvPr id="1" name=""/>
        <p:cNvGrpSpPr/>
        <p:nvPr/>
      </p:nvGrpSpPr>
      <p:grpSpPr>
        <a:xfrm>
          <a:off x="0" y="0"/>
          <a:ext cx="0" cy="0"/>
          <a:chOff x="0" y="0"/>
          <a:chExt cx="0" cy="0"/>
        </a:xfrm>
      </p:grpSpPr>
      <p:sp>
        <p:nvSpPr>
          <p:cNvPr id="29" name="Текст заголовка"/>
          <p:cNvSpPr txBox="1">
            <a:spLocks noGrp="1"/>
          </p:cNvSpPr>
          <p:nvPr>
            <p:ph type="title"/>
          </p:nvPr>
        </p:nvSpPr>
        <p:spPr>
          <a:xfrm>
            <a:off x="4833940" y="4536284"/>
            <a:ext cx="14716125" cy="4643437"/>
          </a:xfrm>
          <a:prstGeom prst="rect">
            <a:avLst/>
          </a:prstGeom>
        </p:spPr>
        <p:txBody>
          <a:bodyPr/>
          <a:lstStyle/>
          <a:p>
            <a:r>
              <a:t>Текст заголовка</a:t>
            </a:r>
          </a:p>
        </p:txBody>
      </p:sp>
      <p:sp>
        <p:nvSpPr>
          <p:cNvPr id="30" name="Номер слайда"/>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626830261"/>
      </p:ext>
    </p:extLst>
  </p:cSld>
  <p:clrMapOvr>
    <a:masterClrMapping/>
  </p:clrMapOvr>
  <p:transition spd="med"/>
</p:sldLayout>
</file>

<file path=ppt/slideLayouts/slideLayout39.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37" name="Изображение"/>
          <p:cNvSpPr>
            <a:spLocks noGrp="1"/>
          </p:cNvSpPr>
          <p:nvPr>
            <p:ph type="pic" idx="13"/>
          </p:nvPr>
        </p:nvSpPr>
        <p:spPr>
          <a:xfrm>
            <a:off x="6231435" y="863204"/>
            <a:ext cx="17439680" cy="11626456"/>
          </a:xfrm>
          <a:prstGeom prst="rect">
            <a:avLst/>
          </a:prstGeom>
        </p:spPr>
        <p:txBody>
          <a:bodyPr lIns="91439" tIns="45719" rIns="91439" bIns="45719" anchor="t">
            <a:noAutofit/>
          </a:bodyPr>
          <a:lstStyle/>
          <a:p>
            <a:endParaRPr/>
          </a:p>
        </p:txBody>
      </p:sp>
      <p:sp>
        <p:nvSpPr>
          <p:cNvPr id="38" name="Текст заголовка"/>
          <p:cNvSpPr txBox="1">
            <a:spLocks noGrp="1"/>
          </p:cNvSpPr>
          <p:nvPr>
            <p:ph type="title"/>
          </p:nvPr>
        </p:nvSpPr>
        <p:spPr>
          <a:xfrm>
            <a:off x="4387453" y="892968"/>
            <a:ext cx="7500939" cy="5607845"/>
          </a:xfrm>
          <a:prstGeom prst="rect">
            <a:avLst/>
          </a:prstGeom>
        </p:spPr>
        <p:txBody>
          <a:bodyPr anchor="b"/>
          <a:lstStyle/>
          <a:p>
            <a:r>
              <a:t>Текст заголовка</a:t>
            </a:r>
          </a:p>
        </p:txBody>
      </p:sp>
      <p:sp>
        <p:nvSpPr>
          <p:cNvPr id="39" name="Уровень текста 1…"/>
          <p:cNvSpPr txBox="1">
            <a:spLocks noGrp="1"/>
          </p:cNvSpPr>
          <p:nvPr>
            <p:ph type="body" sz="quarter" idx="1"/>
          </p:nvPr>
        </p:nvSpPr>
        <p:spPr>
          <a:xfrm>
            <a:off x="4387453" y="6643688"/>
            <a:ext cx="7500939" cy="5786437"/>
          </a:xfrm>
          <a:prstGeom prst="rect">
            <a:avLst/>
          </a:prstGeom>
        </p:spPr>
        <p:txBody>
          <a:bodyPr anchor="t"/>
          <a:lstStyle>
            <a:lvl1pPr marL="0" indent="0">
              <a:lnSpc>
                <a:spcPct val="80000"/>
              </a:lnSpc>
              <a:spcBef>
                <a:spcPts val="0"/>
              </a:spcBef>
              <a:buSzTx/>
              <a:buNone/>
              <a:defRPr sz="9000" b="1" spc="0">
                <a:solidFill>
                  <a:srgbClr val="4F92D3"/>
                </a:solidFill>
              </a:defRPr>
            </a:lvl1pPr>
            <a:lvl2pPr marL="0" indent="0">
              <a:lnSpc>
                <a:spcPct val="80000"/>
              </a:lnSpc>
              <a:spcBef>
                <a:spcPts val="0"/>
              </a:spcBef>
              <a:buSzTx/>
              <a:buNone/>
              <a:defRPr sz="9000" b="1" spc="0">
                <a:solidFill>
                  <a:srgbClr val="4F92D3"/>
                </a:solidFill>
              </a:defRPr>
            </a:lvl2pPr>
            <a:lvl3pPr marL="0" indent="0">
              <a:lnSpc>
                <a:spcPct val="80000"/>
              </a:lnSpc>
              <a:spcBef>
                <a:spcPts val="0"/>
              </a:spcBef>
              <a:buSzTx/>
              <a:buNone/>
              <a:defRPr sz="9000" b="1" spc="0">
                <a:solidFill>
                  <a:srgbClr val="4F92D3"/>
                </a:solidFill>
              </a:defRPr>
            </a:lvl3pPr>
            <a:lvl4pPr marL="0" indent="0">
              <a:lnSpc>
                <a:spcPct val="80000"/>
              </a:lnSpc>
              <a:spcBef>
                <a:spcPts val="0"/>
              </a:spcBef>
              <a:buSzTx/>
              <a:buNone/>
              <a:defRPr sz="9000" b="1" spc="0">
                <a:solidFill>
                  <a:srgbClr val="4F92D3"/>
                </a:solidFill>
              </a:defRPr>
            </a:lvl4pPr>
            <a:lvl5pPr marL="0" indent="0">
              <a:lnSpc>
                <a:spcPct val="80000"/>
              </a:lnSpc>
              <a:spcBef>
                <a:spcPts val="0"/>
              </a:spcBef>
              <a:buSzTx/>
              <a:buNone/>
              <a:defRPr sz="9000" b="1" spc="0">
                <a:solidFill>
                  <a:srgbClr val="4F92D3"/>
                </a:solidFill>
              </a:defRPr>
            </a:lvl5pPr>
          </a:lstStyle>
          <a:p>
            <a:r>
              <a:t>Уровень текста 1</a:t>
            </a:r>
          </a:p>
          <a:p>
            <a:pPr lvl="1"/>
            <a:r>
              <a:t>Уровень текста 2</a:t>
            </a:r>
          </a:p>
          <a:p>
            <a:pPr lvl="2"/>
            <a:r>
              <a:t>Уровень текста 3</a:t>
            </a:r>
          </a:p>
          <a:p>
            <a:pPr lvl="3"/>
            <a:r>
              <a:t>Уровень текста 4</a:t>
            </a:r>
          </a:p>
          <a:p>
            <a:pPr lvl="4"/>
            <a:r>
              <a:t>Уровень текста 5</a:t>
            </a:r>
          </a:p>
        </p:txBody>
      </p:sp>
      <p:sp>
        <p:nvSpPr>
          <p:cNvPr id="40" name="Номер слайда"/>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820728686"/>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48" name="Title Text"/>
          <p:cNvSpPr txBox="1">
            <a:spLocks noGrp="1"/>
          </p:cNvSpPr>
          <p:nvPr>
            <p:ph type="title"/>
          </p:nvPr>
        </p:nvSpPr>
        <p:spPr>
          <a:prstGeom prst="rect">
            <a:avLst/>
          </a:prstGeom>
        </p:spPr>
        <p:txBody>
          <a:bodyPr/>
          <a:lstStyle/>
          <a:p>
            <a:r>
              <a:t>Title Text</a:t>
            </a:r>
          </a:p>
        </p:txBody>
      </p:sp>
      <p:sp>
        <p:nvSpPr>
          <p:cNvPr id="4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0.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47" name="Текст заголовка"/>
          <p:cNvSpPr txBox="1">
            <a:spLocks noGrp="1"/>
          </p:cNvSpPr>
          <p:nvPr>
            <p:ph type="title"/>
          </p:nvPr>
        </p:nvSpPr>
        <p:spPr>
          <a:prstGeom prst="rect">
            <a:avLst/>
          </a:prstGeom>
        </p:spPr>
        <p:txBody>
          <a:bodyPr/>
          <a:lstStyle/>
          <a:p>
            <a:r>
              <a:t>Текст заголовка</a:t>
            </a:r>
          </a:p>
        </p:txBody>
      </p:sp>
      <p:sp>
        <p:nvSpPr>
          <p:cNvPr id="48" name="Номер слайда"/>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100682794"/>
      </p:ext>
    </p:extLst>
  </p:cSld>
  <p:clrMapOvr>
    <a:masterClrMapping/>
  </p:clrMapOvr>
  <p:transition spd="med"/>
</p:sldLayout>
</file>

<file path=ppt/slideLayouts/slideLayout41.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5" name="Текст заголовка"/>
          <p:cNvSpPr txBox="1">
            <a:spLocks noGrp="1"/>
          </p:cNvSpPr>
          <p:nvPr>
            <p:ph type="title"/>
          </p:nvPr>
        </p:nvSpPr>
        <p:spPr>
          <a:prstGeom prst="rect">
            <a:avLst/>
          </a:prstGeom>
        </p:spPr>
        <p:txBody>
          <a:bodyPr/>
          <a:lstStyle/>
          <a:p>
            <a:r>
              <a:t>Текст заголовка</a:t>
            </a:r>
          </a:p>
        </p:txBody>
      </p:sp>
      <p:sp>
        <p:nvSpPr>
          <p:cNvPr id="56" name="Уровень текста 1…"/>
          <p:cNvSpPr txBox="1">
            <a:spLocks noGrp="1"/>
          </p:cNvSpPr>
          <p:nvPr>
            <p:ph type="body" idx="1"/>
          </p:nvPr>
        </p:nvSpPr>
        <p:spPr>
          <a:prstGeom prst="rect">
            <a:avLst/>
          </a:prstGeom>
        </p:spPr>
        <p:txBody>
          <a:bodyPr/>
          <a:lstStyle/>
          <a:p>
            <a:r>
              <a:t>Уровень текста 1</a:t>
            </a:r>
          </a:p>
          <a:p>
            <a:pPr lvl="1"/>
            <a:r>
              <a:t>Уровень текста 2</a:t>
            </a:r>
          </a:p>
          <a:p>
            <a:pPr lvl="2"/>
            <a:r>
              <a:t>Уровень текста 3</a:t>
            </a:r>
          </a:p>
          <a:p>
            <a:pPr lvl="3"/>
            <a:r>
              <a:t>Уровень текста 4</a:t>
            </a:r>
          </a:p>
          <a:p>
            <a:pPr lvl="4"/>
            <a:r>
              <a:t>Уровень текста 5</a:t>
            </a:r>
          </a:p>
        </p:txBody>
      </p:sp>
      <p:sp>
        <p:nvSpPr>
          <p:cNvPr id="57" name="Номер слайда"/>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884831168"/>
      </p:ext>
    </p:extLst>
  </p:cSld>
  <p:clrMapOvr>
    <a:masterClrMapping/>
  </p:clrMapOvr>
  <p:transition spd="med"/>
</p:sldLayout>
</file>

<file path=ppt/slideLayouts/slideLayout42.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4" name="Изображение"/>
          <p:cNvSpPr>
            <a:spLocks noGrp="1"/>
          </p:cNvSpPr>
          <p:nvPr>
            <p:ph type="pic" sz="half" idx="13"/>
          </p:nvPr>
        </p:nvSpPr>
        <p:spPr>
          <a:xfrm>
            <a:off x="8794253" y="3637359"/>
            <a:ext cx="13260587" cy="8840392"/>
          </a:xfrm>
          <a:prstGeom prst="rect">
            <a:avLst/>
          </a:prstGeom>
        </p:spPr>
        <p:txBody>
          <a:bodyPr lIns="91439" tIns="45719" rIns="91439" bIns="45719" anchor="t">
            <a:noAutofit/>
          </a:bodyPr>
          <a:lstStyle/>
          <a:p>
            <a:endParaRPr/>
          </a:p>
        </p:txBody>
      </p:sp>
      <p:sp>
        <p:nvSpPr>
          <p:cNvPr id="65" name="Текст заголовка"/>
          <p:cNvSpPr txBox="1">
            <a:spLocks noGrp="1"/>
          </p:cNvSpPr>
          <p:nvPr>
            <p:ph type="title"/>
          </p:nvPr>
        </p:nvSpPr>
        <p:spPr>
          <a:prstGeom prst="rect">
            <a:avLst/>
          </a:prstGeom>
        </p:spPr>
        <p:txBody>
          <a:bodyPr/>
          <a:lstStyle/>
          <a:p>
            <a:r>
              <a:t>Текст заголовка</a:t>
            </a:r>
          </a:p>
        </p:txBody>
      </p:sp>
      <p:sp>
        <p:nvSpPr>
          <p:cNvPr id="66" name="Уровень текста 1…"/>
          <p:cNvSpPr txBox="1">
            <a:spLocks noGrp="1"/>
          </p:cNvSpPr>
          <p:nvPr>
            <p:ph type="body" sz="quarter" idx="1"/>
          </p:nvPr>
        </p:nvSpPr>
        <p:spPr>
          <a:xfrm>
            <a:off x="4387453" y="3643313"/>
            <a:ext cx="7500939" cy="8840392"/>
          </a:xfrm>
          <a:prstGeom prst="rect">
            <a:avLst/>
          </a:prstGeom>
        </p:spPr>
        <p:txBody>
          <a:bodyPr/>
          <a:lstStyle>
            <a:lvl1pPr marL="673560" indent="-673560"/>
            <a:lvl2pPr marL="1016466" indent="-673560"/>
            <a:lvl3pPr marL="1359369" indent="-673560"/>
            <a:lvl4pPr marL="1702275" indent="-673560"/>
            <a:lvl5pPr marL="2045178" indent="-673560"/>
          </a:lstStyle>
          <a:p>
            <a:r>
              <a:t>Уровень текста 1</a:t>
            </a:r>
          </a:p>
          <a:p>
            <a:pPr lvl="1"/>
            <a:r>
              <a:t>Уровень текста 2</a:t>
            </a:r>
          </a:p>
          <a:p>
            <a:pPr lvl="2"/>
            <a:r>
              <a:t>Уровень текста 3</a:t>
            </a:r>
          </a:p>
          <a:p>
            <a:pPr lvl="3"/>
            <a:r>
              <a:t>Уровень текста 4</a:t>
            </a:r>
          </a:p>
          <a:p>
            <a:pPr lvl="4"/>
            <a:r>
              <a:t>Уровень текста 5</a:t>
            </a:r>
          </a:p>
        </p:txBody>
      </p:sp>
      <p:sp>
        <p:nvSpPr>
          <p:cNvPr id="67" name="Номер слайда"/>
          <p:cNvSpPr txBox="1">
            <a:spLocks noGrp="1"/>
          </p:cNvSpPr>
          <p:nvPr>
            <p:ph type="sldNum" sz="quarter" idx="2"/>
          </p:nvPr>
        </p:nvSpPr>
        <p:spPr>
          <a:xfrm>
            <a:off x="12075399" y="13073063"/>
            <a:ext cx="522578" cy="482823"/>
          </a:xfrm>
          <a:prstGeom prst="rect">
            <a:avLst/>
          </a:prstGeom>
        </p:spPr>
        <p:txBody>
          <a:bodyPr/>
          <a:lstStyle>
            <a:lvl1pPr>
              <a:defRPr>
                <a:latin typeface="Helvetica Light"/>
                <a:ea typeface="Helvetica Light"/>
                <a:cs typeface="Helvetica Light"/>
                <a:sym typeface="Helvetica Light"/>
              </a:defRPr>
            </a:lvl1pPr>
          </a:lstStyle>
          <a:p>
            <a:fld id="{86CB4B4D-7CA3-9044-876B-883B54F8677D}" type="slidenum">
              <a:t>‹#›</a:t>
            </a:fld>
            <a:endParaRPr/>
          </a:p>
        </p:txBody>
      </p:sp>
    </p:spTree>
    <p:extLst>
      <p:ext uri="{BB962C8B-B14F-4D97-AF65-F5344CB8AC3E}">
        <p14:creationId xmlns:p14="http://schemas.microsoft.com/office/powerpoint/2010/main" val="4203314214"/>
      </p:ext>
    </p:extLst>
  </p:cSld>
  <p:clrMapOvr>
    <a:masterClrMapping/>
  </p:clrMapOvr>
  <p:transition spd="med"/>
</p:sldLayout>
</file>

<file path=ppt/slideLayouts/slideLayout43.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74" name="Уровень текста 1…"/>
          <p:cNvSpPr txBox="1">
            <a:spLocks noGrp="1"/>
          </p:cNvSpPr>
          <p:nvPr>
            <p:ph type="body" idx="1"/>
          </p:nvPr>
        </p:nvSpPr>
        <p:spPr>
          <a:xfrm>
            <a:off x="4387454" y="1785940"/>
            <a:ext cx="15609093" cy="10144125"/>
          </a:xfrm>
          <a:prstGeom prst="rect">
            <a:avLst/>
          </a:prstGeom>
        </p:spPr>
        <p:txBody>
          <a:bodyPr/>
          <a:lstStyle/>
          <a:p>
            <a:r>
              <a:t>Уровень текста 1</a:t>
            </a:r>
          </a:p>
          <a:p>
            <a:pPr lvl="1"/>
            <a:r>
              <a:t>Уровень текста 2</a:t>
            </a:r>
          </a:p>
          <a:p>
            <a:pPr lvl="2"/>
            <a:r>
              <a:t>Уровень текста 3</a:t>
            </a:r>
          </a:p>
          <a:p>
            <a:pPr lvl="3"/>
            <a:r>
              <a:t>Уровень текста 4</a:t>
            </a:r>
          </a:p>
          <a:p>
            <a:pPr lvl="4"/>
            <a:r>
              <a:t>Уровень текста 5</a:t>
            </a:r>
          </a:p>
        </p:txBody>
      </p:sp>
      <p:sp>
        <p:nvSpPr>
          <p:cNvPr id="75" name="Номер слайда"/>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856970331"/>
      </p:ext>
    </p:extLst>
  </p:cSld>
  <p:clrMapOvr>
    <a:masterClrMapping/>
  </p:clrMapOvr>
  <p:transition spd="med"/>
</p:sldLayout>
</file>

<file path=ppt/slideLayouts/slideLayout44.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82" name="Изображение"/>
          <p:cNvSpPr>
            <a:spLocks noGrp="1"/>
          </p:cNvSpPr>
          <p:nvPr>
            <p:ph type="pic" sz="quarter" idx="13"/>
          </p:nvPr>
        </p:nvSpPr>
        <p:spPr>
          <a:xfrm>
            <a:off x="12442033" y="7072313"/>
            <a:ext cx="8514488" cy="5679283"/>
          </a:xfrm>
          <a:prstGeom prst="rect">
            <a:avLst/>
          </a:prstGeom>
        </p:spPr>
        <p:txBody>
          <a:bodyPr lIns="91439" tIns="45719" rIns="91439" bIns="45719" anchor="t">
            <a:noAutofit/>
          </a:bodyPr>
          <a:lstStyle/>
          <a:p>
            <a:endParaRPr/>
          </a:p>
        </p:txBody>
      </p:sp>
      <p:sp>
        <p:nvSpPr>
          <p:cNvPr id="83" name="Изображение"/>
          <p:cNvSpPr>
            <a:spLocks noGrp="1"/>
          </p:cNvSpPr>
          <p:nvPr>
            <p:ph type="pic" sz="quarter" idx="14"/>
          </p:nvPr>
        </p:nvSpPr>
        <p:spPr>
          <a:xfrm>
            <a:off x="12192001" y="1250157"/>
            <a:ext cx="8251032" cy="5500688"/>
          </a:xfrm>
          <a:prstGeom prst="rect">
            <a:avLst/>
          </a:prstGeom>
        </p:spPr>
        <p:txBody>
          <a:bodyPr lIns="91439" tIns="45719" rIns="91439" bIns="45719" anchor="t">
            <a:noAutofit/>
          </a:bodyPr>
          <a:lstStyle/>
          <a:p>
            <a:endParaRPr/>
          </a:p>
        </p:txBody>
      </p:sp>
      <p:sp>
        <p:nvSpPr>
          <p:cNvPr id="84" name="Изображение"/>
          <p:cNvSpPr>
            <a:spLocks noGrp="1"/>
          </p:cNvSpPr>
          <p:nvPr>
            <p:ph type="pic" idx="15"/>
          </p:nvPr>
        </p:nvSpPr>
        <p:spPr>
          <a:xfrm>
            <a:off x="-291704" y="1250156"/>
            <a:ext cx="16850320" cy="11233549"/>
          </a:xfrm>
          <a:prstGeom prst="rect">
            <a:avLst/>
          </a:prstGeom>
        </p:spPr>
        <p:txBody>
          <a:bodyPr lIns="91439" tIns="45719" rIns="91439" bIns="45719" anchor="t">
            <a:noAutofit/>
          </a:bodyPr>
          <a:lstStyle/>
          <a:p>
            <a:endParaRPr/>
          </a:p>
        </p:txBody>
      </p:sp>
      <p:sp>
        <p:nvSpPr>
          <p:cNvPr id="85" name="Номер слайда"/>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685730263"/>
      </p:ext>
    </p:extLst>
  </p:cSld>
  <p:clrMapOvr>
    <a:masterClrMapping/>
  </p:clrMapOvr>
  <p:transition spd="med"/>
</p:sldLayout>
</file>

<file path=ppt/slideLayouts/slideLayout45.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92" name="–Johnny Appleseed"/>
          <p:cNvSpPr txBox="1">
            <a:spLocks noGrp="1"/>
          </p:cNvSpPr>
          <p:nvPr>
            <p:ph type="body" sz="quarter" idx="13"/>
          </p:nvPr>
        </p:nvSpPr>
        <p:spPr>
          <a:xfrm>
            <a:off x="4833940" y="8947547"/>
            <a:ext cx="14716125" cy="560986"/>
          </a:xfrm>
          <a:prstGeom prst="rect">
            <a:avLst/>
          </a:prstGeom>
        </p:spPr>
        <p:txBody>
          <a:bodyPr anchor="t">
            <a:spAutoFit/>
          </a:bodyPr>
          <a:lstStyle>
            <a:lvl1pPr marL="0" indent="0">
              <a:lnSpc>
                <a:spcPts val="3701"/>
              </a:lnSpc>
              <a:spcBef>
                <a:spcPts val="0"/>
              </a:spcBef>
              <a:buSzTx/>
              <a:buNone/>
              <a:defRPr sz="1901" spc="0"/>
            </a:lvl1pPr>
          </a:lstStyle>
          <a:p>
            <a:r>
              <a:t>–Johnny Appleseed</a:t>
            </a:r>
          </a:p>
        </p:txBody>
      </p:sp>
      <p:sp>
        <p:nvSpPr>
          <p:cNvPr id="93" name="“Type a quote here.”"/>
          <p:cNvSpPr txBox="1">
            <a:spLocks noGrp="1"/>
          </p:cNvSpPr>
          <p:nvPr>
            <p:ph type="body" sz="quarter" idx="14"/>
          </p:nvPr>
        </p:nvSpPr>
        <p:spPr>
          <a:xfrm>
            <a:off x="4833940" y="5933985"/>
            <a:ext cx="14716125" cy="990783"/>
          </a:xfrm>
          <a:prstGeom prst="rect">
            <a:avLst/>
          </a:prstGeom>
        </p:spPr>
        <p:txBody>
          <a:bodyPr>
            <a:spAutoFit/>
          </a:bodyPr>
          <a:lstStyle>
            <a:lvl1pPr marL="0" indent="0">
              <a:buSzTx/>
              <a:buNone/>
            </a:lvl1pPr>
          </a:lstStyle>
          <a:p>
            <a:r>
              <a:t>“Type a quote here.” </a:t>
            </a:r>
          </a:p>
        </p:txBody>
      </p:sp>
      <p:sp>
        <p:nvSpPr>
          <p:cNvPr id="94" name="Номер слайда"/>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546610024"/>
      </p:ext>
    </p:extLst>
  </p:cSld>
  <p:clrMapOvr>
    <a:masterClrMapping/>
  </p:clrMapOvr>
  <p:transition spd="med"/>
</p:sldLayout>
</file>

<file path=ppt/slideLayouts/slideLayout46.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01" name="Изображение"/>
          <p:cNvSpPr>
            <a:spLocks noGrp="1"/>
          </p:cNvSpPr>
          <p:nvPr>
            <p:ph type="pic" idx="13"/>
          </p:nvPr>
        </p:nvSpPr>
        <p:spPr>
          <a:xfrm>
            <a:off x="1712271" y="1"/>
            <a:ext cx="20959464" cy="13983891"/>
          </a:xfrm>
          <a:prstGeom prst="rect">
            <a:avLst/>
          </a:prstGeom>
        </p:spPr>
        <p:txBody>
          <a:bodyPr lIns="91439" tIns="45719" rIns="91439" bIns="45719" anchor="t">
            <a:noAutofit/>
          </a:bodyPr>
          <a:lstStyle/>
          <a:p>
            <a:endParaRPr/>
          </a:p>
        </p:txBody>
      </p:sp>
      <p:sp>
        <p:nvSpPr>
          <p:cNvPr id="102" name="Номер слайда"/>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642341369"/>
      </p:ext>
    </p:extLst>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Title Text"/>
          <p:cNvSpPr txBox="1">
            <a:spLocks noGrp="1"/>
          </p:cNvSpPr>
          <p:nvPr>
            <p:ph type="title"/>
          </p:nvPr>
        </p:nvSpPr>
        <p:spPr>
          <a:prstGeom prst="rect">
            <a:avLst/>
          </a:prstGeom>
        </p:spPr>
        <p:txBody>
          <a:bodyPr/>
          <a:lstStyle/>
          <a:p>
            <a:r>
              <a:t>Title Text</a:t>
            </a:r>
          </a:p>
        </p:txBody>
      </p:sp>
      <p:sp>
        <p:nvSpPr>
          <p:cNvPr id="57"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5" name="Image"/>
          <p:cNvSpPr>
            <a:spLocks noGrp="1"/>
          </p:cNvSpPr>
          <p:nvPr>
            <p:ph type="pic" sz="quarter" idx="13"/>
          </p:nvPr>
        </p:nvSpPr>
        <p:spPr>
          <a:xfrm>
            <a:off x="12495609" y="3643312"/>
            <a:ext cx="7500938" cy="8840392"/>
          </a:xfrm>
          <a:prstGeom prst="rect">
            <a:avLst/>
          </a:prstGeom>
        </p:spPr>
        <p:txBody>
          <a:bodyPr lIns="91439" tIns="45719" rIns="91439" bIns="45719" anchor="t">
            <a:noAutofit/>
          </a:bodyPr>
          <a:lstStyle/>
          <a:p>
            <a:endParaRPr/>
          </a:p>
        </p:txBody>
      </p:sp>
      <p:sp>
        <p:nvSpPr>
          <p:cNvPr id="66" name="Title Text"/>
          <p:cNvSpPr txBox="1">
            <a:spLocks noGrp="1"/>
          </p:cNvSpPr>
          <p:nvPr>
            <p:ph type="title"/>
          </p:nvPr>
        </p:nvSpPr>
        <p:spPr>
          <a:prstGeom prst="rect">
            <a:avLst/>
          </a:prstGeom>
        </p:spPr>
        <p:txBody>
          <a:bodyPr/>
          <a:lstStyle/>
          <a:p>
            <a:r>
              <a:t>Title Text</a:t>
            </a:r>
          </a:p>
        </p:txBody>
      </p:sp>
      <p:sp>
        <p:nvSpPr>
          <p:cNvPr id="67" name="Body Level One…"/>
          <p:cNvSpPr txBox="1">
            <a:spLocks noGrp="1"/>
          </p:cNvSpPr>
          <p:nvPr>
            <p:ph type="body" sz="quarter" idx="1"/>
          </p:nvPr>
        </p:nvSpPr>
        <p:spPr>
          <a:xfrm>
            <a:off x="4387453" y="3643312"/>
            <a:ext cx="7500938" cy="8840392"/>
          </a:xfrm>
          <a:prstGeom prst="rect">
            <a:avLst/>
          </a:prstGeom>
        </p:spPr>
        <p:txBody>
          <a:bodyPr/>
          <a:lstStyle>
            <a:lvl1pPr marL="465364" indent="-465364">
              <a:spcBef>
                <a:spcPts val="4500"/>
              </a:spcBef>
              <a:defRPr sz="3800"/>
            </a:lvl1pPr>
            <a:lvl2pPr marL="808264" indent="-465364">
              <a:spcBef>
                <a:spcPts val="4500"/>
              </a:spcBef>
              <a:defRPr sz="3800"/>
            </a:lvl2pPr>
            <a:lvl3pPr marL="1151164" indent="-465364">
              <a:spcBef>
                <a:spcPts val="4500"/>
              </a:spcBef>
              <a:defRPr sz="3800"/>
            </a:lvl3pPr>
            <a:lvl4pPr marL="1494064" indent="-465364">
              <a:spcBef>
                <a:spcPts val="4500"/>
              </a:spcBef>
              <a:defRPr sz="3800"/>
            </a:lvl4pPr>
            <a:lvl5pPr marL="1836964" indent="-465364">
              <a:spcBef>
                <a:spcPts val="4500"/>
              </a:spcBef>
              <a:defRPr sz="3800"/>
            </a:lvl5pPr>
          </a:lstStyle>
          <a:p>
            <a:r>
              <a:t>Body Level One</a:t>
            </a:r>
          </a:p>
          <a:p>
            <a:pPr lvl="1"/>
            <a:r>
              <a:t>Body Level Two</a:t>
            </a:r>
          </a:p>
          <a:p>
            <a:pPr lvl="2"/>
            <a:r>
              <a:t>Body Level Three</a:t>
            </a:r>
          </a:p>
          <a:p>
            <a:pPr lvl="3"/>
            <a:r>
              <a:t>Body Level Four</a:t>
            </a:r>
          </a:p>
          <a:p>
            <a:pPr lvl="4"/>
            <a:r>
              <a:t>Body Level Five</a:t>
            </a:r>
          </a:p>
        </p:txBody>
      </p:sp>
      <p:sp>
        <p:nvSpPr>
          <p:cNvPr id="68" name="Slide Number"/>
          <p:cNvSpPr txBox="1">
            <a:spLocks noGrp="1"/>
          </p:cNvSpPr>
          <p:nvPr>
            <p:ph type="sldNum" sz="quarter" idx="2"/>
          </p:nvPr>
        </p:nvSpPr>
        <p:spPr>
          <a:xfrm>
            <a:off x="11954103" y="13073062"/>
            <a:ext cx="466269" cy="473076"/>
          </a:xfrm>
          <a:prstGeom prst="rect">
            <a:avLst/>
          </a:prstGeom>
        </p:spPr>
        <p:txBody>
          <a:bodyPr/>
          <a:lstStyle>
            <a:lvl1pPr>
              <a:defRPr>
                <a:latin typeface="Helvetica Light"/>
                <a:ea typeface="Helvetica Light"/>
                <a:cs typeface="Helvetica Light"/>
                <a:sym typeface="Helvetica Light"/>
              </a:defRPr>
            </a:lvl1p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75" name="Body Level One…"/>
          <p:cNvSpPr txBox="1">
            <a:spLocks noGrp="1"/>
          </p:cNvSpPr>
          <p:nvPr>
            <p:ph type="body" idx="1"/>
          </p:nvPr>
        </p:nvSpPr>
        <p:spPr>
          <a:xfrm>
            <a:off x="4387453" y="1785937"/>
            <a:ext cx="15609094" cy="101441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83" name="Image"/>
          <p:cNvSpPr>
            <a:spLocks noGrp="1"/>
          </p:cNvSpPr>
          <p:nvPr>
            <p:ph type="pic" sz="quarter" idx="13"/>
          </p:nvPr>
        </p:nvSpPr>
        <p:spPr>
          <a:xfrm>
            <a:off x="12495609" y="7161609"/>
            <a:ext cx="7500938" cy="5304235"/>
          </a:xfrm>
          <a:prstGeom prst="rect">
            <a:avLst/>
          </a:prstGeom>
        </p:spPr>
        <p:txBody>
          <a:bodyPr lIns="91439" tIns="45719" rIns="91439" bIns="45719" anchor="t">
            <a:noAutofit/>
          </a:bodyPr>
          <a:lstStyle/>
          <a:p>
            <a:endParaRPr/>
          </a:p>
        </p:txBody>
      </p:sp>
      <p:sp>
        <p:nvSpPr>
          <p:cNvPr id="84" name="Image"/>
          <p:cNvSpPr>
            <a:spLocks noGrp="1"/>
          </p:cNvSpPr>
          <p:nvPr>
            <p:ph type="pic" sz="quarter" idx="14"/>
          </p:nvPr>
        </p:nvSpPr>
        <p:spPr>
          <a:xfrm>
            <a:off x="12495609" y="1250156"/>
            <a:ext cx="7500938" cy="5304235"/>
          </a:xfrm>
          <a:prstGeom prst="rect">
            <a:avLst/>
          </a:prstGeom>
        </p:spPr>
        <p:txBody>
          <a:bodyPr lIns="91439" tIns="45719" rIns="91439" bIns="45719" anchor="t">
            <a:noAutofit/>
          </a:bodyPr>
          <a:lstStyle/>
          <a:p>
            <a:endParaRPr/>
          </a:p>
        </p:txBody>
      </p:sp>
      <p:sp>
        <p:nvSpPr>
          <p:cNvPr id="85" name="Image"/>
          <p:cNvSpPr>
            <a:spLocks noGrp="1"/>
          </p:cNvSpPr>
          <p:nvPr>
            <p:ph type="pic" sz="half" idx="15"/>
          </p:nvPr>
        </p:nvSpPr>
        <p:spPr>
          <a:xfrm>
            <a:off x="4387453" y="1250156"/>
            <a:ext cx="7500938" cy="11215688"/>
          </a:xfrm>
          <a:prstGeom prst="rect">
            <a:avLst/>
          </a:prstGeom>
        </p:spPr>
        <p:txBody>
          <a:bodyPr lIns="91439" tIns="45719" rIns="91439" bIns="45719" anchor="t">
            <a:noAutofit/>
          </a:bodyPr>
          <a:lstStyle/>
          <a:p>
            <a:endParaRPr/>
          </a:p>
        </p:txBody>
      </p:sp>
      <p:sp>
        <p:nvSpPr>
          <p:cNvPr id="8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93" name="–Johnny Appleseed"/>
          <p:cNvSpPr txBox="1">
            <a:spLocks noGrp="1"/>
          </p:cNvSpPr>
          <p:nvPr>
            <p:ph type="body" sz="quarter" idx="13"/>
          </p:nvPr>
        </p:nvSpPr>
        <p:spPr>
          <a:xfrm>
            <a:off x="4833937" y="8947546"/>
            <a:ext cx="14716126" cy="647701"/>
          </a:xfrm>
          <a:prstGeom prst="rect">
            <a:avLst/>
          </a:prstGeom>
        </p:spPr>
        <p:txBody>
          <a:bodyPr anchor="t">
            <a:spAutoFit/>
          </a:bodyPr>
          <a:lstStyle>
            <a:lvl1pPr marL="0" indent="0" algn="ctr">
              <a:spcBef>
                <a:spcPts val="0"/>
              </a:spcBef>
              <a:buSzTx/>
              <a:buNone/>
              <a:defRPr sz="3200" i="1"/>
            </a:lvl1pPr>
          </a:lstStyle>
          <a:p>
            <a:r>
              <a:t>–Johnny Appleseed</a:t>
            </a:r>
          </a:p>
        </p:txBody>
      </p:sp>
      <p:sp>
        <p:nvSpPr>
          <p:cNvPr id="94" name="“Type a quote here.”"/>
          <p:cNvSpPr txBox="1">
            <a:spLocks noGrp="1"/>
          </p:cNvSpPr>
          <p:nvPr>
            <p:ph type="body" sz="quarter" idx="14"/>
          </p:nvPr>
        </p:nvSpPr>
        <p:spPr>
          <a:xfrm>
            <a:off x="4833937" y="5997575"/>
            <a:ext cx="14716126" cy="863601"/>
          </a:xfrm>
          <a:prstGeom prst="rect">
            <a:avLst/>
          </a:prstGeom>
        </p:spPr>
        <p:txBody>
          <a:bodyPr>
            <a:spAutoFit/>
          </a:bodyPr>
          <a:lstStyle>
            <a:lvl1pPr marL="0" indent="0" algn="ctr">
              <a:spcBef>
                <a:spcPts val="0"/>
              </a:spcBef>
              <a:buSzTx/>
              <a:buNone/>
              <a:defRPr sz="4600">
                <a:latin typeface="+mn-lt"/>
                <a:ea typeface="+mn-ea"/>
                <a:cs typeface="+mn-cs"/>
                <a:sym typeface="Helvetica Neue Medium"/>
              </a:defRPr>
            </a:lvl1pPr>
          </a:lstStyle>
          <a:p>
            <a:r>
              <a:t>“Type a quote here.” </a:t>
            </a:r>
          </a:p>
        </p:txBody>
      </p:sp>
      <p:sp>
        <p:nvSpPr>
          <p:cNvPr id="9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theme" Target="../theme/theme3.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3.xml"/><Relationship Id="rId3" Type="http://schemas.openxmlformats.org/officeDocument/2006/relationships/slideLayout" Target="../slideLayouts/slideLayout38.xml"/><Relationship Id="rId7" Type="http://schemas.openxmlformats.org/officeDocument/2006/relationships/slideLayout" Target="../slideLayouts/slideLayout42.xml"/><Relationship Id="rId12" Type="http://schemas.openxmlformats.org/officeDocument/2006/relationships/theme" Target="../theme/theme4.xml"/><Relationship Id="rId2" Type="http://schemas.openxmlformats.org/officeDocument/2006/relationships/slideLayout" Target="../slideLayouts/slideLayout37.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5" Type="http://schemas.openxmlformats.org/officeDocument/2006/relationships/slideLayout" Target="../slideLayouts/slideLayout40.xml"/><Relationship Id="rId10" Type="http://schemas.openxmlformats.org/officeDocument/2006/relationships/slideLayout" Target="../slideLayouts/slideLayout45.xml"/><Relationship Id="rId4" Type="http://schemas.openxmlformats.org/officeDocument/2006/relationships/slideLayout" Target="../slideLayouts/slideLayout39.xml"/><Relationship Id="rId9" Type="http://schemas.openxmlformats.org/officeDocument/2006/relationships/slideLayout" Target="../slideLayouts/slideLayout4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4387453" y="357187"/>
            <a:ext cx="15609094" cy="3036095"/>
          </a:xfrm>
          <a:prstGeom prst="rect">
            <a:avLst/>
          </a:prstGeom>
          <a:ln w="12700">
            <a:miter lim="400000"/>
          </a:ln>
          <a:extLst>
            <a:ext uri="{C572A759-6A51-4108-AA02-DFA0A04FC94B}">
              <ma14:wrappingTextBoxFlag xmlns:ma14="http://schemas.microsoft.com/office/mac/drawingml/2011/main" xmlns="" val="1"/>
            </a:ext>
          </a:extLst>
        </p:spPr>
        <p:txBody>
          <a:bodyPr lIns="71437" tIns="71437" rIns="71437" bIns="71437" anchor="ctr">
            <a:normAutofit/>
          </a:bodyPr>
          <a:lstStyle/>
          <a:p>
            <a:r>
              <a:t>Title Text</a:t>
            </a:r>
          </a:p>
        </p:txBody>
      </p:sp>
      <p:sp>
        <p:nvSpPr>
          <p:cNvPr id="3" name="Body Level One…"/>
          <p:cNvSpPr txBox="1">
            <a:spLocks noGrp="1"/>
          </p:cNvSpPr>
          <p:nvPr>
            <p:ph type="body" idx="1"/>
          </p:nvPr>
        </p:nvSpPr>
        <p:spPr>
          <a:xfrm>
            <a:off x="4387453" y="3643312"/>
            <a:ext cx="15609094" cy="8840392"/>
          </a:xfrm>
          <a:prstGeom prst="rect">
            <a:avLst/>
          </a:prstGeom>
          <a:ln w="12700">
            <a:miter lim="400000"/>
          </a:ln>
          <a:extLst>
            <a:ext uri="{C572A759-6A51-4108-AA02-DFA0A04FC94B}">
              <ma14:wrappingTextBoxFlag xmlns:ma14="http://schemas.microsoft.com/office/mac/drawingml/2011/main" xmlns="" val="1"/>
            </a:ext>
          </a:extLst>
        </p:spPr>
        <p:txBody>
          <a:bodyPr lIns="71437" tIns="71437" rIns="71437" bIns="71437" anchor="ctr">
            <a:normAutofit/>
          </a:bodyPr>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11954103" y="13073062"/>
            <a:ext cx="466269" cy="477671"/>
          </a:xfrm>
          <a:prstGeom prst="rect">
            <a:avLst/>
          </a:prstGeom>
          <a:ln w="12700">
            <a:miter lim="400000"/>
          </a:ln>
        </p:spPr>
        <p:txBody>
          <a:bodyPr wrap="none" lIns="71437" tIns="71437" rIns="71437" bIns="71437">
            <a:spAutoFit/>
          </a:bodyPr>
          <a:lstStyle>
            <a:lvl1pPr>
              <a:defRPr sz="2200" b="0">
                <a:latin typeface="Helvetica Neue Light"/>
                <a:ea typeface="Helvetica Neue Light"/>
                <a:cs typeface="Helvetica Neue Light"/>
                <a:sym typeface="Helvetica Neue Light"/>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73" r:id="rId12"/>
  </p:sldLayoutIdLst>
  <p:transition spd="med"/>
  <p:txStyles>
    <p:titleStyle>
      <a:lvl1pPr marL="0" marR="0" indent="0" algn="ctr" defTabSz="821531"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Neue Medium"/>
        </a:defRPr>
      </a:lvl1pPr>
      <a:lvl2pPr marL="0" marR="0" indent="0" algn="ctr" defTabSz="821531"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Neue Medium"/>
        </a:defRPr>
      </a:lvl2pPr>
      <a:lvl3pPr marL="0" marR="0" indent="0" algn="ctr" defTabSz="821531"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Neue Medium"/>
        </a:defRPr>
      </a:lvl3pPr>
      <a:lvl4pPr marL="0" marR="0" indent="0" algn="ctr" defTabSz="821531"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Neue Medium"/>
        </a:defRPr>
      </a:lvl4pPr>
      <a:lvl5pPr marL="0" marR="0" indent="0" algn="ctr" defTabSz="821531"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Neue Medium"/>
        </a:defRPr>
      </a:lvl5pPr>
      <a:lvl6pPr marL="0" marR="0" indent="0" algn="ctr" defTabSz="821531"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Neue Medium"/>
        </a:defRPr>
      </a:lvl6pPr>
      <a:lvl7pPr marL="0" marR="0" indent="0" algn="ctr" defTabSz="821531"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Neue Medium"/>
        </a:defRPr>
      </a:lvl7pPr>
      <a:lvl8pPr marL="0" marR="0" indent="0" algn="ctr" defTabSz="821531"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Neue Medium"/>
        </a:defRPr>
      </a:lvl8pPr>
      <a:lvl9pPr marL="0" marR="0" indent="0" algn="ctr" defTabSz="821531"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Neue Medium"/>
        </a:defRPr>
      </a:lvl9pPr>
    </p:titleStyle>
    <p:bodyStyle>
      <a:lvl1pPr marL="611187" marR="0" indent="-611187" algn="l" defTabSz="821531" rtl="0" latinLnBrk="0">
        <a:lnSpc>
          <a:spcPct val="100000"/>
        </a:lnSpc>
        <a:spcBef>
          <a:spcPts val="5900"/>
        </a:spcBef>
        <a:spcAft>
          <a:spcPts val="0"/>
        </a:spcAft>
        <a:buClrTx/>
        <a:buSzPct val="145000"/>
        <a:buFontTx/>
        <a:buChar char="•"/>
        <a:tabLst/>
        <a:defRPr sz="4400" b="0" i="0" u="none" strike="noStrike" cap="none" spc="0" baseline="0">
          <a:ln>
            <a:noFill/>
          </a:ln>
          <a:solidFill>
            <a:srgbClr val="000000"/>
          </a:solidFill>
          <a:uFillTx/>
          <a:latin typeface="Helvetica Neue"/>
          <a:ea typeface="Helvetica Neue"/>
          <a:cs typeface="Helvetica Neue"/>
          <a:sym typeface="Helvetica Neue"/>
        </a:defRPr>
      </a:lvl1pPr>
      <a:lvl2pPr marL="1055687" marR="0" indent="-611187" algn="l" defTabSz="821531" rtl="0" latinLnBrk="0">
        <a:lnSpc>
          <a:spcPct val="100000"/>
        </a:lnSpc>
        <a:spcBef>
          <a:spcPts val="5900"/>
        </a:spcBef>
        <a:spcAft>
          <a:spcPts val="0"/>
        </a:spcAft>
        <a:buClrTx/>
        <a:buSzPct val="145000"/>
        <a:buFontTx/>
        <a:buChar char="•"/>
        <a:tabLst/>
        <a:defRPr sz="4400" b="0" i="0" u="none" strike="noStrike" cap="none" spc="0" baseline="0">
          <a:ln>
            <a:noFill/>
          </a:ln>
          <a:solidFill>
            <a:srgbClr val="000000"/>
          </a:solidFill>
          <a:uFillTx/>
          <a:latin typeface="Helvetica Neue"/>
          <a:ea typeface="Helvetica Neue"/>
          <a:cs typeface="Helvetica Neue"/>
          <a:sym typeface="Helvetica Neue"/>
        </a:defRPr>
      </a:lvl2pPr>
      <a:lvl3pPr marL="1500187" marR="0" indent="-611187" algn="l" defTabSz="821531" rtl="0" latinLnBrk="0">
        <a:lnSpc>
          <a:spcPct val="100000"/>
        </a:lnSpc>
        <a:spcBef>
          <a:spcPts val="5900"/>
        </a:spcBef>
        <a:spcAft>
          <a:spcPts val="0"/>
        </a:spcAft>
        <a:buClrTx/>
        <a:buSzPct val="145000"/>
        <a:buFontTx/>
        <a:buChar char="•"/>
        <a:tabLst/>
        <a:defRPr sz="4400" b="0" i="0" u="none" strike="noStrike" cap="none" spc="0" baseline="0">
          <a:ln>
            <a:noFill/>
          </a:ln>
          <a:solidFill>
            <a:srgbClr val="000000"/>
          </a:solidFill>
          <a:uFillTx/>
          <a:latin typeface="Helvetica Neue"/>
          <a:ea typeface="Helvetica Neue"/>
          <a:cs typeface="Helvetica Neue"/>
          <a:sym typeface="Helvetica Neue"/>
        </a:defRPr>
      </a:lvl3pPr>
      <a:lvl4pPr marL="1944687" marR="0" indent="-611187" algn="l" defTabSz="821531" rtl="0" latinLnBrk="0">
        <a:lnSpc>
          <a:spcPct val="100000"/>
        </a:lnSpc>
        <a:spcBef>
          <a:spcPts val="5900"/>
        </a:spcBef>
        <a:spcAft>
          <a:spcPts val="0"/>
        </a:spcAft>
        <a:buClrTx/>
        <a:buSzPct val="145000"/>
        <a:buFontTx/>
        <a:buChar char="•"/>
        <a:tabLst/>
        <a:defRPr sz="4400" b="0" i="0" u="none" strike="noStrike" cap="none" spc="0" baseline="0">
          <a:ln>
            <a:noFill/>
          </a:ln>
          <a:solidFill>
            <a:srgbClr val="000000"/>
          </a:solidFill>
          <a:uFillTx/>
          <a:latin typeface="Helvetica Neue"/>
          <a:ea typeface="Helvetica Neue"/>
          <a:cs typeface="Helvetica Neue"/>
          <a:sym typeface="Helvetica Neue"/>
        </a:defRPr>
      </a:lvl4pPr>
      <a:lvl5pPr marL="2389187" marR="0" indent="-611187" algn="l" defTabSz="821531" rtl="0" latinLnBrk="0">
        <a:lnSpc>
          <a:spcPct val="100000"/>
        </a:lnSpc>
        <a:spcBef>
          <a:spcPts val="5900"/>
        </a:spcBef>
        <a:spcAft>
          <a:spcPts val="0"/>
        </a:spcAft>
        <a:buClrTx/>
        <a:buSzPct val="145000"/>
        <a:buFontTx/>
        <a:buChar char="•"/>
        <a:tabLst/>
        <a:defRPr sz="4400" b="0" i="0" u="none" strike="noStrike" cap="none" spc="0" baseline="0">
          <a:ln>
            <a:noFill/>
          </a:ln>
          <a:solidFill>
            <a:srgbClr val="000000"/>
          </a:solidFill>
          <a:uFillTx/>
          <a:latin typeface="Helvetica Neue"/>
          <a:ea typeface="Helvetica Neue"/>
          <a:cs typeface="Helvetica Neue"/>
          <a:sym typeface="Helvetica Neue"/>
        </a:defRPr>
      </a:lvl5pPr>
      <a:lvl6pPr marL="2833687" marR="0" indent="-611187" algn="l" defTabSz="821531" rtl="0" latinLnBrk="0">
        <a:lnSpc>
          <a:spcPct val="100000"/>
        </a:lnSpc>
        <a:spcBef>
          <a:spcPts val="5900"/>
        </a:spcBef>
        <a:spcAft>
          <a:spcPts val="0"/>
        </a:spcAft>
        <a:buClrTx/>
        <a:buSzPct val="145000"/>
        <a:buFontTx/>
        <a:buChar char="•"/>
        <a:tabLst/>
        <a:defRPr sz="4400" b="0" i="0" u="none" strike="noStrike" cap="none" spc="0" baseline="0">
          <a:ln>
            <a:noFill/>
          </a:ln>
          <a:solidFill>
            <a:srgbClr val="000000"/>
          </a:solidFill>
          <a:uFillTx/>
          <a:latin typeface="Helvetica Neue"/>
          <a:ea typeface="Helvetica Neue"/>
          <a:cs typeface="Helvetica Neue"/>
          <a:sym typeface="Helvetica Neue"/>
        </a:defRPr>
      </a:lvl6pPr>
      <a:lvl7pPr marL="3278187" marR="0" indent="-611187" algn="l" defTabSz="821531" rtl="0" latinLnBrk="0">
        <a:lnSpc>
          <a:spcPct val="100000"/>
        </a:lnSpc>
        <a:spcBef>
          <a:spcPts val="5900"/>
        </a:spcBef>
        <a:spcAft>
          <a:spcPts val="0"/>
        </a:spcAft>
        <a:buClrTx/>
        <a:buSzPct val="145000"/>
        <a:buFontTx/>
        <a:buChar char="•"/>
        <a:tabLst/>
        <a:defRPr sz="4400" b="0" i="0" u="none" strike="noStrike" cap="none" spc="0" baseline="0">
          <a:ln>
            <a:noFill/>
          </a:ln>
          <a:solidFill>
            <a:srgbClr val="000000"/>
          </a:solidFill>
          <a:uFillTx/>
          <a:latin typeface="Helvetica Neue"/>
          <a:ea typeface="Helvetica Neue"/>
          <a:cs typeface="Helvetica Neue"/>
          <a:sym typeface="Helvetica Neue"/>
        </a:defRPr>
      </a:lvl7pPr>
      <a:lvl8pPr marL="3722687" marR="0" indent="-611187" algn="l" defTabSz="821531" rtl="0" latinLnBrk="0">
        <a:lnSpc>
          <a:spcPct val="100000"/>
        </a:lnSpc>
        <a:spcBef>
          <a:spcPts val="5900"/>
        </a:spcBef>
        <a:spcAft>
          <a:spcPts val="0"/>
        </a:spcAft>
        <a:buClrTx/>
        <a:buSzPct val="145000"/>
        <a:buFontTx/>
        <a:buChar char="•"/>
        <a:tabLst/>
        <a:defRPr sz="4400" b="0" i="0" u="none" strike="noStrike" cap="none" spc="0" baseline="0">
          <a:ln>
            <a:noFill/>
          </a:ln>
          <a:solidFill>
            <a:srgbClr val="000000"/>
          </a:solidFill>
          <a:uFillTx/>
          <a:latin typeface="Helvetica Neue"/>
          <a:ea typeface="Helvetica Neue"/>
          <a:cs typeface="Helvetica Neue"/>
          <a:sym typeface="Helvetica Neue"/>
        </a:defRPr>
      </a:lvl8pPr>
      <a:lvl9pPr marL="4167187" marR="0" indent="-611187" algn="l" defTabSz="821531" rtl="0" latinLnBrk="0">
        <a:lnSpc>
          <a:spcPct val="100000"/>
        </a:lnSpc>
        <a:spcBef>
          <a:spcPts val="5900"/>
        </a:spcBef>
        <a:spcAft>
          <a:spcPts val="0"/>
        </a:spcAft>
        <a:buClrTx/>
        <a:buSzPct val="145000"/>
        <a:buFontTx/>
        <a:buChar char="•"/>
        <a:tabLst/>
        <a:defRPr sz="4400" b="0" i="0" u="none" strike="noStrike" cap="none" spc="0" baseline="0">
          <a:ln>
            <a:noFill/>
          </a:ln>
          <a:solidFill>
            <a:srgbClr val="000000"/>
          </a:solidFill>
          <a:uFillTx/>
          <a:latin typeface="Helvetica Neue"/>
          <a:ea typeface="Helvetica Neue"/>
          <a:cs typeface="Helvetica Neue"/>
          <a:sym typeface="Helvetica Neue"/>
        </a:defRPr>
      </a:lvl9pPr>
    </p:bodyStyle>
    <p:otherStyle>
      <a:lvl1pPr marL="0" marR="0" indent="0" algn="ctr" defTabSz="821531" latinLnBrk="0">
        <a:lnSpc>
          <a:spcPct val="100000"/>
        </a:lnSpc>
        <a:spcBef>
          <a:spcPts val="0"/>
        </a:spcBef>
        <a:spcAft>
          <a:spcPts val="0"/>
        </a:spcAft>
        <a:buClrTx/>
        <a:buSzTx/>
        <a:buFontTx/>
        <a:buNone/>
        <a:tabLst/>
        <a:defRPr sz="2200" b="0" i="0" u="none" strike="noStrike" cap="none" spc="0" baseline="0">
          <a:ln>
            <a:noFill/>
          </a:ln>
          <a:solidFill>
            <a:schemeClr val="tx1"/>
          </a:solidFill>
          <a:uFillTx/>
          <a:latin typeface="+mn-lt"/>
          <a:ea typeface="+mn-ea"/>
          <a:cs typeface="+mn-cs"/>
          <a:sym typeface="Helvetica Neue Light"/>
        </a:defRPr>
      </a:lvl1pPr>
      <a:lvl2pPr marL="0" marR="0" indent="228600" algn="ctr" defTabSz="821531" latinLnBrk="0">
        <a:lnSpc>
          <a:spcPct val="100000"/>
        </a:lnSpc>
        <a:spcBef>
          <a:spcPts val="0"/>
        </a:spcBef>
        <a:spcAft>
          <a:spcPts val="0"/>
        </a:spcAft>
        <a:buClrTx/>
        <a:buSzTx/>
        <a:buFontTx/>
        <a:buNone/>
        <a:tabLst/>
        <a:defRPr sz="2200" b="0" i="0" u="none" strike="noStrike" cap="none" spc="0" baseline="0">
          <a:ln>
            <a:noFill/>
          </a:ln>
          <a:solidFill>
            <a:schemeClr val="tx1"/>
          </a:solidFill>
          <a:uFillTx/>
          <a:latin typeface="+mn-lt"/>
          <a:ea typeface="+mn-ea"/>
          <a:cs typeface="+mn-cs"/>
          <a:sym typeface="Helvetica Neue Light"/>
        </a:defRPr>
      </a:lvl2pPr>
      <a:lvl3pPr marL="0" marR="0" indent="457200" algn="ctr" defTabSz="821531" latinLnBrk="0">
        <a:lnSpc>
          <a:spcPct val="100000"/>
        </a:lnSpc>
        <a:spcBef>
          <a:spcPts val="0"/>
        </a:spcBef>
        <a:spcAft>
          <a:spcPts val="0"/>
        </a:spcAft>
        <a:buClrTx/>
        <a:buSzTx/>
        <a:buFontTx/>
        <a:buNone/>
        <a:tabLst/>
        <a:defRPr sz="2200" b="0" i="0" u="none" strike="noStrike" cap="none" spc="0" baseline="0">
          <a:ln>
            <a:noFill/>
          </a:ln>
          <a:solidFill>
            <a:schemeClr val="tx1"/>
          </a:solidFill>
          <a:uFillTx/>
          <a:latin typeface="+mn-lt"/>
          <a:ea typeface="+mn-ea"/>
          <a:cs typeface="+mn-cs"/>
          <a:sym typeface="Helvetica Neue Light"/>
        </a:defRPr>
      </a:lvl3pPr>
      <a:lvl4pPr marL="0" marR="0" indent="685800" algn="ctr" defTabSz="821531" latinLnBrk="0">
        <a:lnSpc>
          <a:spcPct val="100000"/>
        </a:lnSpc>
        <a:spcBef>
          <a:spcPts val="0"/>
        </a:spcBef>
        <a:spcAft>
          <a:spcPts val="0"/>
        </a:spcAft>
        <a:buClrTx/>
        <a:buSzTx/>
        <a:buFontTx/>
        <a:buNone/>
        <a:tabLst/>
        <a:defRPr sz="2200" b="0" i="0" u="none" strike="noStrike" cap="none" spc="0" baseline="0">
          <a:ln>
            <a:noFill/>
          </a:ln>
          <a:solidFill>
            <a:schemeClr val="tx1"/>
          </a:solidFill>
          <a:uFillTx/>
          <a:latin typeface="+mn-lt"/>
          <a:ea typeface="+mn-ea"/>
          <a:cs typeface="+mn-cs"/>
          <a:sym typeface="Helvetica Neue Light"/>
        </a:defRPr>
      </a:lvl4pPr>
      <a:lvl5pPr marL="0" marR="0" indent="914400" algn="ctr" defTabSz="821531" latinLnBrk="0">
        <a:lnSpc>
          <a:spcPct val="100000"/>
        </a:lnSpc>
        <a:spcBef>
          <a:spcPts val="0"/>
        </a:spcBef>
        <a:spcAft>
          <a:spcPts val="0"/>
        </a:spcAft>
        <a:buClrTx/>
        <a:buSzTx/>
        <a:buFontTx/>
        <a:buNone/>
        <a:tabLst/>
        <a:defRPr sz="2200" b="0" i="0" u="none" strike="noStrike" cap="none" spc="0" baseline="0">
          <a:ln>
            <a:noFill/>
          </a:ln>
          <a:solidFill>
            <a:schemeClr val="tx1"/>
          </a:solidFill>
          <a:uFillTx/>
          <a:latin typeface="+mn-lt"/>
          <a:ea typeface="+mn-ea"/>
          <a:cs typeface="+mn-cs"/>
          <a:sym typeface="Helvetica Neue Light"/>
        </a:defRPr>
      </a:lvl5pPr>
      <a:lvl6pPr marL="0" marR="0" indent="1143000" algn="ctr" defTabSz="821531" latinLnBrk="0">
        <a:lnSpc>
          <a:spcPct val="100000"/>
        </a:lnSpc>
        <a:spcBef>
          <a:spcPts val="0"/>
        </a:spcBef>
        <a:spcAft>
          <a:spcPts val="0"/>
        </a:spcAft>
        <a:buClrTx/>
        <a:buSzTx/>
        <a:buFontTx/>
        <a:buNone/>
        <a:tabLst/>
        <a:defRPr sz="2200" b="0" i="0" u="none" strike="noStrike" cap="none" spc="0" baseline="0">
          <a:ln>
            <a:noFill/>
          </a:ln>
          <a:solidFill>
            <a:schemeClr val="tx1"/>
          </a:solidFill>
          <a:uFillTx/>
          <a:latin typeface="+mn-lt"/>
          <a:ea typeface="+mn-ea"/>
          <a:cs typeface="+mn-cs"/>
          <a:sym typeface="Helvetica Neue Light"/>
        </a:defRPr>
      </a:lvl6pPr>
      <a:lvl7pPr marL="0" marR="0" indent="1371600" algn="ctr" defTabSz="821531" latinLnBrk="0">
        <a:lnSpc>
          <a:spcPct val="100000"/>
        </a:lnSpc>
        <a:spcBef>
          <a:spcPts val="0"/>
        </a:spcBef>
        <a:spcAft>
          <a:spcPts val="0"/>
        </a:spcAft>
        <a:buClrTx/>
        <a:buSzTx/>
        <a:buFontTx/>
        <a:buNone/>
        <a:tabLst/>
        <a:defRPr sz="2200" b="0" i="0" u="none" strike="noStrike" cap="none" spc="0" baseline="0">
          <a:ln>
            <a:noFill/>
          </a:ln>
          <a:solidFill>
            <a:schemeClr val="tx1"/>
          </a:solidFill>
          <a:uFillTx/>
          <a:latin typeface="+mn-lt"/>
          <a:ea typeface="+mn-ea"/>
          <a:cs typeface="+mn-cs"/>
          <a:sym typeface="Helvetica Neue Light"/>
        </a:defRPr>
      </a:lvl7pPr>
      <a:lvl8pPr marL="0" marR="0" indent="1600200" algn="ctr" defTabSz="821531" latinLnBrk="0">
        <a:lnSpc>
          <a:spcPct val="100000"/>
        </a:lnSpc>
        <a:spcBef>
          <a:spcPts val="0"/>
        </a:spcBef>
        <a:spcAft>
          <a:spcPts val="0"/>
        </a:spcAft>
        <a:buClrTx/>
        <a:buSzTx/>
        <a:buFontTx/>
        <a:buNone/>
        <a:tabLst/>
        <a:defRPr sz="2200" b="0" i="0" u="none" strike="noStrike" cap="none" spc="0" baseline="0">
          <a:ln>
            <a:noFill/>
          </a:ln>
          <a:solidFill>
            <a:schemeClr val="tx1"/>
          </a:solidFill>
          <a:uFillTx/>
          <a:latin typeface="+mn-lt"/>
          <a:ea typeface="+mn-ea"/>
          <a:cs typeface="+mn-cs"/>
          <a:sym typeface="Helvetica Neue Light"/>
        </a:defRPr>
      </a:lvl8pPr>
      <a:lvl9pPr marL="0" marR="0" indent="1828800" algn="ctr" defTabSz="821531" latinLnBrk="0">
        <a:lnSpc>
          <a:spcPct val="100000"/>
        </a:lnSpc>
        <a:spcBef>
          <a:spcPts val="0"/>
        </a:spcBef>
        <a:spcAft>
          <a:spcPts val="0"/>
        </a:spcAft>
        <a:buClrTx/>
        <a:buSzTx/>
        <a:buFontTx/>
        <a:buNone/>
        <a:tabLst/>
        <a:defRPr sz="2200" b="0" i="0" u="none" strike="noStrike" cap="none" spc="0" baseline="0">
          <a:ln>
            <a:noFill/>
          </a:ln>
          <a:solidFill>
            <a:schemeClr val="tx1"/>
          </a:solidFill>
          <a:uFillTx/>
          <a:latin typeface="+mn-lt"/>
          <a:ea typeface="+mn-ea"/>
          <a:cs typeface="+mn-cs"/>
          <a:sym typeface="Helvetica Neue Light"/>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Текст заголовка"/>
          <p:cNvSpPr txBox="1">
            <a:spLocks noGrp="1"/>
          </p:cNvSpPr>
          <p:nvPr>
            <p:ph type="title"/>
          </p:nvPr>
        </p:nvSpPr>
        <p:spPr>
          <a:xfrm>
            <a:off x="4387453" y="357187"/>
            <a:ext cx="15609094" cy="3036095"/>
          </a:xfrm>
          <a:prstGeom prst="rect">
            <a:avLst/>
          </a:prstGeom>
          <a:ln w="12700">
            <a:miter lim="400000"/>
          </a:ln>
          <a:extLst>
            <a:ext uri="{C572A759-6A51-4108-AA02-DFA0A04FC94B}">
              <ma14:wrappingTextBoxFlag xmlns:ma14="http://schemas.microsoft.com/office/mac/drawingml/2011/main" xmlns="" val="1"/>
            </a:ext>
          </a:extLst>
        </p:spPr>
        <p:txBody>
          <a:bodyPr lIns="71437" tIns="71437" rIns="71437" bIns="71437" anchor="ctr">
            <a:normAutofit/>
          </a:bodyPr>
          <a:lstStyle/>
          <a:p>
            <a:r>
              <a:t>Текст заголовка</a:t>
            </a:r>
          </a:p>
        </p:txBody>
      </p:sp>
      <p:sp>
        <p:nvSpPr>
          <p:cNvPr id="3" name="Уровень текста 1…"/>
          <p:cNvSpPr txBox="1">
            <a:spLocks noGrp="1"/>
          </p:cNvSpPr>
          <p:nvPr>
            <p:ph type="body" idx="1"/>
          </p:nvPr>
        </p:nvSpPr>
        <p:spPr>
          <a:xfrm>
            <a:off x="4387453" y="3643312"/>
            <a:ext cx="15609094" cy="8840392"/>
          </a:xfrm>
          <a:prstGeom prst="rect">
            <a:avLst/>
          </a:prstGeom>
          <a:ln w="12700">
            <a:miter lim="400000"/>
          </a:ln>
          <a:extLst>
            <a:ext uri="{C572A759-6A51-4108-AA02-DFA0A04FC94B}">
              <ma14:wrappingTextBoxFlag xmlns:ma14="http://schemas.microsoft.com/office/mac/drawingml/2011/main" xmlns="" val="1"/>
            </a:ext>
          </a:extLst>
        </p:spPr>
        <p:txBody>
          <a:bodyPr lIns="71437" tIns="71437" rIns="71437" bIns="71437" anchor="ctr">
            <a:normAutofit/>
          </a:bodyPr>
          <a:lstStyle/>
          <a:p>
            <a:r>
              <a:t>Уровень текста 1</a:t>
            </a:r>
          </a:p>
          <a:p>
            <a:pPr lvl="1"/>
            <a:r>
              <a:t>Уровень текста 2</a:t>
            </a:r>
          </a:p>
          <a:p>
            <a:pPr lvl="2"/>
            <a:r>
              <a:t>Уровень текста 3</a:t>
            </a:r>
          </a:p>
          <a:p>
            <a:pPr lvl="3"/>
            <a:r>
              <a:t>Уровень текста 4</a:t>
            </a:r>
          </a:p>
          <a:p>
            <a:pPr lvl="4"/>
            <a:r>
              <a:t>Уровень текста 5</a:t>
            </a:r>
          </a:p>
        </p:txBody>
      </p:sp>
      <p:sp>
        <p:nvSpPr>
          <p:cNvPr id="4" name="Номер слайда"/>
          <p:cNvSpPr txBox="1">
            <a:spLocks noGrp="1"/>
          </p:cNvSpPr>
          <p:nvPr>
            <p:ph type="sldNum" sz="quarter" idx="2"/>
          </p:nvPr>
        </p:nvSpPr>
        <p:spPr>
          <a:xfrm>
            <a:off x="11954103" y="13073062"/>
            <a:ext cx="466269" cy="477671"/>
          </a:xfrm>
          <a:prstGeom prst="rect">
            <a:avLst/>
          </a:prstGeom>
          <a:ln w="12700">
            <a:miter lim="400000"/>
          </a:ln>
        </p:spPr>
        <p:txBody>
          <a:bodyPr wrap="none" lIns="71437" tIns="71437" rIns="71437" bIns="71437">
            <a:spAutoFit/>
          </a:bodyPr>
          <a:lstStyle>
            <a:lvl1pPr defTabSz="821531">
              <a:lnSpc>
                <a:spcPct val="100000"/>
              </a:lnSpc>
              <a:defRPr sz="2200">
                <a:solidFill>
                  <a:srgbClr val="000000"/>
                </a:solidFill>
                <a:latin typeface="Helvetica Neue Light"/>
                <a:ea typeface="Helvetica Neue Light"/>
                <a:cs typeface="Helvetica Neue Light"/>
                <a:sym typeface="Helvetica Neue Light"/>
              </a:defRPr>
            </a:lvl1pPr>
          </a:lstStyle>
          <a:p>
            <a:fld id="{86CB4B4D-7CA3-9044-876B-883B54F8677D}" type="slidenum">
              <a:t>‹#›</a:t>
            </a:fld>
            <a:endParaRPr/>
          </a:p>
        </p:txBody>
      </p:sp>
    </p:spTree>
    <p:extLst>
      <p:ext uri="{BB962C8B-B14F-4D97-AF65-F5344CB8AC3E}">
        <p14:creationId xmlns:p14="http://schemas.microsoft.com/office/powerpoint/2010/main" val="2520482477"/>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ransition spd="med"/>
  <p:txStyles>
    <p:titleStyle>
      <a:lvl1pPr marL="0" marR="0" indent="0" algn="l" defTabSz="821531" rtl="0" latinLnBrk="0">
        <a:lnSpc>
          <a:spcPct val="100000"/>
        </a:lnSpc>
        <a:spcBef>
          <a:spcPts val="0"/>
        </a:spcBef>
        <a:spcAft>
          <a:spcPts val="0"/>
        </a:spcAft>
        <a:buClrTx/>
        <a:buSzTx/>
        <a:buFontTx/>
        <a:buNone/>
        <a:tabLst/>
        <a:defRPr sz="10800" b="0" i="0" u="none" strike="noStrike" cap="none" spc="0" baseline="0">
          <a:solidFill>
            <a:srgbClr val="3D7AC1"/>
          </a:solidFill>
          <a:uFillTx/>
          <a:latin typeface="+mj-lt"/>
          <a:ea typeface="+mj-ea"/>
          <a:cs typeface="+mj-cs"/>
          <a:sym typeface="Abril Fatface"/>
        </a:defRPr>
      </a:lvl1pPr>
      <a:lvl2pPr marL="0" marR="0" indent="0" algn="l" defTabSz="821531" rtl="0" latinLnBrk="0">
        <a:lnSpc>
          <a:spcPct val="100000"/>
        </a:lnSpc>
        <a:spcBef>
          <a:spcPts val="0"/>
        </a:spcBef>
        <a:spcAft>
          <a:spcPts val="0"/>
        </a:spcAft>
        <a:buClrTx/>
        <a:buSzTx/>
        <a:buFontTx/>
        <a:buNone/>
        <a:tabLst/>
        <a:defRPr sz="10800" b="0" i="0" u="none" strike="noStrike" cap="none" spc="0" baseline="0">
          <a:solidFill>
            <a:srgbClr val="3D7AC1"/>
          </a:solidFill>
          <a:uFillTx/>
          <a:latin typeface="+mj-lt"/>
          <a:ea typeface="+mj-ea"/>
          <a:cs typeface="+mj-cs"/>
          <a:sym typeface="Abril Fatface"/>
        </a:defRPr>
      </a:lvl2pPr>
      <a:lvl3pPr marL="0" marR="0" indent="0" algn="l" defTabSz="821531" rtl="0" latinLnBrk="0">
        <a:lnSpc>
          <a:spcPct val="100000"/>
        </a:lnSpc>
        <a:spcBef>
          <a:spcPts val="0"/>
        </a:spcBef>
        <a:spcAft>
          <a:spcPts val="0"/>
        </a:spcAft>
        <a:buClrTx/>
        <a:buSzTx/>
        <a:buFontTx/>
        <a:buNone/>
        <a:tabLst/>
        <a:defRPr sz="10800" b="0" i="0" u="none" strike="noStrike" cap="none" spc="0" baseline="0">
          <a:solidFill>
            <a:srgbClr val="3D7AC1"/>
          </a:solidFill>
          <a:uFillTx/>
          <a:latin typeface="+mj-lt"/>
          <a:ea typeface="+mj-ea"/>
          <a:cs typeface="+mj-cs"/>
          <a:sym typeface="Abril Fatface"/>
        </a:defRPr>
      </a:lvl3pPr>
      <a:lvl4pPr marL="0" marR="0" indent="0" algn="l" defTabSz="821531" rtl="0" latinLnBrk="0">
        <a:lnSpc>
          <a:spcPct val="100000"/>
        </a:lnSpc>
        <a:spcBef>
          <a:spcPts val="0"/>
        </a:spcBef>
        <a:spcAft>
          <a:spcPts val="0"/>
        </a:spcAft>
        <a:buClrTx/>
        <a:buSzTx/>
        <a:buFontTx/>
        <a:buNone/>
        <a:tabLst/>
        <a:defRPr sz="10800" b="0" i="0" u="none" strike="noStrike" cap="none" spc="0" baseline="0">
          <a:solidFill>
            <a:srgbClr val="3D7AC1"/>
          </a:solidFill>
          <a:uFillTx/>
          <a:latin typeface="+mj-lt"/>
          <a:ea typeface="+mj-ea"/>
          <a:cs typeface="+mj-cs"/>
          <a:sym typeface="Abril Fatface"/>
        </a:defRPr>
      </a:lvl4pPr>
      <a:lvl5pPr marL="0" marR="0" indent="0" algn="l" defTabSz="821531" rtl="0" latinLnBrk="0">
        <a:lnSpc>
          <a:spcPct val="100000"/>
        </a:lnSpc>
        <a:spcBef>
          <a:spcPts val="0"/>
        </a:spcBef>
        <a:spcAft>
          <a:spcPts val="0"/>
        </a:spcAft>
        <a:buClrTx/>
        <a:buSzTx/>
        <a:buFontTx/>
        <a:buNone/>
        <a:tabLst/>
        <a:defRPr sz="10800" b="0" i="0" u="none" strike="noStrike" cap="none" spc="0" baseline="0">
          <a:solidFill>
            <a:srgbClr val="3D7AC1"/>
          </a:solidFill>
          <a:uFillTx/>
          <a:latin typeface="+mj-lt"/>
          <a:ea typeface="+mj-ea"/>
          <a:cs typeface="+mj-cs"/>
          <a:sym typeface="Abril Fatface"/>
        </a:defRPr>
      </a:lvl5pPr>
      <a:lvl6pPr marL="0" marR="0" indent="0" algn="l" defTabSz="821531" rtl="0" latinLnBrk="0">
        <a:lnSpc>
          <a:spcPct val="100000"/>
        </a:lnSpc>
        <a:spcBef>
          <a:spcPts val="0"/>
        </a:spcBef>
        <a:spcAft>
          <a:spcPts val="0"/>
        </a:spcAft>
        <a:buClrTx/>
        <a:buSzTx/>
        <a:buFontTx/>
        <a:buNone/>
        <a:tabLst/>
        <a:defRPr sz="10800" b="0" i="0" u="none" strike="noStrike" cap="none" spc="0" baseline="0">
          <a:solidFill>
            <a:srgbClr val="3D7AC1"/>
          </a:solidFill>
          <a:uFillTx/>
          <a:latin typeface="+mj-lt"/>
          <a:ea typeface="+mj-ea"/>
          <a:cs typeface="+mj-cs"/>
          <a:sym typeface="Abril Fatface"/>
        </a:defRPr>
      </a:lvl6pPr>
      <a:lvl7pPr marL="0" marR="0" indent="0" algn="l" defTabSz="821531" rtl="0" latinLnBrk="0">
        <a:lnSpc>
          <a:spcPct val="100000"/>
        </a:lnSpc>
        <a:spcBef>
          <a:spcPts val="0"/>
        </a:spcBef>
        <a:spcAft>
          <a:spcPts val="0"/>
        </a:spcAft>
        <a:buClrTx/>
        <a:buSzTx/>
        <a:buFontTx/>
        <a:buNone/>
        <a:tabLst/>
        <a:defRPr sz="10800" b="0" i="0" u="none" strike="noStrike" cap="none" spc="0" baseline="0">
          <a:solidFill>
            <a:srgbClr val="3D7AC1"/>
          </a:solidFill>
          <a:uFillTx/>
          <a:latin typeface="+mj-lt"/>
          <a:ea typeface="+mj-ea"/>
          <a:cs typeface="+mj-cs"/>
          <a:sym typeface="Abril Fatface"/>
        </a:defRPr>
      </a:lvl7pPr>
      <a:lvl8pPr marL="0" marR="0" indent="0" algn="l" defTabSz="821531" rtl="0" latinLnBrk="0">
        <a:lnSpc>
          <a:spcPct val="100000"/>
        </a:lnSpc>
        <a:spcBef>
          <a:spcPts val="0"/>
        </a:spcBef>
        <a:spcAft>
          <a:spcPts val="0"/>
        </a:spcAft>
        <a:buClrTx/>
        <a:buSzTx/>
        <a:buFontTx/>
        <a:buNone/>
        <a:tabLst/>
        <a:defRPr sz="10800" b="0" i="0" u="none" strike="noStrike" cap="none" spc="0" baseline="0">
          <a:solidFill>
            <a:srgbClr val="3D7AC1"/>
          </a:solidFill>
          <a:uFillTx/>
          <a:latin typeface="+mj-lt"/>
          <a:ea typeface="+mj-ea"/>
          <a:cs typeface="+mj-cs"/>
          <a:sym typeface="Abril Fatface"/>
        </a:defRPr>
      </a:lvl8pPr>
      <a:lvl9pPr marL="0" marR="0" indent="0" algn="l" defTabSz="821531" rtl="0" latinLnBrk="0">
        <a:lnSpc>
          <a:spcPct val="100000"/>
        </a:lnSpc>
        <a:spcBef>
          <a:spcPts val="0"/>
        </a:spcBef>
        <a:spcAft>
          <a:spcPts val="0"/>
        </a:spcAft>
        <a:buClrTx/>
        <a:buSzTx/>
        <a:buFontTx/>
        <a:buNone/>
        <a:tabLst/>
        <a:defRPr sz="10800" b="0" i="0" u="none" strike="noStrike" cap="none" spc="0" baseline="0">
          <a:solidFill>
            <a:srgbClr val="3D7AC1"/>
          </a:solidFill>
          <a:uFillTx/>
          <a:latin typeface="+mj-lt"/>
          <a:ea typeface="+mj-ea"/>
          <a:cs typeface="+mj-cs"/>
          <a:sym typeface="Abril Fatface"/>
        </a:defRPr>
      </a:lvl9pPr>
    </p:titleStyle>
    <p:bodyStyle>
      <a:lvl1pPr marL="763984" marR="0" indent="-763984" algn="ctr" defTabSz="457200" rtl="0" latinLnBrk="0">
        <a:lnSpc>
          <a:spcPct val="100000"/>
        </a:lnSpc>
        <a:spcBef>
          <a:spcPts val="3000"/>
        </a:spcBef>
        <a:spcAft>
          <a:spcPts val="0"/>
        </a:spcAft>
        <a:buClrTx/>
        <a:buSzPct val="145000"/>
        <a:buFontTx/>
        <a:buChar char="•"/>
        <a:tabLst/>
        <a:defRPr sz="5500" b="0" i="0" u="none" strike="noStrike" cap="none" spc="-165" baseline="0">
          <a:solidFill>
            <a:srgbClr val="5E5E5E"/>
          </a:solidFill>
          <a:uFillTx/>
          <a:latin typeface="+mn-lt"/>
          <a:ea typeface="+mn-ea"/>
          <a:cs typeface="+mn-cs"/>
          <a:sym typeface="Myriad Pro"/>
        </a:defRPr>
      </a:lvl1pPr>
      <a:lvl2pPr marL="1208484" marR="0" indent="-763984" algn="ctr" defTabSz="457200" rtl="0" latinLnBrk="0">
        <a:lnSpc>
          <a:spcPct val="100000"/>
        </a:lnSpc>
        <a:spcBef>
          <a:spcPts val="3000"/>
        </a:spcBef>
        <a:spcAft>
          <a:spcPts val="0"/>
        </a:spcAft>
        <a:buClrTx/>
        <a:buSzPct val="145000"/>
        <a:buFontTx/>
        <a:buChar char="•"/>
        <a:tabLst/>
        <a:defRPr sz="5500" b="0" i="0" u="none" strike="noStrike" cap="none" spc="-165" baseline="0">
          <a:solidFill>
            <a:srgbClr val="5E5E5E"/>
          </a:solidFill>
          <a:uFillTx/>
          <a:latin typeface="+mn-lt"/>
          <a:ea typeface="+mn-ea"/>
          <a:cs typeface="+mn-cs"/>
          <a:sym typeface="Myriad Pro"/>
        </a:defRPr>
      </a:lvl2pPr>
      <a:lvl3pPr marL="1652984" marR="0" indent="-763984" algn="ctr" defTabSz="457200" rtl="0" latinLnBrk="0">
        <a:lnSpc>
          <a:spcPct val="100000"/>
        </a:lnSpc>
        <a:spcBef>
          <a:spcPts val="3000"/>
        </a:spcBef>
        <a:spcAft>
          <a:spcPts val="0"/>
        </a:spcAft>
        <a:buClrTx/>
        <a:buSzPct val="145000"/>
        <a:buFontTx/>
        <a:buChar char="•"/>
        <a:tabLst/>
        <a:defRPr sz="5500" b="0" i="0" u="none" strike="noStrike" cap="none" spc="-165" baseline="0">
          <a:solidFill>
            <a:srgbClr val="5E5E5E"/>
          </a:solidFill>
          <a:uFillTx/>
          <a:latin typeface="+mn-lt"/>
          <a:ea typeface="+mn-ea"/>
          <a:cs typeface="+mn-cs"/>
          <a:sym typeface="Myriad Pro"/>
        </a:defRPr>
      </a:lvl3pPr>
      <a:lvl4pPr marL="2097484" marR="0" indent="-763984" algn="ctr" defTabSz="457200" rtl="0" latinLnBrk="0">
        <a:lnSpc>
          <a:spcPct val="100000"/>
        </a:lnSpc>
        <a:spcBef>
          <a:spcPts val="3000"/>
        </a:spcBef>
        <a:spcAft>
          <a:spcPts val="0"/>
        </a:spcAft>
        <a:buClrTx/>
        <a:buSzPct val="145000"/>
        <a:buFontTx/>
        <a:buChar char="•"/>
        <a:tabLst/>
        <a:defRPr sz="5500" b="0" i="0" u="none" strike="noStrike" cap="none" spc="-165" baseline="0">
          <a:solidFill>
            <a:srgbClr val="5E5E5E"/>
          </a:solidFill>
          <a:uFillTx/>
          <a:latin typeface="+mn-lt"/>
          <a:ea typeface="+mn-ea"/>
          <a:cs typeface="+mn-cs"/>
          <a:sym typeface="Myriad Pro"/>
        </a:defRPr>
      </a:lvl4pPr>
      <a:lvl5pPr marL="2541984" marR="0" indent="-763984" algn="ctr" defTabSz="457200" rtl="0" latinLnBrk="0">
        <a:lnSpc>
          <a:spcPct val="100000"/>
        </a:lnSpc>
        <a:spcBef>
          <a:spcPts val="3000"/>
        </a:spcBef>
        <a:spcAft>
          <a:spcPts val="0"/>
        </a:spcAft>
        <a:buClrTx/>
        <a:buSzPct val="145000"/>
        <a:buFontTx/>
        <a:buChar char="•"/>
        <a:tabLst/>
        <a:defRPr sz="5500" b="0" i="0" u="none" strike="noStrike" cap="none" spc="-165" baseline="0">
          <a:solidFill>
            <a:srgbClr val="5E5E5E"/>
          </a:solidFill>
          <a:uFillTx/>
          <a:latin typeface="+mn-lt"/>
          <a:ea typeface="+mn-ea"/>
          <a:cs typeface="+mn-cs"/>
          <a:sym typeface="Myriad Pro"/>
        </a:defRPr>
      </a:lvl5pPr>
      <a:lvl6pPr marL="2986484" marR="0" indent="-763984" algn="ctr" defTabSz="457200" rtl="0" latinLnBrk="0">
        <a:lnSpc>
          <a:spcPct val="100000"/>
        </a:lnSpc>
        <a:spcBef>
          <a:spcPts val="3000"/>
        </a:spcBef>
        <a:spcAft>
          <a:spcPts val="0"/>
        </a:spcAft>
        <a:buClrTx/>
        <a:buSzPct val="145000"/>
        <a:buFontTx/>
        <a:buChar char="•"/>
        <a:tabLst/>
        <a:defRPr sz="5500" b="0" i="0" u="none" strike="noStrike" cap="none" spc="-165" baseline="0">
          <a:solidFill>
            <a:srgbClr val="5E5E5E"/>
          </a:solidFill>
          <a:uFillTx/>
          <a:latin typeface="+mn-lt"/>
          <a:ea typeface="+mn-ea"/>
          <a:cs typeface="+mn-cs"/>
          <a:sym typeface="Myriad Pro"/>
        </a:defRPr>
      </a:lvl6pPr>
      <a:lvl7pPr marL="3430984" marR="0" indent="-763984" algn="ctr" defTabSz="457200" rtl="0" latinLnBrk="0">
        <a:lnSpc>
          <a:spcPct val="100000"/>
        </a:lnSpc>
        <a:spcBef>
          <a:spcPts val="3000"/>
        </a:spcBef>
        <a:spcAft>
          <a:spcPts val="0"/>
        </a:spcAft>
        <a:buClrTx/>
        <a:buSzPct val="145000"/>
        <a:buFontTx/>
        <a:buChar char="•"/>
        <a:tabLst/>
        <a:defRPr sz="5500" b="0" i="0" u="none" strike="noStrike" cap="none" spc="-165" baseline="0">
          <a:solidFill>
            <a:srgbClr val="5E5E5E"/>
          </a:solidFill>
          <a:uFillTx/>
          <a:latin typeface="+mn-lt"/>
          <a:ea typeface="+mn-ea"/>
          <a:cs typeface="+mn-cs"/>
          <a:sym typeface="Myriad Pro"/>
        </a:defRPr>
      </a:lvl7pPr>
      <a:lvl8pPr marL="3875484" marR="0" indent="-763984" algn="ctr" defTabSz="457200" rtl="0" latinLnBrk="0">
        <a:lnSpc>
          <a:spcPct val="100000"/>
        </a:lnSpc>
        <a:spcBef>
          <a:spcPts val="3000"/>
        </a:spcBef>
        <a:spcAft>
          <a:spcPts val="0"/>
        </a:spcAft>
        <a:buClrTx/>
        <a:buSzPct val="145000"/>
        <a:buFontTx/>
        <a:buChar char="•"/>
        <a:tabLst/>
        <a:defRPr sz="5500" b="0" i="0" u="none" strike="noStrike" cap="none" spc="-165" baseline="0">
          <a:solidFill>
            <a:srgbClr val="5E5E5E"/>
          </a:solidFill>
          <a:uFillTx/>
          <a:latin typeface="+mn-lt"/>
          <a:ea typeface="+mn-ea"/>
          <a:cs typeface="+mn-cs"/>
          <a:sym typeface="Myriad Pro"/>
        </a:defRPr>
      </a:lvl8pPr>
      <a:lvl9pPr marL="4319984" marR="0" indent="-763984" algn="ctr" defTabSz="457200" rtl="0" latinLnBrk="0">
        <a:lnSpc>
          <a:spcPct val="100000"/>
        </a:lnSpc>
        <a:spcBef>
          <a:spcPts val="3000"/>
        </a:spcBef>
        <a:spcAft>
          <a:spcPts val="0"/>
        </a:spcAft>
        <a:buClrTx/>
        <a:buSzPct val="145000"/>
        <a:buFontTx/>
        <a:buChar char="•"/>
        <a:tabLst/>
        <a:defRPr sz="5500" b="0" i="0" u="none" strike="noStrike" cap="none" spc="-165" baseline="0">
          <a:solidFill>
            <a:srgbClr val="5E5E5E"/>
          </a:solidFill>
          <a:uFillTx/>
          <a:latin typeface="+mn-lt"/>
          <a:ea typeface="+mn-ea"/>
          <a:cs typeface="+mn-cs"/>
          <a:sym typeface="Myriad Pro"/>
        </a:defRPr>
      </a:lvl9pPr>
    </p:bodyStyle>
    <p:otherStyle>
      <a:lvl1pPr marL="0" marR="0" indent="0" algn="ctr" defTabSz="821531" latinLnBrk="0">
        <a:lnSpc>
          <a:spcPct val="100000"/>
        </a:lnSpc>
        <a:spcBef>
          <a:spcPts val="0"/>
        </a:spcBef>
        <a:spcAft>
          <a:spcPts val="0"/>
        </a:spcAft>
        <a:buClrTx/>
        <a:buSzTx/>
        <a:buFontTx/>
        <a:buNone/>
        <a:tabLst/>
        <a:defRPr sz="2200" b="0" i="0" u="none" strike="noStrike" cap="none" spc="0" baseline="0">
          <a:solidFill>
            <a:schemeClr val="tx1"/>
          </a:solidFill>
          <a:uFillTx/>
          <a:latin typeface="+mn-lt"/>
          <a:ea typeface="+mn-ea"/>
          <a:cs typeface="+mn-cs"/>
          <a:sym typeface="Helvetica Neue Light"/>
        </a:defRPr>
      </a:lvl1pPr>
      <a:lvl2pPr marL="0" marR="0" indent="228600" algn="ctr" defTabSz="821531" latinLnBrk="0">
        <a:lnSpc>
          <a:spcPct val="100000"/>
        </a:lnSpc>
        <a:spcBef>
          <a:spcPts val="0"/>
        </a:spcBef>
        <a:spcAft>
          <a:spcPts val="0"/>
        </a:spcAft>
        <a:buClrTx/>
        <a:buSzTx/>
        <a:buFontTx/>
        <a:buNone/>
        <a:tabLst/>
        <a:defRPr sz="2200" b="0" i="0" u="none" strike="noStrike" cap="none" spc="0" baseline="0">
          <a:solidFill>
            <a:schemeClr val="tx1"/>
          </a:solidFill>
          <a:uFillTx/>
          <a:latin typeface="+mn-lt"/>
          <a:ea typeface="+mn-ea"/>
          <a:cs typeface="+mn-cs"/>
          <a:sym typeface="Helvetica Neue Light"/>
        </a:defRPr>
      </a:lvl2pPr>
      <a:lvl3pPr marL="0" marR="0" indent="457200" algn="ctr" defTabSz="821531" latinLnBrk="0">
        <a:lnSpc>
          <a:spcPct val="100000"/>
        </a:lnSpc>
        <a:spcBef>
          <a:spcPts val="0"/>
        </a:spcBef>
        <a:spcAft>
          <a:spcPts val="0"/>
        </a:spcAft>
        <a:buClrTx/>
        <a:buSzTx/>
        <a:buFontTx/>
        <a:buNone/>
        <a:tabLst/>
        <a:defRPr sz="2200" b="0" i="0" u="none" strike="noStrike" cap="none" spc="0" baseline="0">
          <a:solidFill>
            <a:schemeClr val="tx1"/>
          </a:solidFill>
          <a:uFillTx/>
          <a:latin typeface="+mn-lt"/>
          <a:ea typeface="+mn-ea"/>
          <a:cs typeface="+mn-cs"/>
          <a:sym typeface="Helvetica Neue Light"/>
        </a:defRPr>
      </a:lvl3pPr>
      <a:lvl4pPr marL="0" marR="0" indent="685800" algn="ctr" defTabSz="821531" latinLnBrk="0">
        <a:lnSpc>
          <a:spcPct val="100000"/>
        </a:lnSpc>
        <a:spcBef>
          <a:spcPts val="0"/>
        </a:spcBef>
        <a:spcAft>
          <a:spcPts val="0"/>
        </a:spcAft>
        <a:buClrTx/>
        <a:buSzTx/>
        <a:buFontTx/>
        <a:buNone/>
        <a:tabLst/>
        <a:defRPr sz="2200" b="0" i="0" u="none" strike="noStrike" cap="none" spc="0" baseline="0">
          <a:solidFill>
            <a:schemeClr val="tx1"/>
          </a:solidFill>
          <a:uFillTx/>
          <a:latin typeface="+mn-lt"/>
          <a:ea typeface="+mn-ea"/>
          <a:cs typeface="+mn-cs"/>
          <a:sym typeface="Helvetica Neue Light"/>
        </a:defRPr>
      </a:lvl4pPr>
      <a:lvl5pPr marL="0" marR="0" indent="914400" algn="ctr" defTabSz="821531" latinLnBrk="0">
        <a:lnSpc>
          <a:spcPct val="100000"/>
        </a:lnSpc>
        <a:spcBef>
          <a:spcPts val="0"/>
        </a:spcBef>
        <a:spcAft>
          <a:spcPts val="0"/>
        </a:spcAft>
        <a:buClrTx/>
        <a:buSzTx/>
        <a:buFontTx/>
        <a:buNone/>
        <a:tabLst/>
        <a:defRPr sz="2200" b="0" i="0" u="none" strike="noStrike" cap="none" spc="0" baseline="0">
          <a:solidFill>
            <a:schemeClr val="tx1"/>
          </a:solidFill>
          <a:uFillTx/>
          <a:latin typeface="+mn-lt"/>
          <a:ea typeface="+mn-ea"/>
          <a:cs typeface="+mn-cs"/>
          <a:sym typeface="Helvetica Neue Light"/>
        </a:defRPr>
      </a:lvl5pPr>
      <a:lvl6pPr marL="0" marR="0" indent="1143000" algn="ctr" defTabSz="821531" latinLnBrk="0">
        <a:lnSpc>
          <a:spcPct val="100000"/>
        </a:lnSpc>
        <a:spcBef>
          <a:spcPts val="0"/>
        </a:spcBef>
        <a:spcAft>
          <a:spcPts val="0"/>
        </a:spcAft>
        <a:buClrTx/>
        <a:buSzTx/>
        <a:buFontTx/>
        <a:buNone/>
        <a:tabLst/>
        <a:defRPr sz="2200" b="0" i="0" u="none" strike="noStrike" cap="none" spc="0" baseline="0">
          <a:solidFill>
            <a:schemeClr val="tx1"/>
          </a:solidFill>
          <a:uFillTx/>
          <a:latin typeface="+mn-lt"/>
          <a:ea typeface="+mn-ea"/>
          <a:cs typeface="+mn-cs"/>
          <a:sym typeface="Helvetica Neue Light"/>
        </a:defRPr>
      </a:lvl6pPr>
      <a:lvl7pPr marL="0" marR="0" indent="1371600" algn="ctr" defTabSz="821531" latinLnBrk="0">
        <a:lnSpc>
          <a:spcPct val="100000"/>
        </a:lnSpc>
        <a:spcBef>
          <a:spcPts val="0"/>
        </a:spcBef>
        <a:spcAft>
          <a:spcPts val="0"/>
        </a:spcAft>
        <a:buClrTx/>
        <a:buSzTx/>
        <a:buFontTx/>
        <a:buNone/>
        <a:tabLst/>
        <a:defRPr sz="2200" b="0" i="0" u="none" strike="noStrike" cap="none" spc="0" baseline="0">
          <a:solidFill>
            <a:schemeClr val="tx1"/>
          </a:solidFill>
          <a:uFillTx/>
          <a:latin typeface="+mn-lt"/>
          <a:ea typeface="+mn-ea"/>
          <a:cs typeface="+mn-cs"/>
          <a:sym typeface="Helvetica Neue Light"/>
        </a:defRPr>
      </a:lvl7pPr>
      <a:lvl8pPr marL="0" marR="0" indent="1600200" algn="ctr" defTabSz="821531" latinLnBrk="0">
        <a:lnSpc>
          <a:spcPct val="100000"/>
        </a:lnSpc>
        <a:spcBef>
          <a:spcPts val="0"/>
        </a:spcBef>
        <a:spcAft>
          <a:spcPts val="0"/>
        </a:spcAft>
        <a:buClrTx/>
        <a:buSzTx/>
        <a:buFontTx/>
        <a:buNone/>
        <a:tabLst/>
        <a:defRPr sz="2200" b="0" i="0" u="none" strike="noStrike" cap="none" spc="0" baseline="0">
          <a:solidFill>
            <a:schemeClr val="tx1"/>
          </a:solidFill>
          <a:uFillTx/>
          <a:latin typeface="+mn-lt"/>
          <a:ea typeface="+mn-ea"/>
          <a:cs typeface="+mn-cs"/>
          <a:sym typeface="Helvetica Neue Light"/>
        </a:defRPr>
      </a:lvl8pPr>
      <a:lvl9pPr marL="0" marR="0" indent="1828800" algn="ctr" defTabSz="821531" latinLnBrk="0">
        <a:lnSpc>
          <a:spcPct val="100000"/>
        </a:lnSpc>
        <a:spcBef>
          <a:spcPts val="0"/>
        </a:spcBef>
        <a:spcAft>
          <a:spcPts val="0"/>
        </a:spcAft>
        <a:buClrTx/>
        <a:buSzTx/>
        <a:buFontTx/>
        <a:buNone/>
        <a:tabLst/>
        <a:defRPr sz="2200" b="0" i="0" u="none" strike="noStrike" cap="none" spc="0" baseline="0">
          <a:solidFill>
            <a:schemeClr val="tx1"/>
          </a:solidFill>
          <a:uFillTx/>
          <a:latin typeface="+mn-lt"/>
          <a:ea typeface="+mn-ea"/>
          <a:cs typeface="+mn-cs"/>
          <a:sym typeface="Helvetica Neue Light"/>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4387454" y="357187"/>
            <a:ext cx="15609093" cy="3036096"/>
          </a:xfrm>
          <a:prstGeom prst="rect">
            <a:avLst/>
          </a:prstGeom>
          <a:ln w="12700">
            <a:miter lim="400000"/>
          </a:ln>
          <a:extLst>
            <a:ext uri="{C572A759-6A51-4108-AA02-DFA0A04FC94B}">
              <ma14:wrappingTextBoxFlag xmlns:ma14="http://schemas.microsoft.com/office/mac/drawingml/2011/main" xmlns="" val="1"/>
            </a:ext>
          </a:extLst>
        </p:spPr>
        <p:txBody>
          <a:bodyPr lIns="71437" tIns="71437" rIns="71437" bIns="71437" anchor="ctr">
            <a:normAutofit/>
          </a:bodyPr>
          <a:lstStyle/>
          <a:p>
            <a:r>
              <a:t>Title Text</a:t>
            </a:r>
          </a:p>
        </p:txBody>
      </p:sp>
      <p:sp>
        <p:nvSpPr>
          <p:cNvPr id="3" name="Body Level One…"/>
          <p:cNvSpPr txBox="1">
            <a:spLocks noGrp="1"/>
          </p:cNvSpPr>
          <p:nvPr>
            <p:ph type="body" idx="1"/>
          </p:nvPr>
        </p:nvSpPr>
        <p:spPr>
          <a:xfrm>
            <a:off x="4387454" y="3643313"/>
            <a:ext cx="15609093" cy="8840392"/>
          </a:xfrm>
          <a:prstGeom prst="rect">
            <a:avLst/>
          </a:prstGeom>
          <a:ln w="12700">
            <a:miter lim="400000"/>
          </a:ln>
          <a:extLst>
            <a:ext uri="{C572A759-6A51-4108-AA02-DFA0A04FC94B}">
              <ma14:wrappingTextBoxFlag xmlns:ma14="http://schemas.microsoft.com/office/mac/drawingml/2011/main" xmlns="" val="1"/>
            </a:ext>
          </a:extLst>
        </p:spPr>
        <p:txBody>
          <a:bodyPr lIns="71437" tIns="71437" rIns="71437" bIns="71437" anchor="ctr">
            <a:normAutofit/>
          </a:bodyPr>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12073796" y="13073063"/>
            <a:ext cx="448840" cy="482823"/>
          </a:xfrm>
          <a:prstGeom prst="rect">
            <a:avLst/>
          </a:prstGeom>
          <a:ln w="12700">
            <a:miter lim="400000"/>
          </a:ln>
        </p:spPr>
        <p:txBody>
          <a:bodyPr wrap="none" lIns="71437" tIns="71437" rIns="71437" bIns="71437">
            <a:spAutoFit/>
          </a:bodyPr>
          <a:lstStyle>
            <a:lvl1pPr>
              <a:defRPr sz="2200" b="0">
                <a:latin typeface="Helvetica Neue Light"/>
                <a:ea typeface="Helvetica Neue Light"/>
                <a:cs typeface="Helvetica Neue Light"/>
                <a:sym typeface="Helvetica Neue Light"/>
              </a:defRPr>
            </a:lvl1pPr>
          </a:lstStyle>
          <a:p>
            <a:fld id="{86CB4B4D-7CA3-9044-876B-883B54F8677D}" type="slidenum">
              <a:t>‹#›</a:t>
            </a:fld>
            <a:endParaRPr/>
          </a:p>
        </p:txBody>
      </p:sp>
    </p:spTree>
    <p:extLst>
      <p:ext uri="{BB962C8B-B14F-4D97-AF65-F5344CB8AC3E}">
        <p14:creationId xmlns:p14="http://schemas.microsoft.com/office/powerpoint/2010/main" val="4188277613"/>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transition spd="med"/>
  <p:txStyles>
    <p:titleStyle>
      <a:lvl1pPr marL="0" marR="0" indent="0" algn="ctr" defTabSz="821541"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Neue Medium"/>
        </a:defRPr>
      </a:lvl1pPr>
      <a:lvl2pPr marL="0" marR="0" indent="0" algn="ctr" defTabSz="821541"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Neue Medium"/>
        </a:defRPr>
      </a:lvl2pPr>
      <a:lvl3pPr marL="0" marR="0" indent="0" algn="ctr" defTabSz="821541"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Neue Medium"/>
        </a:defRPr>
      </a:lvl3pPr>
      <a:lvl4pPr marL="0" marR="0" indent="0" algn="ctr" defTabSz="821541"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Neue Medium"/>
        </a:defRPr>
      </a:lvl4pPr>
      <a:lvl5pPr marL="0" marR="0" indent="0" algn="ctr" defTabSz="821541"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Neue Medium"/>
        </a:defRPr>
      </a:lvl5pPr>
      <a:lvl6pPr marL="0" marR="0" indent="0" algn="ctr" defTabSz="821541"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Neue Medium"/>
        </a:defRPr>
      </a:lvl6pPr>
      <a:lvl7pPr marL="0" marR="0" indent="0" algn="ctr" defTabSz="821541"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Neue Medium"/>
        </a:defRPr>
      </a:lvl7pPr>
      <a:lvl8pPr marL="0" marR="0" indent="0" algn="ctr" defTabSz="821541"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Neue Medium"/>
        </a:defRPr>
      </a:lvl8pPr>
      <a:lvl9pPr marL="0" marR="0" indent="0" algn="ctr" defTabSz="821541"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Neue Medium"/>
        </a:defRPr>
      </a:lvl9pPr>
    </p:titleStyle>
    <p:bodyStyle>
      <a:lvl1pPr marL="611194" marR="0" indent="-611194" algn="l" defTabSz="821541" rtl="0" latinLnBrk="0">
        <a:lnSpc>
          <a:spcPct val="100000"/>
        </a:lnSpc>
        <a:spcBef>
          <a:spcPts val="5901"/>
        </a:spcBef>
        <a:spcAft>
          <a:spcPts val="0"/>
        </a:spcAft>
        <a:buClrTx/>
        <a:buSzPct val="145000"/>
        <a:buFontTx/>
        <a:buChar char="•"/>
        <a:tabLst/>
        <a:defRPr sz="4400" b="0" i="0" u="none" strike="noStrike" cap="none" spc="0" baseline="0">
          <a:ln>
            <a:noFill/>
          </a:ln>
          <a:solidFill>
            <a:srgbClr val="000000"/>
          </a:solidFill>
          <a:uFillTx/>
          <a:latin typeface="Helvetica Neue"/>
          <a:ea typeface="Helvetica Neue"/>
          <a:cs typeface="Helvetica Neue"/>
          <a:sym typeface="Helvetica Neue"/>
        </a:defRPr>
      </a:lvl1pPr>
      <a:lvl2pPr marL="1055701" marR="0" indent="-611194" algn="l" defTabSz="821541" rtl="0" latinLnBrk="0">
        <a:lnSpc>
          <a:spcPct val="100000"/>
        </a:lnSpc>
        <a:spcBef>
          <a:spcPts val="5901"/>
        </a:spcBef>
        <a:spcAft>
          <a:spcPts val="0"/>
        </a:spcAft>
        <a:buClrTx/>
        <a:buSzPct val="145000"/>
        <a:buFontTx/>
        <a:buChar char="•"/>
        <a:tabLst/>
        <a:defRPr sz="4400" b="0" i="0" u="none" strike="noStrike" cap="none" spc="0" baseline="0">
          <a:ln>
            <a:noFill/>
          </a:ln>
          <a:solidFill>
            <a:srgbClr val="000000"/>
          </a:solidFill>
          <a:uFillTx/>
          <a:latin typeface="Helvetica Neue"/>
          <a:ea typeface="Helvetica Neue"/>
          <a:cs typeface="Helvetica Neue"/>
          <a:sym typeface="Helvetica Neue"/>
        </a:defRPr>
      </a:lvl2pPr>
      <a:lvl3pPr marL="1500205" marR="0" indent="-611194" algn="l" defTabSz="821541" rtl="0" latinLnBrk="0">
        <a:lnSpc>
          <a:spcPct val="100000"/>
        </a:lnSpc>
        <a:spcBef>
          <a:spcPts val="5901"/>
        </a:spcBef>
        <a:spcAft>
          <a:spcPts val="0"/>
        </a:spcAft>
        <a:buClrTx/>
        <a:buSzPct val="145000"/>
        <a:buFontTx/>
        <a:buChar char="•"/>
        <a:tabLst/>
        <a:defRPr sz="4400" b="0" i="0" u="none" strike="noStrike" cap="none" spc="0" baseline="0">
          <a:ln>
            <a:noFill/>
          </a:ln>
          <a:solidFill>
            <a:srgbClr val="000000"/>
          </a:solidFill>
          <a:uFillTx/>
          <a:latin typeface="Helvetica Neue"/>
          <a:ea typeface="Helvetica Neue"/>
          <a:cs typeface="Helvetica Neue"/>
          <a:sym typeface="Helvetica Neue"/>
        </a:defRPr>
      </a:lvl3pPr>
      <a:lvl4pPr marL="1944712" marR="0" indent="-611194" algn="l" defTabSz="821541" rtl="0" latinLnBrk="0">
        <a:lnSpc>
          <a:spcPct val="100000"/>
        </a:lnSpc>
        <a:spcBef>
          <a:spcPts val="5901"/>
        </a:spcBef>
        <a:spcAft>
          <a:spcPts val="0"/>
        </a:spcAft>
        <a:buClrTx/>
        <a:buSzPct val="145000"/>
        <a:buFontTx/>
        <a:buChar char="•"/>
        <a:tabLst/>
        <a:defRPr sz="4400" b="0" i="0" u="none" strike="noStrike" cap="none" spc="0" baseline="0">
          <a:ln>
            <a:noFill/>
          </a:ln>
          <a:solidFill>
            <a:srgbClr val="000000"/>
          </a:solidFill>
          <a:uFillTx/>
          <a:latin typeface="Helvetica Neue"/>
          <a:ea typeface="Helvetica Neue"/>
          <a:cs typeface="Helvetica Neue"/>
          <a:sym typeface="Helvetica Neue"/>
        </a:defRPr>
      </a:lvl4pPr>
      <a:lvl5pPr marL="2389217" marR="0" indent="-611194" algn="l" defTabSz="821541" rtl="0" latinLnBrk="0">
        <a:lnSpc>
          <a:spcPct val="100000"/>
        </a:lnSpc>
        <a:spcBef>
          <a:spcPts val="5901"/>
        </a:spcBef>
        <a:spcAft>
          <a:spcPts val="0"/>
        </a:spcAft>
        <a:buClrTx/>
        <a:buSzPct val="145000"/>
        <a:buFontTx/>
        <a:buChar char="•"/>
        <a:tabLst/>
        <a:defRPr sz="4400" b="0" i="0" u="none" strike="noStrike" cap="none" spc="0" baseline="0">
          <a:ln>
            <a:noFill/>
          </a:ln>
          <a:solidFill>
            <a:srgbClr val="000000"/>
          </a:solidFill>
          <a:uFillTx/>
          <a:latin typeface="Helvetica Neue"/>
          <a:ea typeface="Helvetica Neue"/>
          <a:cs typeface="Helvetica Neue"/>
          <a:sym typeface="Helvetica Neue"/>
        </a:defRPr>
      </a:lvl5pPr>
      <a:lvl6pPr marL="2833723" marR="0" indent="-611194" algn="l" defTabSz="821541" rtl="0" latinLnBrk="0">
        <a:lnSpc>
          <a:spcPct val="100000"/>
        </a:lnSpc>
        <a:spcBef>
          <a:spcPts val="5901"/>
        </a:spcBef>
        <a:spcAft>
          <a:spcPts val="0"/>
        </a:spcAft>
        <a:buClrTx/>
        <a:buSzPct val="145000"/>
        <a:buFontTx/>
        <a:buChar char="•"/>
        <a:tabLst/>
        <a:defRPr sz="4400" b="0" i="0" u="none" strike="noStrike" cap="none" spc="0" baseline="0">
          <a:ln>
            <a:noFill/>
          </a:ln>
          <a:solidFill>
            <a:srgbClr val="000000"/>
          </a:solidFill>
          <a:uFillTx/>
          <a:latin typeface="Helvetica Neue"/>
          <a:ea typeface="Helvetica Neue"/>
          <a:cs typeface="Helvetica Neue"/>
          <a:sym typeface="Helvetica Neue"/>
        </a:defRPr>
      </a:lvl6pPr>
      <a:lvl7pPr marL="3278228" marR="0" indent="-611194" algn="l" defTabSz="821541" rtl="0" latinLnBrk="0">
        <a:lnSpc>
          <a:spcPct val="100000"/>
        </a:lnSpc>
        <a:spcBef>
          <a:spcPts val="5901"/>
        </a:spcBef>
        <a:spcAft>
          <a:spcPts val="0"/>
        </a:spcAft>
        <a:buClrTx/>
        <a:buSzPct val="145000"/>
        <a:buFontTx/>
        <a:buChar char="•"/>
        <a:tabLst/>
        <a:defRPr sz="4400" b="0" i="0" u="none" strike="noStrike" cap="none" spc="0" baseline="0">
          <a:ln>
            <a:noFill/>
          </a:ln>
          <a:solidFill>
            <a:srgbClr val="000000"/>
          </a:solidFill>
          <a:uFillTx/>
          <a:latin typeface="Helvetica Neue"/>
          <a:ea typeface="Helvetica Neue"/>
          <a:cs typeface="Helvetica Neue"/>
          <a:sym typeface="Helvetica Neue"/>
        </a:defRPr>
      </a:lvl7pPr>
      <a:lvl8pPr marL="3722735" marR="0" indent="-611194" algn="l" defTabSz="821541" rtl="0" latinLnBrk="0">
        <a:lnSpc>
          <a:spcPct val="100000"/>
        </a:lnSpc>
        <a:spcBef>
          <a:spcPts val="5901"/>
        </a:spcBef>
        <a:spcAft>
          <a:spcPts val="0"/>
        </a:spcAft>
        <a:buClrTx/>
        <a:buSzPct val="145000"/>
        <a:buFontTx/>
        <a:buChar char="•"/>
        <a:tabLst/>
        <a:defRPr sz="4400" b="0" i="0" u="none" strike="noStrike" cap="none" spc="0" baseline="0">
          <a:ln>
            <a:noFill/>
          </a:ln>
          <a:solidFill>
            <a:srgbClr val="000000"/>
          </a:solidFill>
          <a:uFillTx/>
          <a:latin typeface="Helvetica Neue"/>
          <a:ea typeface="Helvetica Neue"/>
          <a:cs typeface="Helvetica Neue"/>
          <a:sym typeface="Helvetica Neue"/>
        </a:defRPr>
      </a:lvl8pPr>
      <a:lvl9pPr marL="4167239" marR="0" indent="-611194" algn="l" defTabSz="821541" rtl="0" latinLnBrk="0">
        <a:lnSpc>
          <a:spcPct val="100000"/>
        </a:lnSpc>
        <a:spcBef>
          <a:spcPts val="5901"/>
        </a:spcBef>
        <a:spcAft>
          <a:spcPts val="0"/>
        </a:spcAft>
        <a:buClrTx/>
        <a:buSzPct val="145000"/>
        <a:buFontTx/>
        <a:buChar char="•"/>
        <a:tabLst/>
        <a:defRPr sz="4400" b="0" i="0" u="none" strike="noStrike" cap="none" spc="0" baseline="0">
          <a:ln>
            <a:noFill/>
          </a:ln>
          <a:solidFill>
            <a:srgbClr val="000000"/>
          </a:solidFill>
          <a:uFillTx/>
          <a:latin typeface="Helvetica Neue"/>
          <a:ea typeface="Helvetica Neue"/>
          <a:cs typeface="Helvetica Neue"/>
          <a:sym typeface="Helvetica Neue"/>
        </a:defRPr>
      </a:lvl9pPr>
    </p:bodyStyle>
    <p:otherStyle>
      <a:lvl1pPr marL="0" marR="0" indent="0" algn="ctr" defTabSz="821541" latinLnBrk="0">
        <a:lnSpc>
          <a:spcPct val="100000"/>
        </a:lnSpc>
        <a:spcBef>
          <a:spcPts val="0"/>
        </a:spcBef>
        <a:spcAft>
          <a:spcPts val="0"/>
        </a:spcAft>
        <a:buClrTx/>
        <a:buSzTx/>
        <a:buFontTx/>
        <a:buNone/>
        <a:tabLst/>
        <a:defRPr sz="2200" b="0" i="0" u="none" strike="noStrike" cap="none" spc="0" baseline="0">
          <a:ln>
            <a:noFill/>
          </a:ln>
          <a:solidFill>
            <a:schemeClr val="tx1"/>
          </a:solidFill>
          <a:uFillTx/>
          <a:latin typeface="+mn-lt"/>
          <a:ea typeface="+mn-ea"/>
          <a:cs typeface="+mn-cs"/>
          <a:sym typeface="Helvetica Neue Light"/>
        </a:defRPr>
      </a:lvl1pPr>
      <a:lvl2pPr marL="0" marR="0" indent="228603" algn="ctr" defTabSz="821541" latinLnBrk="0">
        <a:lnSpc>
          <a:spcPct val="100000"/>
        </a:lnSpc>
        <a:spcBef>
          <a:spcPts val="0"/>
        </a:spcBef>
        <a:spcAft>
          <a:spcPts val="0"/>
        </a:spcAft>
        <a:buClrTx/>
        <a:buSzTx/>
        <a:buFontTx/>
        <a:buNone/>
        <a:tabLst/>
        <a:defRPr sz="2200" b="0" i="0" u="none" strike="noStrike" cap="none" spc="0" baseline="0">
          <a:ln>
            <a:noFill/>
          </a:ln>
          <a:solidFill>
            <a:schemeClr val="tx1"/>
          </a:solidFill>
          <a:uFillTx/>
          <a:latin typeface="+mn-lt"/>
          <a:ea typeface="+mn-ea"/>
          <a:cs typeface="+mn-cs"/>
          <a:sym typeface="Helvetica Neue Light"/>
        </a:defRPr>
      </a:lvl2pPr>
      <a:lvl3pPr marL="0" marR="0" indent="457206" algn="ctr" defTabSz="821541" latinLnBrk="0">
        <a:lnSpc>
          <a:spcPct val="100000"/>
        </a:lnSpc>
        <a:spcBef>
          <a:spcPts val="0"/>
        </a:spcBef>
        <a:spcAft>
          <a:spcPts val="0"/>
        </a:spcAft>
        <a:buClrTx/>
        <a:buSzTx/>
        <a:buFontTx/>
        <a:buNone/>
        <a:tabLst/>
        <a:defRPr sz="2200" b="0" i="0" u="none" strike="noStrike" cap="none" spc="0" baseline="0">
          <a:ln>
            <a:noFill/>
          </a:ln>
          <a:solidFill>
            <a:schemeClr val="tx1"/>
          </a:solidFill>
          <a:uFillTx/>
          <a:latin typeface="+mn-lt"/>
          <a:ea typeface="+mn-ea"/>
          <a:cs typeface="+mn-cs"/>
          <a:sym typeface="Helvetica Neue Light"/>
        </a:defRPr>
      </a:lvl3pPr>
      <a:lvl4pPr marL="0" marR="0" indent="685809" algn="ctr" defTabSz="821541" latinLnBrk="0">
        <a:lnSpc>
          <a:spcPct val="100000"/>
        </a:lnSpc>
        <a:spcBef>
          <a:spcPts val="0"/>
        </a:spcBef>
        <a:spcAft>
          <a:spcPts val="0"/>
        </a:spcAft>
        <a:buClrTx/>
        <a:buSzTx/>
        <a:buFontTx/>
        <a:buNone/>
        <a:tabLst/>
        <a:defRPr sz="2200" b="0" i="0" u="none" strike="noStrike" cap="none" spc="0" baseline="0">
          <a:ln>
            <a:noFill/>
          </a:ln>
          <a:solidFill>
            <a:schemeClr val="tx1"/>
          </a:solidFill>
          <a:uFillTx/>
          <a:latin typeface="+mn-lt"/>
          <a:ea typeface="+mn-ea"/>
          <a:cs typeface="+mn-cs"/>
          <a:sym typeface="Helvetica Neue Light"/>
        </a:defRPr>
      </a:lvl4pPr>
      <a:lvl5pPr marL="0" marR="0" indent="914411" algn="ctr" defTabSz="821541" latinLnBrk="0">
        <a:lnSpc>
          <a:spcPct val="100000"/>
        </a:lnSpc>
        <a:spcBef>
          <a:spcPts val="0"/>
        </a:spcBef>
        <a:spcAft>
          <a:spcPts val="0"/>
        </a:spcAft>
        <a:buClrTx/>
        <a:buSzTx/>
        <a:buFontTx/>
        <a:buNone/>
        <a:tabLst/>
        <a:defRPr sz="2200" b="0" i="0" u="none" strike="noStrike" cap="none" spc="0" baseline="0">
          <a:ln>
            <a:noFill/>
          </a:ln>
          <a:solidFill>
            <a:schemeClr val="tx1"/>
          </a:solidFill>
          <a:uFillTx/>
          <a:latin typeface="+mn-lt"/>
          <a:ea typeface="+mn-ea"/>
          <a:cs typeface="+mn-cs"/>
          <a:sym typeface="Helvetica Neue Light"/>
        </a:defRPr>
      </a:lvl5pPr>
      <a:lvl6pPr marL="0" marR="0" indent="1143014" algn="ctr" defTabSz="821541" latinLnBrk="0">
        <a:lnSpc>
          <a:spcPct val="100000"/>
        </a:lnSpc>
        <a:spcBef>
          <a:spcPts val="0"/>
        </a:spcBef>
        <a:spcAft>
          <a:spcPts val="0"/>
        </a:spcAft>
        <a:buClrTx/>
        <a:buSzTx/>
        <a:buFontTx/>
        <a:buNone/>
        <a:tabLst/>
        <a:defRPr sz="2200" b="0" i="0" u="none" strike="noStrike" cap="none" spc="0" baseline="0">
          <a:ln>
            <a:noFill/>
          </a:ln>
          <a:solidFill>
            <a:schemeClr val="tx1"/>
          </a:solidFill>
          <a:uFillTx/>
          <a:latin typeface="+mn-lt"/>
          <a:ea typeface="+mn-ea"/>
          <a:cs typeface="+mn-cs"/>
          <a:sym typeface="Helvetica Neue Light"/>
        </a:defRPr>
      </a:lvl6pPr>
      <a:lvl7pPr marL="0" marR="0" indent="1371617" algn="ctr" defTabSz="821541" latinLnBrk="0">
        <a:lnSpc>
          <a:spcPct val="100000"/>
        </a:lnSpc>
        <a:spcBef>
          <a:spcPts val="0"/>
        </a:spcBef>
        <a:spcAft>
          <a:spcPts val="0"/>
        </a:spcAft>
        <a:buClrTx/>
        <a:buSzTx/>
        <a:buFontTx/>
        <a:buNone/>
        <a:tabLst/>
        <a:defRPr sz="2200" b="0" i="0" u="none" strike="noStrike" cap="none" spc="0" baseline="0">
          <a:ln>
            <a:noFill/>
          </a:ln>
          <a:solidFill>
            <a:schemeClr val="tx1"/>
          </a:solidFill>
          <a:uFillTx/>
          <a:latin typeface="+mn-lt"/>
          <a:ea typeface="+mn-ea"/>
          <a:cs typeface="+mn-cs"/>
          <a:sym typeface="Helvetica Neue Light"/>
        </a:defRPr>
      </a:lvl7pPr>
      <a:lvl8pPr marL="0" marR="0" indent="1600220" algn="ctr" defTabSz="821541" latinLnBrk="0">
        <a:lnSpc>
          <a:spcPct val="100000"/>
        </a:lnSpc>
        <a:spcBef>
          <a:spcPts val="0"/>
        </a:spcBef>
        <a:spcAft>
          <a:spcPts val="0"/>
        </a:spcAft>
        <a:buClrTx/>
        <a:buSzTx/>
        <a:buFontTx/>
        <a:buNone/>
        <a:tabLst/>
        <a:defRPr sz="2200" b="0" i="0" u="none" strike="noStrike" cap="none" spc="0" baseline="0">
          <a:ln>
            <a:noFill/>
          </a:ln>
          <a:solidFill>
            <a:schemeClr val="tx1"/>
          </a:solidFill>
          <a:uFillTx/>
          <a:latin typeface="+mn-lt"/>
          <a:ea typeface="+mn-ea"/>
          <a:cs typeface="+mn-cs"/>
          <a:sym typeface="Helvetica Neue Light"/>
        </a:defRPr>
      </a:lvl8pPr>
      <a:lvl9pPr marL="0" marR="0" indent="1828823" algn="ctr" defTabSz="821541" latinLnBrk="0">
        <a:lnSpc>
          <a:spcPct val="100000"/>
        </a:lnSpc>
        <a:spcBef>
          <a:spcPts val="0"/>
        </a:spcBef>
        <a:spcAft>
          <a:spcPts val="0"/>
        </a:spcAft>
        <a:buClrTx/>
        <a:buSzTx/>
        <a:buFontTx/>
        <a:buNone/>
        <a:tabLst/>
        <a:defRPr sz="2200" b="0" i="0" u="none" strike="noStrike" cap="none" spc="0" baseline="0">
          <a:ln>
            <a:noFill/>
          </a:ln>
          <a:solidFill>
            <a:schemeClr val="tx1"/>
          </a:solidFill>
          <a:uFillTx/>
          <a:latin typeface="+mn-lt"/>
          <a:ea typeface="+mn-ea"/>
          <a:cs typeface="+mn-cs"/>
          <a:sym typeface="Helvetica Neue Light"/>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Текст заголовка"/>
          <p:cNvSpPr txBox="1">
            <a:spLocks noGrp="1"/>
          </p:cNvSpPr>
          <p:nvPr>
            <p:ph type="title"/>
          </p:nvPr>
        </p:nvSpPr>
        <p:spPr>
          <a:xfrm>
            <a:off x="4387454" y="357187"/>
            <a:ext cx="15609093" cy="3036096"/>
          </a:xfrm>
          <a:prstGeom prst="rect">
            <a:avLst/>
          </a:prstGeom>
          <a:ln w="12700">
            <a:miter lim="400000"/>
          </a:ln>
          <a:extLst>
            <a:ext uri="{C572A759-6A51-4108-AA02-DFA0A04FC94B}">
              <ma14:wrappingTextBoxFlag xmlns:ma14="http://schemas.microsoft.com/office/mac/drawingml/2011/main" xmlns="" val="1"/>
            </a:ext>
          </a:extLst>
        </p:spPr>
        <p:txBody>
          <a:bodyPr lIns="71437" tIns="71437" rIns="71437" bIns="71437" anchor="ctr">
            <a:normAutofit/>
          </a:bodyPr>
          <a:lstStyle/>
          <a:p>
            <a:r>
              <a:t>Текст заголовка</a:t>
            </a:r>
          </a:p>
        </p:txBody>
      </p:sp>
      <p:sp>
        <p:nvSpPr>
          <p:cNvPr id="3" name="Уровень текста 1…"/>
          <p:cNvSpPr txBox="1">
            <a:spLocks noGrp="1"/>
          </p:cNvSpPr>
          <p:nvPr>
            <p:ph type="body" idx="1"/>
          </p:nvPr>
        </p:nvSpPr>
        <p:spPr>
          <a:xfrm>
            <a:off x="4387454" y="3643313"/>
            <a:ext cx="15609093" cy="8840392"/>
          </a:xfrm>
          <a:prstGeom prst="rect">
            <a:avLst/>
          </a:prstGeom>
          <a:ln w="12700">
            <a:miter lim="400000"/>
          </a:ln>
          <a:extLst>
            <a:ext uri="{C572A759-6A51-4108-AA02-DFA0A04FC94B}">
              <ma14:wrappingTextBoxFlag xmlns:ma14="http://schemas.microsoft.com/office/mac/drawingml/2011/main" xmlns="" val="1"/>
            </a:ext>
          </a:extLst>
        </p:spPr>
        <p:txBody>
          <a:bodyPr lIns="71437" tIns="71437" rIns="71437" bIns="71437" anchor="ctr">
            <a:normAutofit/>
          </a:bodyPr>
          <a:lstStyle/>
          <a:p>
            <a:r>
              <a:t>Уровень текста 1</a:t>
            </a:r>
          </a:p>
          <a:p>
            <a:pPr lvl="1"/>
            <a:r>
              <a:t>Уровень текста 2</a:t>
            </a:r>
          </a:p>
          <a:p>
            <a:pPr lvl="2"/>
            <a:r>
              <a:t>Уровень текста 3</a:t>
            </a:r>
          </a:p>
          <a:p>
            <a:pPr lvl="3"/>
            <a:r>
              <a:t>Уровень текста 4</a:t>
            </a:r>
          </a:p>
          <a:p>
            <a:pPr lvl="4"/>
            <a:r>
              <a:t>Уровень текста 5</a:t>
            </a:r>
          </a:p>
        </p:txBody>
      </p:sp>
      <p:sp>
        <p:nvSpPr>
          <p:cNvPr id="4" name="Номер слайда"/>
          <p:cNvSpPr txBox="1">
            <a:spLocks noGrp="1"/>
          </p:cNvSpPr>
          <p:nvPr>
            <p:ph type="sldNum" sz="quarter" idx="2"/>
          </p:nvPr>
        </p:nvSpPr>
        <p:spPr>
          <a:xfrm>
            <a:off x="12073796" y="13073063"/>
            <a:ext cx="448840" cy="482823"/>
          </a:xfrm>
          <a:prstGeom prst="rect">
            <a:avLst/>
          </a:prstGeom>
          <a:ln w="12700">
            <a:miter lim="400000"/>
          </a:ln>
        </p:spPr>
        <p:txBody>
          <a:bodyPr wrap="none" lIns="71437" tIns="71437" rIns="71437" bIns="71437">
            <a:spAutoFit/>
          </a:bodyPr>
          <a:lstStyle>
            <a:lvl1pPr defTabSz="821541">
              <a:lnSpc>
                <a:spcPct val="100000"/>
              </a:lnSpc>
              <a:defRPr sz="2200">
                <a:solidFill>
                  <a:srgbClr val="000000"/>
                </a:solidFill>
                <a:latin typeface="Helvetica Neue Light"/>
                <a:ea typeface="Helvetica Neue Light"/>
                <a:cs typeface="Helvetica Neue Light"/>
                <a:sym typeface="Helvetica Neue Light"/>
              </a:defRPr>
            </a:lvl1pPr>
          </a:lstStyle>
          <a:p>
            <a:fld id="{86CB4B4D-7CA3-9044-876B-883B54F8677D}" type="slidenum">
              <a:t>‹#›</a:t>
            </a:fld>
            <a:endParaRPr/>
          </a:p>
        </p:txBody>
      </p:sp>
    </p:spTree>
    <p:extLst>
      <p:ext uri="{BB962C8B-B14F-4D97-AF65-F5344CB8AC3E}">
        <p14:creationId xmlns:p14="http://schemas.microsoft.com/office/powerpoint/2010/main" val="139948709"/>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Lst>
  <p:transition spd="med"/>
  <p:txStyles>
    <p:titleStyle>
      <a:lvl1pPr marL="0" marR="0" indent="0" algn="l" defTabSz="821541" rtl="0" latinLnBrk="0">
        <a:lnSpc>
          <a:spcPct val="100000"/>
        </a:lnSpc>
        <a:spcBef>
          <a:spcPts val="0"/>
        </a:spcBef>
        <a:spcAft>
          <a:spcPts val="0"/>
        </a:spcAft>
        <a:buClrTx/>
        <a:buSzTx/>
        <a:buFontTx/>
        <a:buNone/>
        <a:tabLst/>
        <a:defRPr sz="10800" b="0" i="0" u="none" strike="noStrike" cap="none" spc="0" baseline="0">
          <a:solidFill>
            <a:srgbClr val="3D7AC1"/>
          </a:solidFill>
          <a:uFillTx/>
          <a:latin typeface="+mj-lt"/>
          <a:ea typeface="+mj-ea"/>
          <a:cs typeface="+mj-cs"/>
          <a:sym typeface="Abril Fatface"/>
        </a:defRPr>
      </a:lvl1pPr>
      <a:lvl2pPr marL="0" marR="0" indent="0" algn="l" defTabSz="821541" rtl="0" latinLnBrk="0">
        <a:lnSpc>
          <a:spcPct val="100000"/>
        </a:lnSpc>
        <a:spcBef>
          <a:spcPts val="0"/>
        </a:spcBef>
        <a:spcAft>
          <a:spcPts val="0"/>
        </a:spcAft>
        <a:buClrTx/>
        <a:buSzTx/>
        <a:buFontTx/>
        <a:buNone/>
        <a:tabLst/>
        <a:defRPr sz="10800" b="0" i="0" u="none" strike="noStrike" cap="none" spc="0" baseline="0">
          <a:solidFill>
            <a:srgbClr val="3D7AC1"/>
          </a:solidFill>
          <a:uFillTx/>
          <a:latin typeface="+mj-lt"/>
          <a:ea typeface="+mj-ea"/>
          <a:cs typeface="+mj-cs"/>
          <a:sym typeface="Abril Fatface"/>
        </a:defRPr>
      </a:lvl2pPr>
      <a:lvl3pPr marL="0" marR="0" indent="0" algn="l" defTabSz="821541" rtl="0" latinLnBrk="0">
        <a:lnSpc>
          <a:spcPct val="100000"/>
        </a:lnSpc>
        <a:spcBef>
          <a:spcPts val="0"/>
        </a:spcBef>
        <a:spcAft>
          <a:spcPts val="0"/>
        </a:spcAft>
        <a:buClrTx/>
        <a:buSzTx/>
        <a:buFontTx/>
        <a:buNone/>
        <a:tabLst/>
        <a:defRPr sz="10800" b="0" i="0" u="none" strike="noStrike" cap="none" spc="0" baseline="0">
          <a:solidFill>
            <a:srgbClr val="3D7AC1"/>
          </a:solidFill>
          <a:uFillTx/>
          <a:latin typeface="+mj-lt"/>
          <a:ea typeface="+mj-ea"/>
          <a:cs typeface="+mj-cs"/>
          <a:sym typeface="Abril Fatface"/>
        </a:defRPr>
      </a:lvl3pPr>
      <a:lvl4pPr marL="0" marR="0" indent="0" algn="l" defTabSz="821541" rtl="0" latinLnBrk="0">
        <a:lnSpc>
          <a:spcPct val="100000"/>
        </a:lnSpc>
        <a:spcBef>
          <a:spcPts val="0"/>
        </a:spcBef>
        <a:spcAft>
          <a:spcPts val="0"/>
        </a:spcAft>
        <a:buClrTx/>
        <a:buSzTx/>
        <a:buFontTx/>
        <a:buNone/>
        <a:tabLst/>
        <a:defRPr sz="10800" b="0" i="0" u="none" strike="noStrike" cap="none" spc="0" baseline="0">
          <a:solidFill>
            <a:srgbClr val="3D7AC1"/>
          </a:solidFill>
          <a:uFillTx/>
          <a:latin typeface="+mj-lt"/>
          <a:ea typeface="+mj-ea"/>
          <a:cs typeface="+mj-cs"/>
          <a:sym typeface="Abril Fatface"/>
        </a:defRPr>
      </a:lvl4pPr>
      <a:lvl5pPr marL="0" marR="0" indent="0" algn="l" defTabSz="821541" rtl="0" latinLnBrk="0">
        <a:lnSpc>
          <a:spcPct val="100000"/>
        </a:lnSpc>
        <a:spcBef>
          <a:spcPts val="0"/>
        </a:spcBef>
        <a:spcAft>
          <a:spcPts val="0"/>
        </a:spcAft>
        <a:buClrTx/>
        <a:buSzTx/>
        <a:buFontTx/>
        <a:buNone/>
        <a:tabLst/>
        <a:defRPr sz="10800" b="0" i="0" u="none" strike="noStrike" cap="none" spc="0" baseline="0">
          <a:solidFill>
            <a:srgbClr val="3D7AC1"/>
          </a:solidFill>
          <a:uFillTx/>
          <a:latin typeface="+mj-lt"/>
          <a:ea typeface="+mj-ea"/>
          <a:cs typeface="+mj-cs"/>
          <a:sym typeface="Abril Fatface"/>
        </a:defRPr>
      </a:lvl5pPr>
      <a:lvl6pPr marL="0" marR="0" indent="0" algn="l" defTabSz="821541" rtl="0" latinLnBrk="0">
        <a:lnSpc>
          <a:spcPct val="100000"/>
        </a:lnSpc>
        <a:spcBef>
          <a:spcPts val="0"/>
        </a:spcBef>
        <a:spcAft>
          <a:spcPts val="0"/>
        </a:spcAft>
        <a:buClrTx/>
        <a:buSzTx/>
        <a:buFontTx/>
        <a:buNone/>
        <a:tabLst/>
        <a:defRPr sz="10800" b="0" i="0" u="none" strike="noStrike" cap="none" spc="0" baseline="0">
          <a:solidFill>
            <a:srgbClr val="3D7AC1"/>
          </a:solidFill>
          <a:uFillTx/>
          <a:latin typeface="+mj-lt"/>
          <a:ea typeface="+mj-ea"/>
          <a:cs typeface="+mj-cs"/>
          <a:sym typeface="Abril Fatface"/>
        </a:defRPr>
      </a:lvl6pPr>
      <a:lvl7pPr marL="0" marR="0" indent="0" algn="l" defTabSz="821541" rtl="0" latinLnBrk="0">
        <a:lnSpc>
          <a:spcPct val="100000"/>
        </a:lnSpc>
        <a:spcBef>
          <a:spcPts val="0"/>
        </a:spcBef>
        <a:spcAft>
          <a:spcPts val="0"/>
        </a:spcAft>
        <a:buClrTx/>
        <a:buSzTx/>
        <a:buFontTx/>
        <a:buNone/>
        <a:tabLst/>
        <a:defRPr sz="10800" b="0" i="0" u="none" strike="noStrike" cap="none" spc="0" baseline="0">
          <a:solidFill>
            <a:srgbClr val="3D7AC1"/>
          </a:solidFill>
          <a:uFillTx/>
          <a:latin typeface="+mj-lt"/>
          <a:ea typeface="+mj-ea"/>
          <a:cs typeface="+mj-cs"/>
          <a:sym typeface="Abril Fatface"/>
        </a:defRPr>
      </a:lvl7pPr>
      <a:lvl8pPr marL="0" marR="0" indent="0" algn="l" defTabSz="821541" rtl="0" latinLnBrk="0">
        <a:lnSpc>
          <a:spcPct val="100000"/>
        </a:lnSpc>
        <a:spcBef>
          <a:spcPts val="0"/>
        </a:spcBef>
        <a:spcAft>
          <a:spcPts val="0"/>
        </a:spcAft>
        <a:buClrTx/>
        <a:buSzTx/>
        <a:buFontTx/>
        <a:buNone/>
        <a:tabLst/>
        <a:defRPr sz="10800" b="0" i="0" u="none" strike="noStrike" cap="none" spc="0" baseline="0">
          <a:solidFill>
            <a:srgbClr val="3D7AC1"/>
          </a:solidFill>
          <a:uFillTx/>
          <a:latin typeface="+mj-lt"/>
          <a:ea typeface="+mj-ea"/>
          <a:cs typeface="+mj-cs"/>
          <a:sym typeface="Abril Fatface"/>
        </a:defRPr>
      </a:lvl8pPr>
      <a:lvl9pPr marL="0" marR="0" indent="0" algn="l" defTabSz="821541" rtl="0" latinLnBrk="0">
        <a:lnSpc>
          <a:spcPct val="100000"/>
        </a:lnSpc>
        <a:spcBef>
          <a:spcPts val="0"/>
        </a:spcBef>
        <a:spcAft>
          <a:spcPts val="0"/>
        </a:spcAft>
        <a:buClrTx/>
        <a:buSzTx/>
        <a:buFontTx/>
        <a:buNone/>
        <a:tabLst/>
        <a:defRPr sz="10800" b="0" i="0" u="none" strike="noStrike" cap="none" spc="0" baseline="0">
          <a:solidFill>
            <a:srgbClr val="3D7AC1"/>
          </a:solidFill>
          <a:uFillTx/>
          <a:latin typeface="+mj-lt"/>
          <a:ea typeface="+mj-ea"/>
          <a:cs typeface="+mj-cs"/>
          <a:sym typeface="Abril Fatface"/>
        </a:defRPr>
      </a:lvl9pPr>
    </p:titleStyle>
    <p:bodyStyle>
      <a:lvl1pPr marL="763994" marR="0" indent="-763994" algn="ctr" defTabSz="457206" rtl="0" latinLnBrk="0">
        <a:lnSpc>
          <a:spcPct val="100000"/>
        </a:lnSpc>
        <a:spcBef>
          <a:spcPts val="3000"/>
        </a:spcBef>
        <a:spcAft>
          <a:spcPts val="0"/>
        </a:spcAft>
        <a:buClrTx/>
        <a:buSzPct val="145000"/>
        <a:buFontTx/>
        <a:buChar char="•"/>
        <a:tabLst/>
        <a:defRPr sz="5501" b="0" i="0" u="none" strike="noStrike" cap="none" spc="-165" baseline="0">
          <a:solidFill>
            <a:srgbClr val="5E5E5E"/>
          </a:solidFill>
          <a:uFillTx/>
          <a:latin typeface="+mn-lt"/>
          <a:ea typeface="+mn-ea"/>
          <a:cs typeface="+mn-cs"/>
          <a:sym typeface="Myriad Pro"/>
        </a:defRPr>
      </a:lvl1pPr>
      <a:lvl2pPr marL="1208500" marR="0" indent="-763994" algn="ctr" defTabSz="457206" rtl="0" latinLnBrk="0">
        <a:lnSpc>
          <a:spcPct val="100000"/>
        </a:lnSpc>
        <a:spcBef>
          <a:spcPts val="3000"/>
        </a:spcBef>
        <a:spcAft>
          <a:spcPts val="0"/>
        </a:spcAft>
        <a:buClrTx/>
        <a:buSzPct val="145000"/>
        <a:buFontTx/>
        <a:buChar char="•"/>
        <a:tabLst/>
        <a:defRPr sz="5501" b="0" i="0" u="none" strike="noStrike" cap="none" spc="-165" baseline="0">
          <a:solidFill>
            <a:srgbClr val="5E5E5E"/>
          </a:solidFill>
          <a:uFillTx/>
          <a:latin typeface="+mn-lt"/>
          <a:ea typeface="+mn-ea"/>
          <a:cs typeface="+mn-cs"/>
          <a:sym typeface="Myriad Pro"/>
        </a:defRPr>
      </a:lvl2pPr>
      <a:lvl3pPr marL="1653005" marR="0" indent="-763994" algn="ctr" defTabSz="457206" rtl="0" latinLnBrk="0">
        <a:lnSpc>
          <a:spcPct val="100000"/>
        </a:lnSpc>
        <a:spcBef>
          <a:spcPts val="3000"/>
        </a:spcBef>
        <a:spcAft>
          <a:spcPts val="0"/>
        </a:spcAft>
        <a:buClrTx/>
        <a:buSzPct val="145000"/>
        <a:buFontTx/>
        <a:buChar char="•"/>
        <a:tabLst/>
        <a:defRPr sz="5501" b="0" i="0" u="none" strike="noStrike" cap="none" spc="-165" baseline="0">
          <a:solidFill>
            <a:srgbClr val="5E5E5E"/>
          </a:solidFill>
          <a:uFillTx/>
          <a:latin typeface="+mn-lt"/>
          <a:ea typeface="+mn-ea"/>
          <a:cs typeface="+mn-cs"/>
          <a:sym typeface="Myriad Pro"/>
        </a:defRPr>
      </a:lvl3pPr>
      <a:lvl4pPr marL="2097512" marR="0" indent="-763994" algn="ctr" defTabSz="457206" rtl="0" latinLnBrk="0">
        <a:lnSpc>
          <a:spcPct val="100000"/>
        </a:lnSpc>
        <a:spcBef>
          <a:spcPts val="3000"/>
        </a:spcBef>
        <a:spcAft>
          <a:spcPts val="0"/>
        </a:spcAft>
        <a:buClrTx/>
        <a:buSzPct val="145000"/>
        <a:buFontTx/>
        <a:buChar char="•"/>
        <a:tabLst/>
        <a:defRPr sz="5501" b="0" i="0" u="none" strike="noStrike" cap="none" spc="-165" baseline="0">
          <a:solidFill>
            <a:srgbClr val="5E5E5E"/>
          </a:solidFill>
          <a:uFillTx/>
          <a:latin typeface="+mn-lt"/>
          <a:ea typeface="+mn-ea"/>
          <a:cs typeface="+mn-cs"/>
          <a:sym typeface="Myriad Pro"/>
        </a:defRPr>
      </a:lvl4pPr>
      <a:lvl5pPr marL="2542016" marR="0" indent="-763994" algn="ctr" defTabSz="457206" rtl="0" latinLnBrk="0">
        <a:lnSpc>
          <a:spcPct val="100000"/>
        </a:lnSpc>
        <a:spcBef>
          <a:spcPts val="3000"/>
        </a:spcBef>
        <a:spcAft>
          <a:spcPts val="0"/>
        </a:spcAft>
        <a:buClrTx/>
        <a:buSzPct val="145000"/>
        <a:buFontTx/>
        <a:buChar char="•"/>
        <a:tabLst/>
        <a:defRPr sz="5501" b="0" i="0" u="none" strike="noStrike" cap="none" spc="-165" baseline="0">
          <a:solidFill>
            <a:srgbClr val="5E5E5E"/>
          </a:solidFill>
          <a:uFillTx/>
          <a:latin typeface="+mn-lt"/>
          <a:ea typeface="+mn-ea"/>
          <a:cs typeface="+mn-cs"/>
          <a:sym typeface="Myriad Pro"/>
        </a:defRPr>
      </a:lvl5pPr>
      <a:lvl6pPr marL="2986523" marR="0" indent="-763994" algn="ctr" defTabSz="457206" rtl="0" latinLnBrk="0">
        <a:lnSpc>
          <a:spcPct val="100000"/>
        </a:lnSpc>
        <a:spcBef>
          <a:spcPts val="3000"/>
        </a:spcBef>
        <a:spcAft>
          <a:spcPts val="0"/>
        </a:spcAft>
        <a:buClrTx/>
        <a:buSzPct val="145000"/>
        <a:buFontTx/>
        <a:buChar char="•"/>
        <a:tabLst/>
        <a:defRPr sz="5501" b="0" i="0" u="none" strike="noStrike" cap="none" spc="-165" baseline="0">
          <a:solidFill>
            <a:srgbClr val="5E5E5E"/>
          </a:solidFill>
          <a:uFillTx/>
          <a:latin typeface="+mn-lt"/>
          <a:ea typeface="+mn-ea"/>
          <a:cs typeface="+mn-cs"/>
          <a:sym typeface="Myriad Pro"/>
        </a:defRPr>
      </a:lvl6pPr>
      <a:lvl7pPr marL="3431027" marR="0" indent="-763994" algn="ctr" defTabSz="457206" rtl="0" latinLnBrk="0">
        <a:lnSpc>
          <a:spcPct val="100000"/>
        </a:lnSpc>
        <a:spcBef>
          <a:spcPts val="3000"/>
        </a:spcBef>
        <a:spcAft>
          <a:spcPts val="0"/>
        </a:spcAft>
        <a:buClrTx/>
        <a:buSzPct val="145000"/>
        <a:buFontTx/>
        <a:buChar char="•"/>
        <a:tabLst/>
        <a:defRPr sz="5501" b="0" i="0" u="none" strike="noStrike" cap="none" spc="-165" baseline="0">
          <a:solidFill>
            <a:srgbClr val="5E5E5E"/>
          </a:solidFill>
          <a:uFillTx/>
          <a:latin typeface="+mn-lt"/>
          <a:ea typeface="+mn-ea"/>
          <a:cs typeface="+mn-cs"/>
          <a:sym typeface="Myriad Pro"/>
        </a:defRPr>
      </a:lvl7pPr>
      <a:lvl8pPr marL="3875534" marR="0" indent="-763994" algn="ctr" defTabSz="457206" rtl="0" latinLnBrk="0">
        <a:lnSpc>
          <a:spcPct val="100000"/>
        </a:lnSpc>
        <a:spcBef>
          <a:spcPts val="3000"/>
        </a:spcBef>
        <a:spcAft>
          <a:spcPts val="0"/>
        </a:spcAft>
        <a:buClrTx/>
        <a:buSzPct val="145000"/>
        <a:buFontTx/>
        <a:buChar char="•"/>
        <a:tabLst/>
        <a:defRPr sz="5501" b="0" i="0" u="none" strike="noStrike" cap="none" spc="-165" baseline="0">
          <a:solidFill>
            <a:srgbClr val="5E5E5E"/>
          </a:solidFill>
          <a:uFillTx/>
          <a:latin typeface="+mn-lt"/>
          <a:ea typeface="+mn-ea"/>
          <a:cs typeface="+mn-cs"/>
          <a:sym typeface="Myriad Pro"/>
        </a:defRPr>
      </a:lvl8pPr>
      <a:lvl9pPr marL="4320038" marR="0" indent="-763994" algn="ctr" defTabSz="457206" rtl="0" latinLnBrk="0">
        <a:lnSpc>
          <a:spcPct val="100000"/>
        </a:lnSpc>
        <a:spcBef>
          <a:spcPts val="3000"/>
        </a:spcBef>
        <a:spcAft>
          <a:spcPts val="0"/>
        </a:spcAft>
        <a:buClrTx/>
        <a:buSzPct val="145000"/>
        <a:buFontTx/>
        <a:buChar char="•"/>
        <a:tabLst/>
        <a:defRPr sz="5501" b="0" i="0" u="none" strike="noStrike" cap="none" spc="-165" baseline="0">
          <a:solidFill>
            <a:srgbClr val="5E5E5E"/>
          </a:solidFill>
          <a:uFillTx/>
          <a:latin typeface="+mn-lt"/>
          <a:ea typeface="+mn-ea"/>
          <a:cs typeface="+mn-cs"/>
          <a:sym typeface="Myriad Pro"/>
        </a:defRPr>
      </a:lvl9pPr>
    </p:bodyStyle>
    <p:otherStyle>
      <a:lvl1pPr marL="0" marR="0" indent="0" algn="ctr" defTabSz="821541" latinLnBrk="0">
        <a:lnSpc>
          <a:spcPct val="100000"/>
        </a:lnSpc>
        <a:spcBef>
          <a:spcPts val="0"/>
        </a:spcBef>
        <a:spcAft>
          <a:spcPts val="0"/>
        </a:spcAft>
        <a:buClrTx/>
        <a:buSzTx/>
        <a:buFontTx/>
        <a:buNone/>
        <a:tabLst/>
        <a:defRPr sz="2200" b="0" i="0" u="none" strike="noStrike" cap="none" spc="0" baseline="0">
          <a:solidFill>
            <a:schemeClr val="tx1"/>
          </a:solidFill>
          <a:uFillTx/>
          <a:latin typeface="+mn-lt"/>
          <a:ea typeface="+mn-ea"/>
          <a:cs typeface="+mn-cs"/>
          <a:sym typeface="Helvetica Neue Light"/>
        </a:defRPr>
      </a:lvl1pPr>
      <a:lvl2pPr marL="0" marR="0" indent="228603" algn="ctr" defTabSz="821541" latinLnBrk="0">
        <a:lnSpc>
          <a:spcPct val="100000"/>
        </a:lnSpc>
        <a:spcBef>
          <a:spcPts val="0"/>
        </a:spcBef>
        <a:spcAft>
          <a:spcPts val="0"/>
        </a:spcAft>
        <a:buClrTx/>
        <a:buSzTx/>
        <a:buFontTx/>
        <a:buNone/>
        <a:tabLst/>
        <a:defRPr sz="2200" b="0" i="0" u="none" strike="noStrike" cap="none" spc="0" baseline="0">
          <a:solidFill>
            <a:schemeClr val="tx1"/>
          </a:solidFill>
          <a:uFillTx/>
          <a:latin typeface="+mn-lt"/>
          <a:ea typeface="+mn-ea"/>
          <a:cs typeface="+mn-cs"/>
          <a:sym typeface="Helvetica Neue Light"/>
        </a:defRPr>
      </a:lvl2pPr>
      <a:lvl3pPr marL="0" marR="0" indent="457206" algn="ctr" defTabSz="821541" latinLnBrk="0">
        <a:lnSpc>
          <a:spcPct val="100000"/>
        </a:lnSpc>
        <a:spcBef>
          <a:spcPts val="0"/>
        </a:spcBef>
        <a:spcAft>
          <a:spcPts val="0"/>
        </a:spcAft>
        <a:buClrTx/>
        <a:buSzTx/>
        <a:buFontTx/>
        <a:buNone/>
        <a:tabLst/>
        <a:defRPr sz="2200" b="0" i="0" u="none" strike="noStrike" cap="none" spc="0" baseline="0">
          <a:solidFill>
            <a:schemeClr val="tx1"/>
          </a:solidFill>
          <a:uFillTx/>
          <a:latin typeface="+mn-lt"/>
          <a:ea typeface="+mn-ea"/>
          <a:cs typeface="+mn-cs"/>
          <a:sym typeface="Helvetica Neue Light"/>
        </a:defRPr>
      </a:lvl3pPr>
      <a:lvl4pPr marL="0" marR="0" indent="685809" algn="ctr" defTabSz="821541" latinLnBrk="0">
        <a:lnSpc>
          <a:spcPct val="100000"/>
        </a:lnSpc>
        <a:spcBef>
          <a:spcPts val="0"/>
        </a:spcBef>
        <a:spcAft>
          <a:spcPts val="0"/>
        </a:spcAft>
        <a:buClrTx/>
        <a:buSzTx/>
        <a:buFontTx/>
        <a:buNone/>
        <a:tabLst/>
        <a:defRPr sz="2200" b="0" i="0" u="none" strike="noStrike" cap="none" spc="0" baseline="0">
          <a:solidFill>
            <a:schemeClr val="tx1"/>
          </a:solidFill>
          <a:uFillTx/>
          <a:latin typeface="+mn-lt"/>
          <a:ea typeface="+mn-ea"/>
          <a:cs typeface="+mn-cs"/>
          <a:sym typeface="Helvetica Neue Light"/>
        </a:defRPr>
      </a:lvl4pPr>
      <a:lvl5pPr marL="0" marR="0" indent="914411" algn="ctr" defTabSz="821541" latinLnBrk="0">
        <a:lnSpc>
          <a:spcPct val="100000"/>
        </a:lnSpc>
        <a:spcBef>
          <a:spcPts val="0"/>
        </a:spcBef>
        <a:spcAft>
          <a:spcPts val="0"/>
        </a:spcAft>
        <a:buClrTx/>
        <a:buSzTx/>
        <a:buFontTx/>
        <a:buNone/>
        <a:tabLst/>
        <a:defRPr sz="2200" b="0" i="0" u="none" strike="noStrike" cap="none" spc="0" baseline="0">
          <a:solidFill>
            <a:schemeClr val="tx1"/>
          </a:solidFill>
          <a:uFillTx/>
          <a:latin typeface="+mn-lt"/>
          <a:ea typeface="+mn-ea"/>
          <a:cs typeface="+mn-cs"/>
          <a:sym typeface="Helvetica Neue Light"/>
        </a:defRPr>
      </a:lvl5pPr>
      <a:lvl6pPr marL="0" marR="0" indent="1143014" algn="ctr" defTabSz="821541" latinLnBrk="0">
        <a:lnSpc>
          <a:spcPct val="100000"/>
        </a:lnSpc>
        <a:spcBef>
          <a:spcPts val="0"/>
        </a:spcBef>
        <a:spcAft>
          <a:spcPts val="0"/>
        </a:spcAft>
        <a:buClrTx/>
        <a:buSzTx/>
        <a:buFontTx/>
        <a:buNone/>
        <a:tabLst/>
        <a:defRPr sz="2200" b="0" i="0" u="none" strike="noStrike" cap="none" spc="0" baseline="0">
          <a:solidFill>
            <a:schemeClr val="tx1"/>
          </a:solidFill>
          <a:uFillTx/>
          <a:latin typeface="+mn-lt"/>
          <a:ea typeface="+mn-ea"/>
          <a:cs typeface="+mn-cs"/>
          <a:sym typeface="Helvetica Neue Light"/>
        </a:defRPr>
      </a:lvl6pPr>
      <a:lvl7pPr marL="0" marR="0" indent="1371617" algn="ctr" defTabSz="821541" latinLnBrk="0">
        <a:lnSpc>
          <a:spcPct val="100000"/>
        </a:lnSpc>
        <a:spcBef>
          <a:spcPts val="0"/>
        </a:spcBef>
        <a:spcAft>
          <a:spcPts val="0"/>
        </a:spcAft>
        <a:buClrTx/>
        <a:buSzTx/>
        <a:buFontTx/>
        <a:buNone/>
        <a:tabLst/>
        <a:defRPr sz="2200" b="0" i="0" u="none" strike="noStrike" cap="none" spc="0" baseline="0">
          <a:solidFill>
            <a:schemeClr val="tx1"/>
          </a:solidFill>
          <a:uFillTx/>
          <a:latin typeface="+mn-lt"/>
          <a:ea typeface="+mn-ea"/>
          <a:cs typeface="+mn-cs"/>
          <a:sym typeface="Helvetica Neue Light"/>
        </a:defRPr>
      </a:lvl7pPr>
      <a:lvl8pPr marL="0" marR="0" indent="1600220" algn="ctr" defTabSz="821541" latinLnBrk="0">
        <a:lnSpc>
          <a:spcPct val="100000"/>
        </a:lnSpc>
        <a:spcBef>
          <a:spcPts val="0"/>
        </a:spcBef>
        <a:spcAft>
          <a:spcPts val="0"/>
        </a:spcAft>
        <a:buClrTx/>
        <a:buSzTx/>
        <a:buFontTx/>
        <a:buNone/>
        <a:tabLst/>
        <a:defRPr sz="2200" b="0" i="0" u="none" strike="noStrike" cap="none" spc="0" baseline="0">
          <a:solidFill>
            <a:schemeClr val="tx1"/>
          </a:solidFill>
          <a:uFillTx/>
          <a:latin typeface="+mn-lt"/>
          <a:ea typeface="+mn-ea"/>
          <a:cs typeface="+mn-cs"/>
          <a:sym typeface="Helvetica Neue Light"/>
        </a:defRPr>
      </a:lvl8pPr>
      <a:lvl9pPr marL="0" marR="0" indent="1828823" algn="ctr" defTabSz="821541" latinLnBrk="0">
        <a:lnSpc>
          <a:spcPct val="100000"/>
        </a:lnSpc>
        <a:spcBef>
          <a:spcPts val="0"/>
        </a:spcBef>
        <a:spcAft>
          <a:spcPts val="0"/>
        </a:spcAft>
        <a:buClrTx/>
        <a:buSzTx/>
        <a:buFontTx/>
        <a:buNone/>
        <a:tabLst/>
        <a:defRPr sz="2200" b="0" i="0" u="none" strike="noStrike" cap="none" spc="0" baseline="0">
          <a:solidFill>
            <a:schemeClr val="tx1"/>
          </a:solidFill>
          <a:uFillTx/>
          <a:latin typeface="+mn-lt"/>
          <a:ea typeface="+mn-ea"/>
          <a:cs typeface="+mn-cs"/>
          <a:sym typeface="Helvetica Neue Light"/>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5.xml"/><Relationship Id="rId1" Type="http://schemas.openxmlformats.org/officeDocument/2006/relationships/slideLayout" Target="../slideLayouts/slideLayout35.xml"/></Relationships>
</file>

<file path=ppt/slides/_rels/slide1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6.xml"/><Relationship Id="rId1" Type="http://schemas.openxmlformats.org/officeDocument/2006/relationships/slideLayout" Target="../slideLayouts/slideLayout36.xml"/></Relationships>
</file>

<file path=ppt/slides/_rels/slide12.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1.png"/><Relationship Id="rId7" Type="http://schemas.openxmlformats.org/officeDocument/2006/relationships/diagramColors" Target="../diagrams/colors1.xml"/><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13.xml.rels><?xml version="1.0" encoding="UTF-8" standalone="yes"?>
<Relationships xmlns="http://schemas.openxmlformats.org/package/2006/relationships"><Relationship Id="rId3" Type="http://schemas.openxmlformats.org/officeDocument/2006/relationships/image" Target="../media/image40.emf"/><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9" Type="http://schemas.openxmlformats.org/officeDocument/2006/relationships/image" Target="../media/image9.png"/></Relationships>
</file>

<file path=ppt/slides/_rels/slide4.xml.rels><?xml version="1.0" encoding="UTF-8" standalone="yes"?>
<Relationships xmlns="http://schemas.openxmlformats.org/package/2006/relationships"><Relationship Id="rId8" Type="http://schemas.openxmlformats.org/officeDocument/2006/relationships/image" Target="../media/image15.emf"/><Relationship Id="rId13" Type="http://schemas.openxmlformats.org/officeDocument/2006/relationships/image" Target="../media/image20.emf"/><Relationship Id="rId3" Type="http://schemas.openxmlformats.org/officeDocument/2006/relationships/image" Target="../media/image10.png"/><Relationship Id="rId7" Type="http://schemas.openxmlformats.org/officeDocument/2006/relationships/image" Target="../media/image14.emf"/><Relationship Id="rId12" Type="http://schemas.openxmlformats.org/officeDocument/2006/relationships/image" Target="../media/image19.emf"/><Relationship Id="rId2" Type="http://schemas.openxmlformats.org/officeDocument/2006/relationships/image" Target="../media/image1.png"/><Relationship Id="rId1" Type="http://schemas.openxmlformats.org/officeDocument/2006/relationships/slideLayout" Target="../slideLayouts/slideLayout24.xml"/><Relationship Id="rId6" Type="http://schemas.openxmlformats.org/officeDocument/2006/relationships/image" Target="../media/image13.png"/><Relationship Id="rId11" Type="http://schemas.openxmlformats.org/officeDocument/2006/relationships/image" Target="../media/image18.emf"/><Relationship Id="rId5" Type="http://schemas.openxmlformats.org/officeDocument/2006/relationships/image" Target="../media/image12.png"/><Relationship Id="rId15" Type="http://schemas.openxmlformats.org/officeDocument/2006/relationships/image" Target="../media/image22.emf"/><Relationship Id="rId10" Type="http://schemas.openxmlformats.org/officeDocument/2006/relationships/image" Target="../media/image17.png"/><Relationship Id="rId4" Type="http://schemas.openxmlformats.org/officeDocument/2006/relationships/image" Target="../media/image11.png"/><Relationship Id="rId9" Type="http://schemas.openxmlformats.org/officeDocument/2006/relationships/image" Target="../media/image16.emf"/><Relationship Id="rId14" Type="http://schemas.openxmlformats.org/officeDocument/2006/relationships/image" Target="../media/image21.png"/></Relationships>
</file>

<file path=ppt/slides/_rels/slide5.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24.png"/><Relationship Id="rId7" Type="http://schemas.openxmlformats.org/officeDocument/2006/relationships/image" Target="../media/image28.png"/><Relationship Id="rId2" Type="http://schemas.openxmlformats.org/officeDocument/2006/relationships/image" Target="../media/image23.png"/><Relationship Id="rId1" Type="http://schemas.openxmlformats.org/officeDocument/2006/relationships/slideLayout" Target="../slideLayouts/slideLayout13.xml"/><Relationship Id="rId6" Type="http://schemas.openxmlformats.org/officeDocument/2006/relationships/image" Target="../media/image27.png"/><Relationship Id="rId11" Type="http://schemas.openxmlformats.org/officeDocument/2006/relationships/image" Target="../media/image32.png"/><Relationship Id="rId5" Type="http://schemas.openxmlformats.org/officeDocument/2006/relationships/image" Target="../media/image26.png"/><Relationship Id="rId10" Type="http://schemas.openxmlformats.org/officeDocument/2006/relationships/image" Target="../media/image31.png"/><Relationship Id="rId4" Type="http://schemas.openxmlformats.org/officeDocument/2006/relationships/image" Target="../media/image25.png"/><Relationship Id="rId9" Type="http://schemas.openxmlformats.org/officeDocument/2006/relationships/image" Target="../media/image30.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36.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s>
</file>

<file path=ppt/slides/_rels/slide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4.xml"/><Relationship Id="rId1" Type="http://schemas.openxmlformats.org/officeDocument/2006/relationships/slideLayout" Target="../slideLayouts/slideLayout35.xml"/></Relationships>
</file>

<file path=ppt/slides/_rels/slide9.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3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acn.com  •  whoisacn.com">
            <a:extLst>
              <a:ext uri="{FF2B5EF4-FFF2-40B4-BE49-F238E27FC236}">
                <a16:creationId xmlns:a16="http://schemas.microsoft.com/office/drawing/2014/main" id="{B8A0FB25-8417-4E68-B4A9-F5CD86D09429}"/>
              </a:ext>
            </a:extLst>
          </p:cNvPr>
          <p:cNvSpPr txBox="1"/>
          <p:nvPr/>
        </p:nvSpPr>
        <p:spPr>
          <a:xfrm>
            <a:off x="9874269" y="9541039"/>
            <a:ext cx="4656722" cy="1621597"/>
          </a:xfrm>
          <a:prstGeom prst="rect">
            <a:avLst/>
          </a:prstGeom>
          <a:ln w="12700">
            <a:noFill/>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p>
            <a:pPr marL="0" marR="0" lvl="0" indent="0" algn="ctr" defTabSz="821531" rtl="0" eaLnBrk="1" fontAlgn="auto" latinLnBrk="0" hangingPunct="0">
              <a:lnSpc>
                <a:spcPct val="100000"/>
              </a:lnSpc>
              <a:spcBef>
                <a:spcPts val="0"/>
              </a:spcBef>
              <a:spcAft>
                <a:spcPts val="0"/>
              </a:spcAft>
              <a:buClrTx/>
              <a:buSzTx/>
              <a:buFontTx/>
              <a:buNone/>
              <a:tabLst/>
              <a:defRPr sz="5700">
                <a:solidFill>
                  <a:srgbClr val="102C53"/>
                </a:solidFill>
              </a:defRPr>
            </a:pPr>
            <a:r>
              <a:rPr kumimoji="0" sz="9600" b="0" i="0" u="none" strike="noStrike" kern="0" cap="none" spc="0" normalizeH="0" baseline="0" noProof="0" dirty="0">
                <a:ln>
                  <a:noFill/>
                </a:ln>
                <a:solidFill>
                  <a:srgbClr val="FFFFFF"/>
                </a:solidFill>
                <a:effectLst/>
                <a:uLnTx/>
                <a:uFillTx/>
                <a:latin typeface="Myriad Pro"/>
                <a:sym typeface="MyriadPro-Bold"/>
              </a:rPr>
              <a:t>acn</a:t>
            </a:r>
            <a:r>
              <a:rPr kumimoji="0" sz="9600" b="0" i="0" u="none" strike="noStrike" kern="0" cap="none" spc="0" normalizeH="0" baseline="0" noProof="0" dirty="0">
                <a:ln>
                  <a:noFill/>
                </a:ln>
                <a:solidFill>
                  <a:srgbClr val="FFFFFF"/>
                </a:solidFill>
                <a:effectLst/>
                <a:uLnTx/>
                <a:uFillTx/>
                <a:latin typeface="Myriad Pro"/>
                <a:sym typeface="Myriad Pro"/>
              </a:rPr>
              <a:t>.com</a:t>
            </a:r>
          </a:p>
        </p:txBody>
      </p:sp>
      <p:pic>
        <p:nvPicPr>
          <p:cNvPr id="3" name="Picture 2">
            <a:extLst>
              <a:ext uri="{FF2B5EF4-FFF2-40B4-BE49-F238E27FC236}">
                <a16:creationId xmlns:a16="http://schemas.microsoft.com/office/drawing/2014/main" id="{E002D9DC-1B7D-4819-80F6-1AE9B9090EE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0630" y="0"/>
            <a:ext cx="24384000" cy="13716000"/>
          </a:xfrm>
          <a:prstGeom prst="rect">
            <a:avLst/>
          </a:prstGeom>
        </p:spPr>
      </p:pic>
      <p:sp>
        <p:nvSpPr>
          <p:cNvPr id="7" name="TextBox 6">
            <a:extLst>
              <a:ext uri="{FF2B5EF4-FFF2-40B4-BE49-F238E27FC236}">
                <a16:creationId xmlns:a16="http://schemas.microsoft.com/office/drawing/2014/main" id="{C7546FEB-F2ED-AD44-AD53-0D1242DFFEFA}"/>
              </a:ext>
            </a:extLst>
          </p:cNvPr>
          <p:cNvSpPr txBox="1"/>
          <p:nvPr/>
        </p:nvSpPr>
        <p:spPr>
          <a:xfrm>
            <a:off x="10117388" y="10868432"/>
            <a:ext cx="4170484" cy="5884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defTabSz="457200" rtl="0" fontAlgn="auto" latinLnBrk="0" hangingPunct="0">
              <a:lnSpc>
                <a:spcPts val="3700"/>
              </a:lnSpc>
              <a:spcBef>
                <a:spcPts val="0"/>
              </a:spcBef>
              <a:spcAft>
                <a:spcPts val="0"/>
              </a:spcAft>
              <a:buClrTx/>
              <a:buSzTx/>
              <a:buFontTx/>
              <a:buNone/>
              <a:tabLst/>
            </a:pPr>
            <a:r>
              <a:rPr kumimoji="0" lang="en-US" sz="1900" b="0" i="0" u="none" strike="noStrike" cap="none" spc="0" normalizeH="0" baseline="0" dirty="0">
                <a:ln>
                  <a:noFill/>
                </a:ln>
                <a:solidFill>
                  <a:schemeClr val="bg1"/>
                </a:solidFill>
                <a:effectLst/>
                <a:uFillTx/>
                <a:latin typeface="+mn-lt"/>
                <a:ea typeface="+mn-ea"/>
                <a:cs typeface="+mn-cs"/>
                <a:sym typeface="Myriad Pro"/>
              </a:rPr>
              <a:t>Effective 1 September 2020</a:t>
            </a:r>
          </a:p>
        </p:txBody>
      </p:sp>
    </p:spTree>
    <p:extLst>
      <p:ext uri="{BB962C8B-B14F-4D97-AF65-F5344CB8AC3E}">
        <p14:creationId xmlns:p14="http://schemas.microsoft.com/office/powerpoint/2010/main" val="502033374"/>
      </p:ext>
    </p:extLst>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9" name="Residual Income"/>
          <p:cNvSpPr txBox="1"/>
          <p:nvPr/>
        </p:nvSpPr>
        <p:spPr>
          <a:xfrm>
            <a:off x="1714776" y="1533521"/>
            <a:ext cx="20954453" cy="993861"/>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spAutoFit/>
          </a:bodyPr>
          <a:lstStyle/>
          <a:p>
            <a:pPr defTabSz="821541">
              <a:lnSpc>
                <a:spcPct val="80000"/>
              </a:lnSpc>
              <a:defRPr sz="9000" b="1">
                <a:solidFill>
                  <a:srgbClr val="4F92D3"/>
                </a:solidFill>
              </a:defRPr>
            </a:pPr>
            <a:r>
              <a:rPr lang="en-US" sz="6901" dirty="0">
                <a:solidFill>
                  <a:srgbClr val="4F92D3"/>
                </a:solidFill>
              </a:rPr>
              <a:t>Overriding Customer Acquisition Bonuses (CABs)</a:t>
            </a:r>
            <a:endParaRPr sz="6901" dirty="0">
              <a:solidFill>
                <a:srgbClr val="000000">
                  <a:alpha val="84705"/>
                </a:srgbClr>
              </a:solidFill>
            </a:endParaRPr>
          </a:p>
        </p:txBody>
      </p:sp>
      <p:sp>
        <p:nvSpPr>
          <p:cNvPr id="253" name="Линия"/>
          <p:cNvSpPr/>
          <p:nvPr/>
        </p:nvSpPr>
        <p:spPr>
          <a:xfrm>
            <a:off x="1381383" y="2823563"/>
            <a:ext cx="21621240" cy="0"/>
          </a:xfrm>
          <a:prstGeom prst="line">
            <a:avLst/>
          </a:prstGeom>
          <a:ln w="12700">
            <a:solidFill>
              <a:srgbClr val="102C53"/>
            </a:solidFill>
            <a:miter lim="400000"/>
          </a:ln>
        </p:spPr>
        <p:txBody>
          <a:bodyPr lIns="71437" tIns="71437" rIns="71437" bIns="71437" anchor="ctr"/>
          <a:lstStyle/>
          <a:p>
            <a:pPr defTabSz="821541">
              <a:defRPr sz="3000">
                <a:solidFill>
                  <a:srgbClr val="FFFFFF"/>
                </a:solidFill>
                <a:latin typeface="Helvetica Neue Medium"/>
                <a:ea typeface="Helvetica Neue Medium"/>
                <a:cs typeface="Helvetica Neue Medium"/>
                <a:sym typeface="Helvetica Neue Medium"/>
              </a:defRPr>
            </a:pPr>
            <a:endParaRPr sz="3000">
              <a:solidFill>
                <a:srgbClr val="FFFFFF"/>
              </a:solidFill>
              <a:latin typeface="Helvetica Neue Medium"/>
              <a:ea typeface="Helvetica Neue Medium"/>
              <a:cs typeface="Helvetica Neue Medium"/>
              <a:sym typeface="Helvetica Neue Medium"/>
            </a:endParaRPr>
          </a:p>
        </p:txBody>
      </p:sp>
      <p:sp>
        <p:nvSpPr>
          <p:cNvPr id="15" name="Rectangle 14">
            <a:extLst>
              <a:ext uri="{FF2B5EF4-FFF2-40B4-BE49-F238E27FC236}">
                <a16:creationId xmlns:a16="http://schemas.microsoft.com/office/drawing/2014/main" id="{4BDF49E6-95E8-4B17-8D87-83B86E34B576}"/>
              </a:ext>
            </a:extLst>
          </p:cNvPr>
          <p:cNvSpPr/>
          <p:nvPr/>
        </p:nvSpPr>
        <p:spPr>
          <a:xfrm>
            <a:off x="10563499" y="5467179"/>
            <a:ext cx="10791616" cy="2139509"/>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821541"/>
            <a:r>
              <a:rPr lang="en-US" sz="8000" b="0" dirty="0">
                <a:solidFill>
                  <a:srgbClr val="FFFFFF"/>
                </a:solidFill>
                <a:latin typeface="Helvetica" pitchFamily="2" charset="0"/>
                <a:ea typeface="Helvetica Neue Medium"/>
                <a:cs typeface="Helvetica Neue Medium"/>
              </a:rPr>
              <a:t>$50 - $300</a:t>
            </a:r>
          </a:p>
        </p:txBody>
      </p:sp>
      <p:sp>
        <p:nvSpPr>
          <p:cNvPr id="12" name="Rectangle 11">
            <a:extLst>
              <a:ext uri="{FF2B5EF4-FFF2-40B4-BE49-F238E27FC236}">
                <a16:creationId xmlns:a16="http://schemas.microsoft.com/office/drawing/2014/main" id="{B624B1AA-DC24-49C3-A8CE-55C96041EFAA}"/>
              </a:ext>
            </a:extLst>
          </p:cNvPr>
          <p:cNvSpPr/>
          <p:nvPr/>
        </p:nvSpPr>
        <p:spPr>
          <a:xfrm>
            <a:off x="10654690" y="4011964"/>
            <a:ext cx="10495181" cy="1200329"/>
          </a:xfrm>
          <a:prstGeom prst="rect">
            <a:avLst/>
          </a:prstGeom>
        </p:spPr>
        <p:txBody>
          <a:bodyPr wrap="none">
            <a:spAutoFit/>
          </a:bodyPr>
          <a:lstStyle/>
          <a:p>
            <a:pPr defTabSz="821541"/>
            <a:r>
              <a:rPr lang="en-US" sz="7200" b="0" dirty="0">
                <a:solidFill>
                  <a:srgbClr val="00A2FF">
                    <a:lumMod val="75000"/>
                  </a:srgbClr>
                </a:solidFill>
                <a:latin typeface="Helvetica" pitchFamily="2" charset="0"/>
              </a:rPr>
              <a:t>Your </a:t>
            </a:r>
            <a:r>
              <a:rPr lang="en-US" sz="7200" dirty="0">
                <a:solidFill>
                  <a:srgbClr val="00A2FF">
                    <a:lumMod val="75000"/>
                  </a:srgbClr>
                </a:solidFill>
                <a:latin typeface="Helvetica" pitchFamily="2" charset="0"/>
              </a:rPr>
              <a:t>TEAM’s</a:t>
            </a:r>
            <a:r>
              <a:rPr lang="en-US" sz="7200" b="0" dirty="0">
                <a:solidFill>
                  <a:srgbClr val="00A2FF"/>
                </a:solidFill>
                <a:latin typeface="Helvetica" pitchFamily="2" charset="0"/>
              </a:rPr>
              <a:t> </a:t>
            </a:r>
            <a:r>
              <a:rPr lang="en-US" sz="7200" b="0" dirty="0">
                <a:solidFill>
                  <a:srgbClr val="00A2FF">
                    <a:lumMod val="75000"/>
                  </a:srgbClr>
                </a:solidFill>
                <a:latin typeface="Helvetica" pitchFamily="2" charset="0"/>
              </a:rPr>
              <a:t>Customers</a:t>
            </a:r>
            <a:endParaRPr lang="en-US" sz="7200" b="0" dirty="0">
              <a:latin typeface="Helvetica" pitchFamily="2" charset="0"/>
            </a:endParaRPr>
          </a:p>
        </p:txBody>
      </p:sp>
      <p:sp>
        <p:nvSpPr>
          <p:cNvPr id="13" name="Opportunity to earn bonuses that are paid weekly when you and your team acquire customers.***">
            <a:extLst>
              <a:ext uri="{FF2B5EF4-FFF2-40B4-BE49-F238E27FC236}">
                <a16:creationId xmlns:a16="http://schemas.microsoft.com/office/drawing/2014/main" id="{27B19119-A8FF-44AB-95BD-40F7D80B0A3F}"/>
              </a:ext>
            </a:extLst>
          </p:cNvPr>
          <p:cNvSpPr txBox="1"/>
          <p:nvPr/>
        </p:nvSpPr>
        <p:spPr>
          <a:xfrm>
            <a:off x="2837471" y="4914819"/>
            <a:ext cx="6127624" cy="5130250"/>
          </a:xfrm>
          <a:prstGeom prst="rect">
            <a:avLst/>
          </a:prstGeom>
          <a:ln w="12700">
            <a:miter lim="400000"/>
          </a:ln>
          <a:extLst>
            <a:ext uri="{C572A759-6A51-4108-AA02-DFA0A04FC94B}">
              <ma14:wrappingTextBoxFlag xmlns:ma14="http://schemas.microsoft.com/office/mac/drawingml/2011/main" xmlns="" val="1"/>
            </a:ext>
          </a:extLst>
        </p:spPr>
        <p:txBody>
          <a:bodyPr wrap="square" lIns="71437" tIns="71437" rIns="71437" bIns="71437" anchor="ctr">
            <a:spAutoFit/>
          </a:bodyPr>
          <a:lstStyle>
            <a:lvl1pPr>
              <a:lnSpc>
                <a:spcPct val="100000"/>
              </a:lnSpc>
              <a:spcBef>
                <a:spcPts val="3000"/>
              </a:spcBef>
              <a:defRPr sz="3800" i="1" spc="-114">
                <a:latin typeface="MyriadPro-It"/>
                <a:ea typeface="MyriadPro-It"/>
                <a:cs typeface="MyriadPro-It"/>
                <a:sym typeface="MyriadPro-It"/>
              </a:defRPr>
            </a:lvl1pPr>
          </a:lstStyle>
          <a:p>
            <a:pPr defTabSz="821541"/>
            <a:r>
              <a:rPr sz="5400" b="0" spc="-115" dirty="0">
                <a:solidFill>
                  <a:srgbClr val="D6D5D5">
                    <a:lumMod val="50000"/>
                  </a:srgbClr>
                </a:solidFill>
                <a:latin typeface="Helvetica" pitchFamily="2" charset="0"/>
              </a:rPr>
              <a:t>Opportunity to </a:t>
            </a:r>
            <a:r>
              <a:rPr sz="5400" spc="-115" dirty="0">
                <a:solidFill>
                  <a:srgbClr val="D6D5D5">
                    <a:lumMod val="50000"/>
                  </a:srgbClr>
                </a:solidFill>
                <a:latin typeface="Helvetica" pitchFamily="2" charset="0"/>
              </a:rPr>
              <a:t>earn bonuses </a:t>
            </a:r>
            <a:r>
              <a:rPr lang="en-US" sz="5400" spc="-115" dirty="0">
                <a:solidFill>
                  <a:srgbClr val="D6D5D5">
                    <a:lumMod val="50000"/>
                  </a:srgbClr>
                </a:solidFill>
                <a:latin typeface="Helvetica" pitchFamily="2" charset="0"/>
              </a:rPr>
              <a:t> </a:t>
            </a:r>
            <a:r>
              <a:rPr sz="5400" b="0" spc="-115" dirty="0">
                <a:solidFill>
                  <a:srgbClr val="D6D5D5">
                    <a:lumMod val="50000"/>
                  </a:srgbClr>
                </a:solidFill>
                <a:latin typeface="Helvetica" pitchFamily="2" charset="0"/>
              </a:rPr>
              <a:t>that are paid weekly when you and </a:t>
            </a:r>
            <a:r>
              <a:rPr sz="5400" spc="-115" dirty="0">
                <a:solidFill>
                  <a:srgbClr val="D6D5D5">
                    <a:lumMod val="50000"/>
                  </a:srgbClr>
                </a:solidFill>
                <a:latin typeface="Helvetica" pitchFamily="2" charset="0"/>
              </a:rPr>
              <a:t>your </a:t>
            </a:r>
            <a:r>
              <a:rPr lang="en-AU" sz="5400" spc="-115" dirty="0">
                <a:solidFill>
                  <a:srgbClr val="D6D5D5">
                    <a:lumMod val="50000"/>
                  </a:srgbClr>
                </a:solidFill>
                <a:latin typeface="Helvetica" pitchFamily="2" charset="0"/>
              </a:rPr>
              <a:t>TEAM</a:t>
            </a:r>
            <a:r>
              <a:rPr sz="5400" b="0" spc="-115" dirty="0">
                <a:solidFill>
                  <a:srgbClr val="D6D5D5">
                    <a:lumMod val="50000"/>
                  </a:srgbClr>
                </a:solidFill>
                <a:latin typeface="Helvetica" pitchFamily="2" charset="0"/>
              </a:rPr>
              <a:t> acquire</a:t>
            </a:r>
            <a:r>
              <a:rPr lang="en-AU" sz="5400" b="0" spc="-115" dirty="0">
                <a:solidFill>
                  <a:srgbClr val="D6D5D5">
                    <a:lumMod val="50000"/>
                  </a:srgbClr>
                </a:solidFill>
                <a:latin typeface="Helvetica" pitchFamily="2" charset="0"/>
              </a:rPr>
              <a:t>s</a:t>
            </a:r>
            <a:r>
              <a:rPr sz="5400" b="0" spc="-115" dirty="0">
                <a:solidFill>
                  <a:srgbClr val="D6D5D5">
                    <a:lumMod val="50000"/>
                  </a:srgbClr>
                </a:solidFill>
                <a:latin typeface="Helvetica" pitchFamily="2" charset="0"/>
              </a:rPr>
              <a:t> customers.*</a:t>
            </a:r>
          </a:p>
        </p:txBody>
      </p:sp>
      <p:sp>
        <p:nvSpPr>
          <p:cNvPr id="14" name="Refer to the ACN Compensation Plan for Complete Details">
            <a:extLst>
              <a:ext uri="{FF2B5EF4-FFF2-40B4-BE49-F238E27FC236}">
                <a16:creationId xmlns:a16="http://schemas.microsoft.com/office/drawing/2014/main" id="{9AEB9D2E-4855-0D49-8A58-C34D12997082}"/>
              </a:ext>
            </a:extLst>
          </p:cNvPr>
          <p:cNvSpPr txBox="1"/>
          <p:nvPr/>
        </p:nvSpPr>
        <p:spPr>
          <a:xfrm>
            <a:off x="6804189" y="12647604"/>
            <a:ext cx="10895610" cy="636712"/>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lvl1pPr algn="l" defTabSz="457200">
              <a:defRPr b="0" i="1">
                <a:solidFill>
                  <a:srgbClr val="5E5E5E"/>
                </a:solidFill>
                <a:latin typeface="Helvetica"/>
                <a:ea typeface="Helvetica"/>
                <a:cs typeface="Helvetica"/>
                <a:sym typeface="Helvetica"/>
              </a:defRPr>
            </a:lvl1pPr>
          </a:lstStyle>
          <a:p>
            <a:pPr defTabSz="457206"/>
            <a:r>
              <a:rPr lang="en-AU" dirty="0"/>
              <a:t>*</a:t>
            </a:r>
            <a:r>
              <a:rPr dirty="0"/>
              <a:t>Refer to the ACN Compensation Plan for </a:t>
            </a:r>
            <a:r>
              <a:rPr lang="en-AU" dirty="0"/>
              <a:t>c</a:t>
            </a:r>
            <a:r>
              <a:rPr dirty="0"/>
              <a:t>omplete </a:t>
            </a:r>
            <a:r>
              <a:rPr lang="en-AU" dirty="0"/>
              <a:t>d</a:t>
            </a:r>
            <a:r>
              <a:rPr dirty="0"/>
              <a:t>etails</a:t>
            </a:r>
            <a:r>
              <a:rPr lang="en-AU" dirty="0"/>
              <a:t>.</a:t>
            </a:r>
            <a:endParaRPr dirty="0"/>
          </a:p>
        </p:txBody>
      </p:sp>
      <p:sp>
        <p:nvSpPr>
          <p:cNvPr id="16" name="Line">
            <a:extLst>
              <a:ext uri="{FF2B5EF4-FFF2-40B4-BE49-F238E27FC236}">
                <a16:creationId xmlns:a16="http://schemas.microsoft.com/office/drawing/2014/main" id="{640C2901-E3C8-9648-A1D9-DA38CD4A4237}"/>
              </a:ext>
            </a:extLst>
          </p:cNvPr>
          <p:cNvSpPr/>
          <p:nvPr/>
        </p:nvSpPr>
        <p:spPr>
          <a:xfrm>
            <a:off x="1498368" y="12306211"/>
            <a:ext cx="21293733" cy="0"/>
          </a:xfrm>
          <a:prstGeom prst="line">
            <a:avLst/>
          </a:prstGeom>
          <a:ln w="25400">
            <a:solidFill>
              <a:srgbClr val="102C53"/>
            </a:solidFill>
            <a:miter lim="400000"/>
          </a:ln>
        </p:spPr>
        <p:txBody>
          <a:bodyPr lIns="71437" tIns="71437" rIns="71437" bIns="71437" anchor="ctr"/>
          <a:lstStyle/>
          <a:p>
            <a:pPr defTabSz="821541">
              <a:defRPr sz="3000" b="0">
                <a:solidFill>
                  <a:srgbClr val="FFFFFF"/>
                </a:solidFill>
                <a:latin typeface="+mn-lt"/>
                <a:ea typeface="+mn-ea"/>
                <a:cs typeface="+mn-cs"/>
                <a:sym typeface="Helvetica Neue Medium"/>
              </a:defRPr>
            </a:pPr>
            <a:endParaRPr sz="3000" b="0">
              <a:solidFill>
                <a:srgbClr val="FFFFFF"/>
              </a:solidFill>
              <a:latin typeface="Helvetica Neue Medium"/>
              <a:ea typeface="Helvetica Neue Medium"/>
              <a:cs typeface="Helvetica Neue Medium"/>
              <a:sym typeface="Helvetica Neue Medium"/>
            </a:endParaRPr>
          </a:p>
        </p:txBody>
      </p:sp>
      <p:sp>
        <p:nvSpPr>
          <p:cNvPr id="17" name="Circle">
            <a:extLst>
              <a:ext uri="{FF2B5EF4-FFF2-40B4-BE49-F238E27FC236}">
                <a16:creationId xmlns:a16="http://schemas.microsoft.com/office/drawing/2014/main" id="{DFEA3D17-9F31-9F4E-BF48-F2E3F30D7CEE}"/>
              </a:ext>
            </a:extLst>
          </p:cNvPr>
          <p:cNvSpPr/>
          <p:nvPr/>
        </p:nvSpPr>
        <p:spPr>
          <a:xfrm>
            <a:off x="558800" y="558800"/>
            <a:ext cx="853579" cy="853579"/>
          </a:xfrm>
          <a:prstGeom prst="ellipse">
            <a:avLst/>
          </a:prstGeom>
          <a:solidFill>
            <a:srgbClr val="4F92D3"/>
          </a:solidFill>
          <a:ln w="12700">
            <a:miter lim="400000"/>
          </a:ln>
        </p:spPr>
        <p:txBody>
          <a:bodyPr lIns="71437" tIns="71437" rIns="71437" bIns="71437" anchor="ctr"/>
          <a:lstStyle/>
          <a:p>
            <a:pPr defTabSz="821541">
              <a:defRPr sz="3000" b="0">
                <a:solidFill>
                  <a:srgbClr val="FFFFFF"/>
                </a:solidFill>
                <a:latin typeface="+mn-lt"/>
                <a:ea typeface="+mn-ea"/>
                <a:cs typeface="+mn-cs"/>
                <a:sym typeface="Helvetica Neue Medium"/>
              </a:defRPr>
            </a:pPr>
            <a:endParaRPr sz="3000" b="0">
              <a:solidFill>
                <a:srgbClr val="FFFFFF"/>
              </a:solidFill>
              <a:latin typeface="Helvetica Neue Medium"/>
              <a:ea typeface="Helvetica Neue Medium"/>
              <a:cs typeface="Helvetica Neue Medium"/>
              <a:sym typeface="Helvetica Neue Medium"/>
            </a:endParaRPr>
          </a:p>
        </p:txBody>
      </p:sp>
      <p:sp>
        <p:nvSpPr>
          <p:cNvPr id="18" name="6">
            <a:extLst>
              <a:ext uri="{FF2B5EF4-FFF2-40B4-BE49-F238E27FC236}">
                <a16:creationId xmlns:a16="http://schemas.microsoft.com/office/drawing/2014/main" id="{803BFBCA-2FD8-FD4E-90B6-3453754F5ED3}"/>
              </a:ext>
            </a:extLst>
          </p:cNvPr>
          <p:cNvSpPr txBox="1"/>
          <p:nvPr/>
        </p:nvSpPr>
        <p:spPr>
          <a:xfrm>
            <a:off x="770790" y="605681"/>
            <a:ext cx="429605" cy="759822"/>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lvl1pPr>
              <a:defRPr sz="4000">
                <a:solidFill>
                  <a:srgbClr val="FFFFFF"/>
                </a:solidFill>
              </a:defRPr>
            </a:lvl1pPr>
          </a:lstStyle>
          <a:p>
            <a:pPr defTabSz="821541"/>
            <a:r>
              <a:rPr lang="en-AU" dirty="0"/>
              <a:t>7</a:t>
            </a:r>
            <a:endParaRPr dirty="0"/>
          </a:p>
        </p:txBody>
      </p:sp>
      <p:pic>
        <p:nvPicPr>
          <p:cNvPr id="23" name="Picture 22" descr="A picture containing drawing&#10;&#10;Description automatically generated">
            <a:extLst>
              <a:ext uri="{FF2B5EF4-FFF2-40B4-BE49-F238E27FC236}">
                <a16:creationId xmlns:a16="http://schemas.microsoft.com/office/drawing/2014/main" id="{8A2F18F8-5852-9D47-9AFE-4C1609F6060A}"/>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2592791" y="8556164"/>
            <a:ext cx="6618973" cy="2042893"/>
          </a:xfrm>
          <a:prstGeom prst="rect">
            <a:avLst/>
          </a:prstGeom>
        </p:spPr>
      </p:pic>
    </p:spTree>
    <p:extLst>
      <p:ext uri="{BB962C8B-B14F-4D97-AF65-F5344CB8AC3E}">
        <p14:creationId xmlns:p14="http://schemas.microsoft.com/office/powerpoint/2010/main" val="681760066"/>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9" name="Residual Income"/>
          <p:cNvSpPr txBox="1"/>
          <p:nvPr/>
        </p:nvSpPr>
        <p:spPr>
          <a:xfrm>
            <a:off x="6286758" y="1598287"/>
            <a:ext cx="11891075" cy="1025729"/>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spAutoFit/>
          </a:bodyPr>
          <a:lstStyle/>
          <a:p>
            <a:pPr defTabSz="457206">
              <a:lnSpc>
                <a:spcPct val="80000"/>
              </a:lnSpc>
              <a:defRPr sz="9000" b="1">
                <a:solidFill>
                  <a:srgbClr val="4F92D3"/>
                </a:solidFill>
              </a:defRPr>
            </a:pPr>
            <a:r>
              <a:rPr lang="en-US" sz="6901" dirty="0">
                <a:solidFill>
                  <a:srgbClr val="4F92D3"/>
                </a:solidFill>
                <a:latin typeface="Helvetica" pitchFamily="2" charset="0"/>
                <a:sym typeface="Myriad Pro"/>
              </a:rPr>
              <a:t>Overriding Residual Income</a:t>
            </a:r>
            <a:endParaRPr sz="6901" dirty="0">
              <a:solidFill>
                <a:srgbClr val="000000">
                  <a:alpha val="84705"/>
                </a:srgbClr>
              </a:solidFill>
              <a:latin typeface="Helvetica" pitchFamily="2" charset="0"/>
              <a:sym typeface="Myriad Pro"/>
            </a:endParaRPr>
          </a:p>
        </p:txBody>
      </p:sp>
      <p:sp>
        <p:nvSpPr>
          <p:cNvPr id="253" name="Линия"/>
          <p:cNvSpPr/>
          <p:nvPr/>
        </p:nvSpPr>
        <p:spPr>
          <a:xfrm>
            <a:off x="1381383" y="2823563"/>
            <a:ext cx="21621240" cy="0"/>
          </a:xfrm>
          <a:prstGeom prst="line">
            <a:avLst/>
          </a:prstGeom>
          <a:ln w="12700">
            <a:solidFill>
              <a:srgbClr val="102C53"/>
            </a:solidFill>
            <a:miter lim="400000"/>
          </a:ln>
        </p:spPr>
        <p:txBody>
          <a:bodyPr lIns="71437" tIns="71437" rIns="71437" bIns="71437" anchor="ctr"/>
          <a:lstStyle/>
          <a:p>
            <a:pPr defTabSz="821541">
              <a:defRPr sz="3000">
                <a:solidFill>
                  <a:srgbClr val="FFFFFF"/>
                </a:solidFill>
                <a:latin typeface="Helvetica Neue Medium"/>
                <a:ea typeface="Helvetica Neue Medium"/>
                <a:cs typeface="Helvetica Neue Medium"/>
                <a:sym typeface="Helvetica Neue Medium"/>
              </a:defRPr>
            </a:pPr>
            <a:endParaRPr sz="3000" b="0">
              <a:solidFill>
                <a:srgbClr val="FFFFFF"/>
              </a:solidFill>
              <a:latin typeface="Helvetica Neue Medium"/>
              <a:ea typeface="Helvetica Neue Medium"/>
              <a:cs typeface="Helvetica Neue Medium"/>
              <a:sym typeface="Helvetica Neue Medium"/>
            </a:endParaRPr>
          </a:p>
        </p:txBody>
      </p:sp>
      <p:sp>
        <p:nvSpPr>
          <p:cNvPr id="12" name="Rectangle 11">
            <a:extLst>
              <a:ext uri="{FF2B5EF4-FFF2-40B4-BE49-F238E27FC236}">
                <a16:creationId xmlns:a16="http://schemas.microsoft.com/office/drawing/2014/main" id="{B624B1AA-DC24-49C3-A8CE-55C96041EFAA}"/>
              </a:ext>
            </a:extLst>
          </p:cNvPr>
          <p:cNvSpPr/>
          <p:nvPr/>
        </p:nvSpPr>
        <p:spPr>
          <a:xfrm>
            <a:off x="6944412" y="3864580"/>
            <a:ext cx="10495181" cy="703013"/>
          </a:xfrm>
          <a:prstGeom prst="rect">
            <a:avLst/>
          </a:prstGeom>
        </p:spPr>
        <p:txBody>
          <a:bodyPr wrap="none">
            <a:spAutoFit/>
          </a:bodyPr>
          <a:lstStyle/>
          <a:p>
            <a:pPr defTabSz="457206">
              <a:lnSpc>
                <a:spcPts val="3701"/>
              </a:lnSpc>
              <a:defRPr/>
            </a:pPr>
            <a:r>
              <a:rPr lang="en-US" sz="7200" b="0" dirty="0">
                <a:solidFill>
                  <a:srgbClr val="00A2FF">
                    <a:lumMod val="75000"/>
                  </a:srgbClr>
                </a:solidFill>
                <a:latin typeface="Helvetica" pitchFamily="2" charset="0"/>
                <a:sym typeface="Myriad Pro"/>
              </a:rPr>
              <a:t>Your </a:t>
            </a:r>
            <a:r>
              <a:rPr lang="en-US" sz="7200" dirty="0">
                <a:solidFill>
                  <a:srgbClr val="00A2FF">
                    <a:lumMod val="75000"/>
                  </a:srgbClr>
                </a:solidFill>
                <a:latin typeface="Helvetica" pitchFamily="2" charset="0"/>
                <a:sym typeface="Myriad Pro"/>
              </a:rPr>
              <a:t>TEAM’s</a:t>
            </a:r>
            <a:r>
              <a:rPr lang="en-US" sz="7200" dirty="0">
                <a:solidFill>
                  <a:srgbClr val="00A2FF"/>
                </a:solidFill>
                <a:latin typeface="Helvetica" pitchFamily="2" charset="0"/>
                <a:sym typeface="Myriad Pro"/>
              </a:rPr>
              <a:t> </a:t>
            </a:r>
            <a:r>
              <a:rPr lang="en-US" sz="7200" b="0" dirty="0">
                <a:solidFill>
                  <a:srgbClr val="00A2FF">
                    <a:lumMod val="75000"/>
                  </a:srgbClr>
                </a:solidFill>
                <a:latin typeface="Helvetica" pitchFamily="2" charset="0"/>
                <a:sym typeface="Myriad Pro"/>
              </a:rPr>
              <a:t>Customers</a:t>
            </a:r>
            <a:endParaRPr lang="en-US" sz="7200" b="0" dirty="0">
              <a:solidFill>
                <a:srgbClr val="5E5E5E"/>
              </a:solidFill>
              <a:latin typeface="Helvetica" pitchFamily="2" charset="0"/>
              <a:sym typeface="Myriad Pro"/>
            </a:endParaRPr>
          </a:p>
        </p:txBody>
      </p:sp>
      <p:sp>
        <p:nvSpPr>
          <p:cNvPr id="13" name="Rectangle 12">
            <a:extLst>
              <a:ext uri="{FF2B5EF4-FFF2-40B4-BE49-F238E27FC236}">
                <a16:creationId xmlns:a16="http://schemas.microsoft.com/office/drawing/2014/main" id="{B31CBF70-E609-4801-B292-29BBF666C783}"/>
              </a:ext>
            </a:extLst>
          </p:cNvPr>
          <p:cNvSpPr/>
          <p:nvPr/>
        </p:nvSpPr>
        <p:spPr>
          <a:xfrm>
            <a:off x="6836483" y="4847884"/>
            <a:ext cx="10791616" cy="3398621"/>
          </a:xfrm>
          <a:prstGeom prst="rect">
            <a:avLst/>
          </a:prstGeom>
          <a:solidFill>
            <a:srgbClr val="4F92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457206">
              <a:defRPr/>
            </a:pPr>
            <a:r>
              <a:rPr lang="en-US" sz="8000" dirty="0">
                <a:solidFill>
                  <a:srgbClr val="FFFFFF"/>
                </a:solidFill>
                <a:latin typeface="Helvetica" pitchFamily="2" charset="0"/>
                <a:sym typeface="Myriad Pro"/>
              </a:rPr>
              <a:t>Up to 3%</a:t>
            </a:r>
          </a:p>
          <a:p>
            <a:pPr defTabSz="457206">
              <a:defRPr/>
            </a:pPr>
            <a:r>
              <a:rPr lang="en-US" sz="6000" b="0" dirty="0">
                <a:solidFill>
                  <a:srgbClr val="FFFFFF"/>
                </a:solidFill>
                <a:latin typeface="Helvetica" pitchFamily="2" charset="0"/>
                <a:sym typeface="Myriad Pro"/>
              </a:rPr>
              <a:t>Monthly Commissionable Revenue*</a:t>
            </a:r>
          </a:p>
        </p:txBody>
      </p:sp>
      <p:sp>
        <p:nvSpPr>
          <p:cNvPr id="14" name="Refer to the ACN Compensation Plan for Complete Details">
            <a:extLst>
              <a:ext uri="{FF2B5EF4-FFF2-40B4-BE49-F238E27FC236}">
                <a16:creationId xmlns:a16="http://schemas.microsoft.com/office/drawing/2014/main" id="{4634ED65-1A96-2241-B2DC-A89E59B0F1BD}"/>
              </a:ext>
            </a:extLst>
          </p:cNvPr>
          <p:cNvSpPr txBox="1"/>
          <p:nvPr/>
        </p:nvSpPr>
        <p:spPr>
          <a:xfrm>
            <a:off x="6850955" y="12356246"/>
            <a:ext cx="10895610" cy="636712"/>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lvl1pPr algn="l" defTabSz="457200">
              <a:defRPr b="0" i="1">
                <a:solidFill>
                  <a:srgbClr val="5E5E5E"/>
                </a:solidFill>
                <a:latin typeface="Helvetica"/>
                <a:ea typeface="Helvetica"/>
                <a:cs typeface="Helvetica"/>
                <a:sym typeface="Helvetica"/>
              </a:defRPr>
            </a:lvl1pPr>
          </a:lstStyle>
          <a:p>
            <a:pPr defTabSz="457206"/>
            <a:r>
              <a:rPr lang="en-AU" dirty="0"/>
              <a:t>*</a:t>
            </a:r>
            <a:r>
              <a:rPr dirty="0"/>
              <a:t>Refer to the ACN Compensation Plan for </a:t>
            </a:r>
            <a:r>
              <a:rPr lang="en-AU" dirty="0"/>
              <a:t>c</a:t>
            </a:r>
            <a:r>
              <a:rPr dirty="0"/>
              <a:t>omplete </a:t>
            </a:r>
            <a:r>
              <a:rPr lang="en-AU" dirty="0"/>
              <a:t>d</a:t>
            </a:r>
            <a:r>
              <a:rPr dirty="0"/>
              <a:t>etails</a:t>
            </a:r>
            <a:r>
              <a:rPr lang="en-AU" dirty="0"/>
              <a:t>.</a:t>
            </a:r>
            <a:endParaRPr dirty="0"/>
          </a:p>
        </p:txBody>
      </p:sp>
      <p:sp>
        <p:nvSpPr>
          <p:cNvPr id="15" name="Line">
            <a:extLst>
              <a:ext uri="{FF2B5EF4-FFF2-40B4-BE49-F238E27FC236}">
                <a16:creationId xmlns:a16="http://schemas.microsoft.com/office/drawing/2014/main" id="{B86CC2E8-17BA-8349-9A6D-7E336A03059F}"/>
              </a:ext>
            </a:extLst>
          </p:cNvPr>
          <p:cNvSpPr/>
          <p:nvPr/>
        </p:nvSpPr>
        <p:spPr>
          <a:xfrm>
            <a:off x="1545134" y="12014853"/>
            <a:ext cx="21293733" cy="0"/>
          </a:xfrm>
          <a:prstGeom prst="line">
            <a:avLst/>
          </a:prstGeom>
          <a:ln w="25400">
            <a:solidFill>
              <a:srgbClr val="102C53"/>
            </a:solidFill>
            <a:miter lim="400000"/>
          </a:ln>
        </p:spPr>
        <p:txBody>
          <a:bodyPr lIns="71437" tIns="71437" rIns="71437" bIns="71437" anchor="ctr"/>
          <a:lstStyle/>
          <a:p>
            <a:pPr defTabSz="821541">
              <a:defRPr sz="3000" b="0">
                <a:solidFill>
                  <a:srgbClr val="FFFFFF"/>
                </a:solidFill>
                <a:latin typeface="+mn-lt"/>
                <a:ea typeface="+mn-ea"/>
                <a:cs typeface="+mn-cs"/>
                <a:sym typeface="Helvetica Neue Medium"/>
              </a:defRPr>
            </a:pPr>
            <a:endParaRPr sz="3000" b="0">
              <a:solidFill>
                <a:srgbClr val="FFFFFF"/>
              </a:solidFill>
              <a:latin typeface="Myriad Pro"/>
              <a:sym typeface="Helvetica Neue Medium"/>
            </a:endParaRPr>
          </a:p>
        </p:txBody>
      </p:sp>
      <p:sp>
        <p:nvSpPr>
          <p:cNvPr id="16" name="Circle">
            <a:extLst>
              <a:ext uri="{FF2B5EF4-FFF2-40B4-BE49-F238E27FC236}">
                <a16:creationId xmlns:a16="http://schemas.microsoft.com/office/drawing/2014/main" id="{219614E0-871F-E842-A54D-2E60FEB5E567}"/>
              </a:ext>
            </a:extLst>
          </p:cNvPr>
          <p:cNvSpPr/>
          <p:nvPr/>
        </p:nvSpPr>
        <p:spPr>
          <a:xfrm>
            <a:off x="558800" y="558800"/>
            <a:ext cx="853579" cy="853579"/>
          </a:xfrm>
          <a:prstGeom prst="ellipse">
            <a:avLst/>
          </a:prstGeom>
          <a:solidFill>
            <a:srgbClr val="4F92D3"/>
          </a:solidFill>
          <a:ln w="12700">
            <a:miter lim="400000"/>
          </a:ln>
        </p:spPr>
        <p:txBody>
          <a:bodyPr lIns="71437" tIns="71437" rIns="71437" bIns="71437" anchor="ctr"/>
          <a:lstStyle/>
          <a:p>
            <a:pPr defTabSz="821541">
              <a:defRPr sz="3000" b="0">
                <a:solidFill>
                  <a:srgbClr val="FFFFFF"/>
                </a:solidFill>
                <a:latin typeface="+mn-lt"/>
                <a:ea typeface="+mn-ea"/>
                <a:cs typeface="+mn-cs"/>
                <a:sym typeface="Helvetica Neue Medium"/>
              </a:defRPr>
            </a:pPr>
            <a:endParaRPr sz="3000" b="0">
              <a:solidFill>
                <a:srgbClr val="FFFFFF"/>
              </a:solidFill>
              <a:latin typeface="Myriad Pro"/>
              <a:sym typeface="Helvetica Neue Medium"/>
            </a:endParaRPr>
          </a:p>
        </p:txBody>
      </p:sp>
      <p:sp>
        <p:nvSpPr>
          <p:cNvPr id="17" name="6">
            <a:extLst>
              <a:ext uri="{FF2B5EF4-FFF2-40B4-BE49-F238E27FC236}">
                <a16:creationId xmlns:a16="http://schemas.microsoft.com/office/drawing/2014/main" id="{77ECFFBA-A975-304F-B934-A82D531EDC32}"/>
              </a:ext>
            </a:extLst>
          </p:cNvPr>
          <p:cNvSpPr txBox="1"/>
          <p:nvPr/>
        </p:nvSpPr>
        <p:spPr>
          <a:xfrm>
            <a:off x="770790" y="605681"/>
            <a:ext cx="429605" cy="759822"/>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lvl1pPr>
              <a:defRPr sz="4000">
                <a:solidFill>
                  <a:srgbClr val="FFFFFF"/>
                </a:solidFill>
              </a:defRPr>
            </a:lvl1pPr>
          </a:lstStyle>
          <a:p>
            <a:pPr defTabSz="821541"/>
            <a:r>
              <a:rPr lang="en-AU" dirty="0"/>
              <a:t>8</a:t>
            </a:r>
            <a:endParaRPr dirty="0"/>
          </a:p>
        </p:txBody>
      </p:sp>
      <p:pic>
        <p:nvPicPr>
          <p:cNvPr id="19" name="Picture 18" descr="A picture containing drawing&#10;&#10;Description automatically generated">
            <a:extLst>
              <a:ext uri="{FF2B5EF4-FFF2-40B4-BE49-F238E27FC236}">
                <a16:creationId xmlns:a16="http://schemas.microsoft.com/office/drawing/2014/main" id="{E6F5B037-34D6-6F4D-8674-2B5382548CC2}"/>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8922807" y="8969087"/>
            <a:ext cx="6618973" cy="2042893"/>
          </a:xfrm>
          <a:prstGeom prst="rect">
            <a:avLst/>
          </a:prstGeom>
        </p:spPr>
      </p:pic>
    </p:spTree>
    <p:extLst>
      <p:ext uri="{BB962C8B-B14F-4D97-AF65-F5344CB8AC3E}">
        <p14:creationId xmlns:p14="http://schemas.microsoft.com/office/powerpoint/2010/main" val="2359999273"/>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bg>
      <p:bgPr>
        <a:gradFill flip="none" rotWithShape="1">
          <a:gsLst>
            <a:gs pos="64549">
              <a:srgbClr val="FFFFFF"/>
            </a:gs>
            <a:gs pos="87307">
              <a:srgbClr val="FFFFFF"/>
            </a:gs>
            <a:gs pos="100000">
              <a:srgbClr val="FFFFFF"/>
            </a:gs>
          </a:gsLst>
          <a:lin ang="5400000" scaled="0"/>
        </a:gradFill>
        <a:effectLst/>
      </p:bgPr>
    </p:bg>
    <p:spTree>
      <p:nvGrpSpPr>
        <p:cNvPr id="1" name=""/>
        <p:cNvGrpSpPr/>
        <p:nvPr/>
      </p:nvGrpSpPr>
      <p:grpSpPr>
        <a:xfrm>
          <a:off x="0" y="0"/>
          <a:ext cx="0" cy="0"/>
          <a:chOff x="0" y="0"/>
          <a:chExt cx="0" cy="0"/>
        </a:xfrm>
      </p:grpSpPr>
      <p:sp>
        <p:nvSpPr>
          <p:cNvPr id="265" name="Line"/>
          <p:cNvSpPr/>
          <p:nvPr/>
        </p:nvSpPr>
        <p:spPr>
          <a:xfrm>
            <a:off x="1545134" y="3268634"/>
            <a:ext cx="21293732" cy="1"/>
          </a:xfrm>
          <a:prstGeom prst="line">
            <a:avLst/>
          </a:prstGeom>
          <a:ln w="25400">
            <a:solidFill>
              <a:srgbClr val="102C53"/>
            </a:solidFill>
            <a:miter lim="400000"/>
          </a:ln>
        </p:spPr>
        <p:txBody>
          <a:bodyPr lIns="71437" tIns="71437" rIns="71437" bIns="71437" anchor="ctr"/>
          <a:lstStyle/>
          <a:p>
            <a:pPr>
              <a:defRPr sz="3000" b="0">
                <a:solidFill>
                  <a:srgbClr val="FFFFFF"/>
                </a:solidFill>
                <a:latin typeface="+mn-lt"/>
                <a:ea typeface="+mn-ea"/>
                <a:cs typeface="+mn-cs"/>
                <a:sym typeface="Helvetica Neue Medium"/>
              </a:defRPr>
            </a:pPr>
            <a:endParaRPr/>
          </a:p>
        </p:txBody>
      </p:sp>
      <p:sp>
        <p:nvSpPr>
          <p:cNvPr id="266" name="SVP"/>
          <p:cNvSpPr txBox="1"/>
          <p:nvPr/>
        </p:nvSpPr>
        <p:spPr>
          <a:xfrm>
            <a:off x="19251302" y="3471862"/>
            <a:ext cx="1426196" cy="904876"/>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lvl1pPr>
              <a:defRPr sz="5000">
                <a:solidFill>
                  <a:srgbClr val="FFFFFF"/>
                </a:solidFill>
                <a:latin typeface="Helvetica"/>
                <a:ea typeface="Helvetica"/>
                <a:cs typeface="Helvetica"/>
                <a:sym typeface="Helvetica"/>
              </a:defRPr>
            </a:lvl1pPr>
          </a:lstStyle>
          <a:p>
            <a:r>
              <a:t>SVP</a:t>
            </a:r>
          </a:p>
        </p:txBody>
      </p:sp>
      <p:sp>
        <p:nvSpPr>
          <p:cNvPr id="268" name="Refer to the ACN Compensation Plan for Complete Details"/>
          <p:cNvSpPr txBox="1"/>
          <p:nvPr/>
        </p:nvSpPr>
        <p:spPr>
          <a:xfrm>
            <a:off x="1758528" y="12666662"/>
            <a:ext cx="20828002" cy="574676"/>
          </a:xfrm>
          <a:prstGeom prst="rect">
            <a:avLst/>
          </a:prstGeom>
          <a:ln w="12700">
            <a:miter lim="400000"/>
          </a:ln>
          <a:extLst>
            <a:ext uri="{C572A759-6A51-4108-AA02-DFA0A04FC94B}">
              <ma14:wrappingTextBoxFlag xmlns:ma14="http://schemas.microsoft.com/office/mac/drawingml/2011/main" xmlns="" val="1"/>
            </a:ext>
          </a:extLst>
        </p:spPr>
        <p:txBody>
          <a:bodyPr lIns="71437" tIns="71437" rIns="71437" bIns="71437" anchor="ctr">
            <a:spAutoFit/>
          </a:bodyPr>
          <a:lstStyle>
            <a:lvl1pPr defTabSz="457200">
              <a:defRPr sz="2800" b="0" i="1">
                <a:solidFill>
                  <a:srgbClr val="535353"/>
                </a:solidFill>
                <a:latin typeface="Helvetica"/>
                <a:ea typeface="Helvetica"/>
                <a:cs typeface="Helvetica"/>
                <a:sym typeface="Helvetica"/>
              </a:defRPr>
            </a:lvl1pPr>
          </a:lstStyle>
          <a:p>
            <a:r>
              <a:rPr lang="en-US" dirty="0"/>
              <a:t>*</a:t>
            </a:r>
            <a:r>
              <a:rPr dirty="0"/>
              <a:t>Refer to the ACN Compensation Plan for Complete Details</a:t>
            </a:r>
          </a:p>
        </p:txBody>
      </p:sp>
      <p:sp>
        <p:nvSpPr>
          <p:cNvPr id="269" name="Circle"/>
          <p:cNvSpPr/>
          <p:nvPr/>
        </p:nvSpPr>
        <p:spPr>
          <a:xfrm>
            <a:off x="558800" y="558800"/>
            <a:ext cx="853579" cy="853579"/>
          </a:xfrm>
          <a:prstGeom prst="ellipse">
            <a:avLst/>
          </a:prstGeom>
          <a:solidFill>
            <a:srgbClr val="4F92D3"/>
          </a:solidFill>
          <a:ln w="12700">
            <a:miter lim="400000"/>
          </a:ln>
        </p:spPr>
        <p:txBody>
          <a:bodyPr lIns="71437" tIns="71437" rIns="71437" bIns="71437" anchor="ctr"/>
          <a:lstStyle/>
          <a:p>
            <a:pPr>
              <a:defRPr sz="3000" b="0">
                <a:solidFill>
                  <a:srgbClr val="FFFFFF"/>
                </a:solidFill>
                <a:latin typeface="+mn-lt"/>
                <a:ea typeface="+mn-ea"/>
                <a:cs typeface="+mn-cs"/>
                <a:sym typeface="Helvetica Neue Medium"/>
              </a:defRPr>
            </a:pPr>
            <a:endParaRPr/>
          </a:p>
        </p:txBody>
      </p:sp>
      <p:sp>
        <p:nvSpPr>
          <p:cNvPr id="270" name="6"/>
          <p:cNvSpPr txBox="1"/>
          <p:nvPr/>
        </p:nvSpPr>
        <p:spPr>
          <a:xfrm>
            <a:off x="770789" y="605679"/>
            <a:ext cx="429605" cy="759822"/>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lvl1pPr>
              <a:defRPr sz="4000">
                <a:solidFill>
                  <a:srgbClr val="FFFFFF"/>
                </a:solidFill>
              </a:defRPr>
            </a:lvl1pPr>
          </a:lstStyle>
          <a:p>
            <a:r>
              <a:rPr lang="en-AU" dirty="0"/>
              <a:t>9</a:t>
            </a:r>
            <a:endParaRPr dirty="0"/>
          </a:p>
        </p:txBody>
      </p:sp>
      <p:pic>
        <p:nvPicPr>
          <p:cNvPr id="17" name="ACN_1C_Blue.png" descr="ACN_1C_Blue.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1468774" y="12346010"/>
            <a:ext cx="2026899" cy="528418"/>
          </a:xfrm>
          <a:prstGeom prst="rect">
            <a:avLst/>
          </a:prstGeom>
          <a:ln w="12700">
            <a:miter lim="400000"/>
          </a:ln>
        </p:spPr>
      </p:pic>
      <p:sp>
        <p:nvSpPr>
          <p:cNvPr id="18" name="Residual Income">
            <a:extLst>
              <a:ext uri="{FF2B5EF4-FFF2-40B4-BE49-F238E27FC236}">
                <a16:creationId xmlns:a16="http://schemas.microsoft.com/office/drawing/2014/main" id="{408CC902-6182-4C4E-977E-C7C89B533C66}"/>
              </a:ext>
            </a:extLst>
          </p:cNvPr>
          <p:cNvSpPr txBox="1"/>
          <p:nvPr/>
        </p:nvSpPr>
        <p:spPr>
          <a:xfrm>
            <a:off x="7598595" y="1990763"/>
            <a:ext cx="9186809" cy="1025601"/>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spAutoFit/>
          </a:bodyPr>
          <a:lstStyle/>
          <a:p>
            <a:pPr marL="0" marR="0" lvl="0" indent="0" algn="ctr" defTabSz="457200" rtl="0" eaLnBrk="1" fontAlgn="auto" latinLnBrk="0" hangingPunct="0">
              <a:lnSpc>
                <a:spcPct val="80000"/>
              </a:lnSpc>
              <a:spcBef>
                <a:spcPts val="0"/>
              </a:spcBef>
              <a:spcAft>
                <a:spcPts val="0"/>
              </a:spcAft>
              <a:buClrTx/>
              <a:buSzTx/>
              <a:buFontTx/>
              <a:buNone/>
              <a:tabLst/>
              <a:defRPr sz="9000" b="1">
                <a:solidFill>
                  <a:srgbClr val="4F92D3"/>
                </a:solidFill>
              </a:defRPr>
            </a:pPr>
            <a:r>
              <a:rPr kumimoji="0" lang="en-US" sz="6900" b="1" i="0" u="none" strike="noStrike" kern="0" cap="none" spc="0" normalizeH="0" baseline="0" noProof="0" dirty="0">
                <a:ln>
                  <a:noFill/>
                </a:ln>
                <a:solidFill>
                  <a:srgbClr val="4F92D3"/>
                </a:solidFill>
                <a:effectLst/>
                <a:uLnTx/>
                <a:uFillTx/>
                <a:latin typeface="Helvetica" pitchFamily="2" charset="0"/>
                <a:sym typeface="Myriad Pro"/>
              </a:rPr>
              <a:t>IBO Earned Positions</a:t>
            </a:r>
          </a:p>
        </p:txBody>
      </p:sp>
      <p:sp>
        <p:nvSpPr>
          <p:cNvPr id="23" name="Right Arrow 1">
            <a:extLst>
              <a:ext uri="{FF2B5EF4-FFF2-40B4-BE49-F238E27FC236}">
                <a16:creationId xmlns:a16="http://schemas.microsoft.com/office/drawing/2014/main" id="{9745AD0B-0CF0-9147-BF9E-5A662B60FF0F}"/>
              </a:ext>
            </a:extLst>
          </p:cNvPr>
          <p:cNvSpPr/>
          <p:nvPr/>
        </p:nvSpPr>
        <p:spPr>
          <a:xfrm>
            <a:off x="13944599" y="9901294"/>
            <a:ext cx="9134871" cy="1937023"/>
          </a:xfrm>
          <a:prstGeom prst="rightArrow">
            <a:avLst/>
          </a:prstGeom>
          <a:solidFill>
            <a:srgbClr val="2A69A8"/>
          </a:solidFill>
          <a:ln w="9525" cap="flat" cmpd="sng" algn="ctr">
            <a:noFill/>
            <a:prstDash val="solid"/>
          </a:ln>
          <a:effectLst/>
        </p:spPr>
        <p:txBody>
          <a:bodyPr rtlCol="0" anchor="ct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5200" b="0" i="0" u="none" strike="noStrike" kern="0" cap="none" spc="0" normalizeH="0" baseline="0" noProof="0" dirty="0">
                <a:ln>
                  <a:noFill/>
                </a:ln>
                <a:solidFill>
                  <a:srgbClr val="FFFFFF"/>
                </a:solidFill>
                <a:effectLst/>
                <a:uLnTx/>
                <a:uFillTx/>
                <a:latin typeface="Myriad Pro"/>
                <a:sym typeface="Myriad Pro"/>
              </a:rPr>
              <a:t>Incentive Trips</a:t>
            </a:r>
          </a:p>
        </p:txBody>
      </p:sp>
      <p:sp>
        <p:nvSpPr>
          <p:cNvPr id="24" name="Right Arrow 1">
            <a:extLst>
              <a:ext uri="{FF2B5EF4-FFF2-40B4-BE49-F238E27FC236}">
                <a16:creationId xmlns:a16="http://schemas.microsoft.com/office/drawing/2014/main" id="{F2750C7B-7377-4447-9CD6-5B03F70C2576}"/>
              </a:ext>
            </a:extLst>
          </p:cNvPr>
          <p:cNvSpPr/>
          <p:nvPr/>
        </p:nvSpPr>
        <p:spPr>
          <a:xfrm>
            <a:off x="13944600" y="7893866"/>
            <a:ext cx="9096445" cy="1937023"/>
          </a:xfrm>
          <a:prstGeom prst="rightArrow">
            <a:avLst/>
          </a:prstGeom>
          <a:solidFill>
            <a:srgbClr val="00A2FF">
              <a:lumMod val="60000"/>
              <a:lumOff val="40000"/>
            </a:srgbClr>
          </a:solidFill>
          <a:ln w="9525" cap="flat" cmpd="sng" algn="ctr">
            <a:noFill/>
            <a:prstDash val="solid"/>
          </a:ln>
          <a:effectLst/>
        </p:spPr>
        <p:txBody>
          <a:bodyPr rtlCol="0" anchor="ct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5200" b="0" i="0" u="none" strike="noStrike" kern="0" cap="none" spc="0" normalizeH="0" baseline="0" noProof="0" dirty="0">
                <a:ln>
                  <a:noFill/>
                </a:ln>
                <a:solidFill>
                  <a:srgbClr val="FFFFFF"/>
                </a:solidFill>
                <a:effectLst/>
                <a:uLnTx/>
                <a:uFillTx/>
                <a:latin typeface="Myriad Pro"/>
                <a:sym typeface="Myriad Pro"/>
              </a:rPr>
              <a:t>Increased Residual</a:t>
            </a:r>
          </a:p>
        </p:txBody>
      </p:sp>
      <p:sp>
        <p:nvSpPr>
          <p:cNvPr id="25" name="Right Arrow 1">
            <a:extLst>
              <a:ext uri="{FF2B5EF4-FFF2-40B4-BE49-F238E27FC236}">
                <a16:creationId xmlns:a16="http://schemas.microsoft.com/office/drawing/2014/main" id="{3D7299AB-B3C0-024B-BCC7-98D72180CDFE}"/>
              </a:ext>
            </a:extLst>
          </p:cNvPr>
          <p:cNvSpPr/>
          <p:nvPr/>
        </p:nvSpPr>
        <p:spPr>
          <a:xfrm>
            <a:off x="1342955" y="5906880"/>
            <a:ext cx="21698090" cy="1937023"/>
          </a:xfrm>
          <a:prstGeom prst="rightArrow">
            <a:avLst/>
          </a:prstGeom>
          <a:solidFill>
            <a:srgbClr val="92D050"/>
          </a:solidFill>
          <a:ln w="9525" cap="flat" cmpd="sng" algn="ctr">
            <a:noFill/>
            <a:prstDash val="solid"/>
          </a:ln>
          <a:effectLst/>
        </p:spPr>
        <p:txBody>
          <a:bodyPr rtlCol="0" anchor="ct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5200" b="0" i="0" u="none" strike="noStrike" kern="0" cap="none" spc="0" normalizeH="0" baseline="0" noProof="0" dirty="0">
                <a:ln>
                  <a:noFill/>
                </a:ln>
                <a:solidFill>
                  <a:srgbClr val="FFFFFF"/>
                </a:solidFill>
                <a:effectLst/>
                <a:uLnTx/>
                <a:uFillTx/>
                <a:latin typeface="Myriad Pro"/>
                <a:sym typeface="Myriad Pro"/>
              </a:rPr>
              <a:t>Increased Customer Acquisition Bonuses (CABs)</a:t>
            </a:r>
          </a:p>
        </p:txBody>
      </p:sp>
      <p:sp>
        <p:nvSpPr>
          <p:cNvPr id="26" name="Rectangle 25">
            <a:extLst>
              <a:ext uri="{FF2B5EF4-FFF2-40B4-BE49-F238E27FC236}">
                <a16:creationId xmlns:a16="http://schemas.microsoft.com/office/drawing/2014/main" id="{67EC4C07-6FDA-BA4D-94A5-22462879E8B2}"/>
              </a:ext>
            </a:extLst>
          </p:cNvPr>
          <p:cNvSpPr/>
          <p:nvPr/>
        </p:nvSpPr>
        <p:spPr>
          <a:xfrm>
            <a:off x="1925291" y="8533882"/>
            <a:ext cx="8648067" cy="2308324"/>
          </a:xfrm>
          <a:prstGeom prst="rect">
            <a:avLst/>
          </a:prstGeom>
        </p:spPr>
        <p:txBody>
          <a:bodyPr wrap="square">
            <a:spAutoFit/>
          </a:bodyPr>
          <a:lstStyle/>
          <a:p>
            <a:pPr defTabSz="457200"/>
            <a:r>
              <a:rPr lang="en-US" sz="4800" i="1" dirty="0">
                <a:solidFill>
                  <a:srgbClr val="D6D5D5">
                    <a:lumMod val="50000"/>
                  </a:srgbClr>
                </a:solidFill>
                <a:latin typeface="Myriad Pro"/>
                <a:ea typeface="Calibri" panose="020F0502020204030204" pitchFamily="34" charset="0"/>
                <a:sym typeface="Myriad Pro"/>
              </a:rPr>
              <a:t>Reaching higher earned positions is based on the number of personal and team customers*</a:t>
            </a:r>
          </a:p>
        </p:txBody>
      </p:sp>
      <p:graphicFrame>
        <p:nvGraphicFramePr>
          <p:cNvPr id="28" name="Diagram 27">
            <a:extLst>
              <a:ext uri="{FF2B5EF4-FFF2-40B4-BE49-F238E27FC236}">
                <a16:creationId xmlns:a16="http://schemas.microsoft.com/office/drawing/2014/main" id="{89BB22ED-2017-CF49-A1D7-5A2BBC052302}"/>
              </a:ext>
            </a:extLst>
          </p:cNvPr>
          <p:cNvGraphicFramePr/>
          <p:nvPr>
            <p:extLst>
              <p:ext uri="{D42A27DB-BD31-4B8C-83A1-F6EECF244321}">
                <p14:modId xmlns:p14="http://schemas.microsoft.com/office/powerpoint/2010/main" val="1377207036"/>
              </p:ext>
            </p:extLst>
          </p:nvPr>
        </p:nvGraphicFramePr>
        <p:xfrm>
          <a:off x="1128287" y="2175599"/>
          <a:ext cx="21912758" cy="499754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bg>
      <p:bgPr>
        <a:gradFill flip="none" rotWithShape="1">
          <a:gsLst>
            <a:gs pos="64549">
              <a:srgbClr val="FFFFFF"/>
            </a:gs>
            <a:gs pos="87307">
              <a:srgbClr val="FFFFFF"/>
            </a:gs>
            <a:gs pos="100000">
              <a:srgbClr val="FFFFFF"/>
            </a:gs>
          </a:gsLst>
          <a:lin ang="5400000" scaled="0"/>
        </a:gra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56EB3B2-0830-DE46-A37D-8D1539DF0CED}"/>
              </a:ext>
            </a:extLst>
          </p:cNvPr>
          <p:cNvPicPr>
            <a:picLocks noChangeAspect="1"/>
          </p:cNvPicPr>
          <p:nvPr/>
        </p:nvPicPr>
        <p:blipFill>
          <a:blip r:embed="rId3"/>
          <a:stretch>
            <a:fillRect/>
          </a:stretch>
        </p:blipFill>
        <p:spPr>
          <a:xfrm>
            <a:off x="14923822" y="841572"/>
            <a:ext cx="8737600" cy="8737600"/>
          </a:xfrm>
          <a:prstGeom prst="rect">
            <a:avLst/>
          </a:prstGeom>
        </p:spPr>
      </p:pic>
      <p:sp>
        <p:nvSpPr>
          <p:cNvPr id="298" name="What’s Next?"/>
          <p:cNvSpPr txBox="1"/>
          <p:nvPr/>
        </p:nvSpPr>
        <p:spPr>
          <a:xfrm>
            <a:off x="9921667" y="1210471"/>
            <a:ext cx="4540666" cy="1206098"/>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lvl1pPr defTabSz="457200">
              <a:defRPr sz="6900" spc="-138">
                <a:solidFill>
                  <a:srgbClr val="102C53"/>
                </a:solidFill>
                <a:latin typeface="Helvetica"/>
                <a:ea typeface="Helvetica"/>
                <a:cs typeface="Helvetica"/>
                <a:sym typeface="Helvetica"/>
              </a:defRPr>
            </a:lvl1pPr>
          </a:lstStyle>
          <a:p>
            <a:r>
              <a:rPr lang="en-AU" dirty="0">
                <a:solidFill>
                  <a:srgbClr val="4E92D4"/>
                </a:solidFill>
              </a:rPr>
              <a:t>Next</a:t>
            </a:r>
            <a:r>
              <a:rPr lang="en-AU" dirty="0"/>
              <a:t> </a:t>
            </a:r>
            <a:r>
              <a:rPr lang="en-AU" dirty="0">
                <a:solidFill>
                  <a:srgbClr val="4E92D4"/>
                </a:solidFill>
              </a:rPr>
              <a:t>Steps</a:t>
            </a:r>
            <a:endParaRPr dirty="0">
              <a:solidFill>
                <a:srgbClr val="4E92D4"/>
              </a:solidFill>
            </a:endParaRPr>
          </a:p>
        </p:txBody>
      </p:sp>
      <p:sp>
        <p:nvSpPr>
          <p:cNvPr id="299" name="Line"/>
          <p:cNvSpPr/>
          <p:nvPr/>
        </p:nvSpPr>
        <p:spPr>
          <a:xfrm>
            <a:off x="1545134" y="2616851"/>
            <a:ext cx="21293732" cy="1"/>
          </a:xfrm>
          <a:prstGeom prst="line">
            <a:avLst/>
          </a:prstGeom>
          <a:ln w="25400">
            <a:solidFill>
              <a:srgbClr val="102C53"/>
            </a:solidFill>
            <a:miter lim="400000"/>
          </a:ln>
        </p:spPr>
        <p:txBody>
          <a:bodyPr lIns="71437" tIns="71437" rIns="71437" bIns="71437" anchor="ctr"/>
          <a:lstStyle/>
          <a:p>
            <a:pPr>
              <a:defRPr sz="3000" b="0">
                <a:solidFill>
                  <a:srgbClr val="FFFFFF"/>
                </a:solidFill>
                <a:latin typeface="+mn-lt"/>
                <a:ea typeface="+mn-ea"/>
                <a:cs typeface="+mn-cs"/>
                <a:sym typeface="Helvetica Neue Medium"/>
              </a:defRPr>
            </a:pPr>
            <a:endParaRPr/>
          </a:p>
        </p:txBody>
      </p:sp>
      <p:sp>
        <p:nvSpPr>
          <p:cNvPr id="315" name="Circle"/>
          <p:cNvSpPr/>
          <p:nvPr/>
        </p:nvSpPr>
        <p:spPr>
          <a:xfrm>
            <a:off x="558800" y="558800"/>
            <a:ext cx="853579" cy="853579"/>
          </a:xfrm>
          <a:prstGeom prst="ellipse">
            <a:avLst/>
          </a:prstGeom>
          <a:solidFill>
            <a:srgbClr val="4F92D3"/>
          </a:solidFill>
          <a:ln w="12700">
            <a:miter lim="400000"/>
          </a:ln>
        </p:spPr>
        <p:txBody>
          <a:bodyPr lIns="71437" tIns="71437" rIns="71437" bIns="71437" anchor="ctr"/>
          <a:lstStyle/>
          <a:p>
            <a:pPr>
              <a:defRPr sz="3000" b="0">
                <a:solidFill>
                  <a:srgbClr val="FFFFFF"/>
                </a:solidFill>
                <a:latin typeface="+mn-lt"/>
                <a:ea typeface="+mn-ea"/>
                <a:cs typeface="+mn-cs"/>
                <a:sym typeface="Helvetica Neue Medium"/>
              </a:defRPr>
            </a:pPr>
            <a:endParaRPr/>
          </a:p>
        </p:txBody>
      </p:sp>
      <p:sp>
        <p:nvSpPr>
          <p:cNvPr id="316" name="8"/>
          <p:cNvSpPr txBox="1"/>
          <p:nvPr/>
        </p:nvSpPr>
        <p:spPr>
          <a:xfrm>
            <a:off x="628121" y="605679"/>
            <a:ext cx="714938" cy="759822"/>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lvl1pPr>
              <a:defRPr sz="4000">
                <a:solidFill>
                  <a:srgbClr val="FFFFFF"/>
                </a:solidFill>
              </a:defRPr>
            </a:lvl1pPr>
          </a:lstStyle>
          <a:p>
            <a:r>
              <a:rPr lang="en-AU" dirty="0"/>
              <a:t>10</a:t>
            </a:r>
            <a:endParaRPr dirty="0"/>
          </a:p>
        </p:txBody>
      </p:sp>
      <p:pic>
        <p:nvPicPr>
          <p:cNvPr id="317" name="ACN_1C_Blue.png" descr="ACN_1C_Blue.pn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1468774" y="12346010"/>
            <a:ext cx="2026899" cy="528418"/>
          </a:xfrm>
          <a:prstGeom prst="rect">
            <a:avLst/>
          </a:prstGeom>
          <a:ln w="12700">
            <a:miter lim="400000"/>
          </a:ln>
        </p:spPr>
      </p:pic>
      <p:sp>
        <p:nvSpPr>
          <p:cNvPr id="24" name="Rectangle">
            <a:extLst>
              <a:ext uri="{FF2B5EF4-FFF2-40B4-BE49-F238E27FC236}">
                <a16:creationId xmlns:a16="http://schemas.microsoft.com/office/drawing/2014/main" id="{32310F6B-2E27-F942-8FBB-7F357C72CC76}"/>
              </a:ext>
            </a:extLst>
          </p:cNvPr>
          <p:cNvSpPr/>
          <p:nvPr/>
        </p:nvSpPr>
        <p:spPr>
          <a:xfrm>
            <a:off x="3612852" y="5563914"/>
            <a:ext cx="17767897" cy="1467647"/>
          </a:xfrm>
          <a:prstGeom prst="rect">
            <a:avLst/>
          </a:prstGeom>
          <a:solidFill>
            <a:srgbClr val="FFFFFF"/>
          </a:solidFill>
          <a:ln w="38100" cap="flat">
            <a:solidFill>
              <a:srgbClr val="4F92D3"/>
            </a:solidFill>
            <a:prstDash val="solid"/>
            <a:miter lim="400000"/>
          </a:ln>
          <a:effectLst/>
        </p:spPr>
        <p:txBody>
          <a:bodyPr wrap="square" lIns="71437" tIns="71437" rIns="71437" bIns="71437" numCol="1" anchor="ctr">
            <a:noAutofit/>
          </a:bodyPr>
          <a:lstStyle/>
          <a:p>
            <a:pPr>
              <a:defRPr sz="3000" b="0">
                <a:solidFill>
                  <a:srgbClr val="FFFFFF"/>
                </a:solidFill>
                <a:latin typeface="+mn-lt"/>
                <a:ea typeface="+mn-ea"/>
                <a:cs typeface="+mn-cs"/>
                <a:sym typeface="Helvetica Neue Medium"/>
              </a:defRPr>
            </a:pPr>
            <a:endParaRPr/>
          </a:p>
        </p:txBody>
      </p:sp>
      <p:sp>
        <p:nvSpPr>
          <p:cNvPr id="25" name="Square">
            <a:extLst>
              <a:ext uri="{FF2B5EF4-FFF2-40B4-BE49-F238E27FC236}">
                <a16:creationId xmlns:a16="http://schemas.microsoft.com/office/drawing/2014/main" id="{1DA119E7-3CF2-F348-A140-4FD8FF044F52}"/>
              </a:ext>
            </a:extLst>
          </p:cNvPr>
          <p:cNvSpPr/>
          <p:nvPr/>
        </p:nvSpPr>
        <p:spPr>
          <a:xfrm>
            <a:off x="3003252" y="5662736"/>
            <a:ext cx="1270000" cy="1270003"/>
          </a:xfrm>
          <a:prstGeom prst="rect">
            <a:avLst/>
          </a:prstGeom>
          <a:solidFill>
            <a:srgbClr val="4F92D3"/>
          </a:solidFill>
          <a:ln w="12700" cap="flat">
            <a:noFill/>
            <a:miter lim="400000"/>
          </a:ln>
          <a:effectLst/>
        </p:spPr>
        <p:txBody>
          <a:bodyPr wrap="square" lIns="71437" tIns="71437" rIns="71437" bIns="71437" numCol="1" anchor="ctr">
            <a:noAutofit/>
          </a:bodyPr>
          <a:lstStyle/>
          <a:p>
            <a:pPr>
              <a:defRPr sz="3000" b="0">
                <a:solidFill>
                  <a:srgbClr val="FFFFFF"/>
                </a:solidFill>
                <a:latin typeface="+mn-lt"/>
                <a:ea typeface="+mn-ea"/>
                <a:cs typeface="+mn-cs"/>
                <a:sym typeface="Helvetica Neue Medium"/>
              </a:defRPr>
            </a:pPr>
            <a:endParaRPr/>
          </a:p>
        </p:txBody>
      </p:sp>
      <p:sp>
        <p:nvSpPr>
          <p:cNvPr id="27" name="2">
            <a:extLst>
              <a:ext uri="{FF2B5EF4-FFF2-40B4-BE49-F238E27FC236}">
                <a16:creationId xmlns:a16="http://schemas.microsoft.com/office/drawing/2014/main" id="{10CE81F2-AE03-BD48-A363-A9CC30F93812}"/>
              </a:ext>
            </a:extLst>
          </p:cNvPr>
          <p:cNvSpPr txBox="1"/>
          <p:nvPr/>
        </p:nvSpPr>
        <p:spPr>
          <a:xfrm>
            <a:off x="3265239" y="5591299"/>
            <a:ext cx="720626" cy="136207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71437" tIns="71437" rIns="71437" bIns="71437" numCol="1" anchor="ctr">
            <a:spAutoFit/>
          </a:bodyPr>
          <a:lstStyle>
            <a:lvl1pPr>
              <a:defRPr sz="8000" b="0">
                <a:solidFill>
                  <a:srgbClr val="FFFFFF"/>
                </a:solidFill>
                <a:latin typeface="Helvetica"/>
                <a:ea typeface="Helvetica"/>
                <a:cs typeface="Helvetica"/>
                <a:sym typeface="Helvetica"/>
              </a:defRPr>
            </a:lvl1pPr>
          </a:lstStyle>
          <a:p>
            <a:r>
              <a:t>2</a:t>
            </a:r>
          </a:p>
        </p:txBody>
      </p:sp>
      <p:sp>
        <p:nvSpPr>
          <p:cNvPr id="29" name="Rectangle">
            <a:extLst>
              <a:ext uri="{FF2B5EF4-FFF2-40B4-BE49-F238E27FC236}">
                <a16:creationId xmlns:a16="http://schemas.microsoft.com/office/drawing/2014/main" id="{2D4EDE5A-B18C-2542-AA39-B62FE26FAB40}"/>
              </a:ext>
            </a:extLst>
          </p:cNvPr>
          <p:cNvSpPr/>
          <p:nvPr/>
        </p:nvSpPr>
        <p:spPr>
          <a:xfrm>
            <a:off x="3612852" y="7634064"/>
            <a:ext cx="17767897" cy="1467647"/>
          </a:xfrm>
          <a:prstGeom prst="rect">
            <a:avLst/>
          </a:prstGeom>
          <a:solidFill>
            <a:srgbClr val="FFFFFF"/>
          </a:solidFill>
          <a:ln w="38100" cap="flat">
            <a:solidFill>
              <a:srgbClr val="102C53"/>
            </a:solidFill>
            <a:prstDash val="solid"/>
            <a:miter lim="400000"/>
          </a:ln>
          <a:effectLst/>
        </p:spPr>
        <p:txBody>
          <a:bodyPr wrap="square" lIns="71437" tIns="71437" rIns="71437" bIns="71437" numCol="1" anchor="ctr">
            <a:noAutofit/>
          </a:bodyPr>
          <a:lstStyle/>
          <a:p>
            <a:pPr>
              <a:defRPr sz="3000" b="0">
                <a:solidFill>
                  <a:srgbClr val="FFFFFF"/>
                </a:solidFill>
                <a:latin typeface="+mn-lt"/>
                <a:ea typeface="+mn-ea"/>
                <a:cs typeface="+mn-cs"/>
                <a:sym typeface="Helvetica Neue Medium"/>
              </a:defRPr>
            </a:pPr>
            <a:endParaRPr/>
          </a:p>
        </p:txBody>
      </p:sp>
      <p:sp>
        <p:nvSpPr>
          <p:cNvPr id="30" name="Square">
            <a:extLst>
              <a:ext uri="{FF2B5EF4-FFF2-40B4-BE49-F238E27FC236}">
                <a16:creationId xmlns:a16="http://schemas.microsoft.com/office/drawing/2014/main" id="{D04FA6CA-3AA5-6143-BDF9-086E4FAE6F3A}"/>
              </a:ext>
            </a:extLst>
          </p:cNvPr>
          <p:cNvSpPr/>
          <p:nvPr/>
        </p:nvSpPr>
        <p:spPr>
          <a:xfrm>
            <a:off x="3003252" y="7732886"/>
            <a:ext cx="1270000" cy="1270003"/>
          </a:xfrm>
          <a:prstGeom prst="rect">
            <a:avLst/>
          </a:prstGeom>
          <a:solidFill>
            <a:srgbClr val="102C53"/>
          </a:solidFill>
          <a:ln w="12700" cap="flat">
            <a:noFill/>
            <a:miter lim="400000"/>
          </a:ln>
          <a:effectLst/>
        </p:spPr>
        <p:txBody>
          <a:bodyPr wrap="square" lIns="71437" tIns="71437" rIns="71437" bIns="71437" numCol="1" anchor="ctr">
            <a:noAutofit/>
          </a:bodyPr>
          <a:lstStyle/>
          <a:p>
            <a:pPr>
              <a:defRPr sz="3000" b="0">
                <a:solidFill>
                  <a:srgbClr val="FFFFFF"/>
                </a:solidFill>
                <a:latin typeface="+mn-lt"/>
                <a:ea typeface="+mn-ea"/>
                <a:cs typeface="+mn-cs"/>
                <a:sym typeface="Helvetica Neue Medium"/>
              </a:defRPr>
            </a:pPr>
            <a:endParaRPr/>
          </a:p>
        </p:txBody>
      </p:sp>
      <p:sp>
        <p:nvSpPr>
          <p:cNvPr id="32" name="3">
            <a:extLst>
              <a:ext uri="{FF2B5EF4-FFF2-40B4-BE49-F238E27FC236}">
                <a16:creationId xmlns:a16="http://schemas.microsoft.com/office/drawing/2014/main" id="{8549FA35-9FCF-B540-8B79-B0BF7B11AE27}"/>
              </a:ext>
            </a:extLst>
          </p:cNvPr>
          <p:cNvSpPr txBox="1"/>
          <p:nvPr/>
        </p:nvSpPr>
        <p:spPr>
          <a:xfrm>
            <a:off x="3265239" y="7661449"/>
            <a:ext cx="720626" cy="136207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71437" tIns="71437" rIns="71437" bIns="71437" numCol="1" anchor="ctr">
            <a:spAutoFit/>
          </a:bodyPr>
          <a:lstStyle>
            <a:lvl1pPr>
              <a:defRPr sz="8000" b="0">
                <a:solidFill>
                  <a:srgbClr val="FFFFFF"/>
                </a:solidFill>
                <a:latin typeface="Helvetica"/>
                <a:ea typeface="Helvetica"/>
                <a:cs typeface="Helvetica"/>
                <a:sym typeface="Helvetica"/>
              </a:defRPr>
            </a:lvl1pPr>
          </a:lstStyle>
          <a:p>
            <a:r>
              <a:t>3</a:t>
            </a:r>
          </a:p>
        </p:txBody>
      </p:sp>
      <p:sp>
        <p:nvSpPr>
          <p:cNvPr id="34" name="Rectangle">
            <a:extLst>
              <a:ext uri="{FF2B5EF4-FFF2-40B4-BE49-F238E27FC236}">
                <a16:creationId xmlns:a16="http://schemas.microsoft.com/office/drawing/2014/main" id="{EF559F3E-961B-524B-AA5A-8B0A0412206C}"/>
              </a:ext>
            </a:extLst>
          </p:cNvPr>
          <p:cNvSpPr/>
          <p:nvPr/>
        </p:nvSpPr>
        <p:spPr>
          <a:xfrm>
            <a:off x="3612852" y="9704213"/>
            <a:ext cx="17767897" cy="1467646"/>
          </a:xfrm>
          <a:prstGeom prst="rect">
            <a:avLst/>
          </a:prstGeom>
          <a:solidFill>
            <a:srgbClr val="FFFFFF"/>
          </a:solidFill>
          <a:ln w="38100" cap="flat">
            <a:solidFill>
              <a:srgbClr val="102C53"/>
            </a:solidFill>
            <a:prstDash val="solid"/>
            <a:miter lim="400000"/>
          </a:ln>
          <a:effectLst/>
        </p:spPr>
        <p:txBody>
          <a:bodyPr wrap="square" lIns="71437" tIns="71437" rIns="71437" bIns="71437" numCol="1" anchor="ctr">
            <a:noAutofit/>
          </a:bodyPr>
          <a:lstStyle/>
          <a:p>
            <a:pPr>
              <a:defRPr sz="3000" b="0">
                <a:solidFill>
                  <a:srgbClr val="FFFFFF"/>
                </a:solidFill>
                <a:latin typeface="+mn-lt"/>
                <a:ea typeface="+mn-ea"/>
                <a:cs typeface="+mn-cs"/>
                <a:sym typeface="Helvetica Neue Medium"/>
              </a:defRPr>
            </a:pPr>
            <a:endParaRPr/>
          </a:p>
        </p:txBody>
      </p:sp>
      <p:sp>
        <p:nvSpPr>
          <p:cNvPr id="35" name="Square">
            <a:extLst>
              <a:ext uri="{FF2B5EF4-FFF2-40B4-BE49-F238E27FC236}">
                <a16:creationId xmlns:a16="http://schemas.microsoft.com/office/drawing/2014/main" id="{8C2651EE-4E0C-3D4A-B0E9-410E6E434007}"/>
              </a:ext>
            </a:extLst>
          </p:cNvPr>
          <p:cNvSpPr/>
          <p:nvPr/>
        </p:nvSpPr>
        <p:spPr>
          <a:xfrm>
            <a:off x="3003252" y="9803035"/>
            <a:ext cx="1270000" cy="1270002"/>
          </a:xfrm>
          <a:prstGeom prst="rect">
            <a:avLst/>
          </a:prstGeom>
          <a:solidFill>
            <a:srgbClr val="5E5E5E"/>
          </a:solidFill>
          <a:ln w="12700" cap="flat">
            <a:noFill/>
            <a:miter lim="400000"/>
          </a:ln>
          <a:effectLst/>
        </p:spPr>
        <p:txBody>
          <a:bodyPr wrap="square" lIns="71437" tIns="71437" rIns="71437" bIns="71437" numCol="1" anchor="ctr">
            <a:noAutofit/>
          </a:bodyPr>
          <a:lstStyle/>
          <a:p>
            <a:pPr>
              <a:defRPr sz="3000" b="0">
                <a:solidFill>
                  <a:srgbClr val="FFFFFF"/>
                </a:solidFill>
                <a:latin typeface="+mn-lt"/>
                <a:ea typeface="+mn-ea"/>
                <a:cs typeface="+mn-cs"/>
                <a:sym typeface="Helvetica Neue Medium"/>
              </a:defRPr>
            </a:pPr>
            <a:endParaRPr/>
          </a:p>
        </p:txBody>
      </p:sp>
      <p:sp>
        <p:nvSpPr>
          <p:cNvPr id="37" name="4">
            <a:extLst>
              <a:ext uri="{FF2B5EF4-FFF2-40B4-BE49-F238E27FC236}">
                <a16:creationId xmlns:a16="http://schemas.microsoft.com/office/drawing/2014/main" id="{B712CF4F-7137-0D41-8A10-E3A55EE6392A}"/>
              </a:ext>
            </a:extLst>
          </p:cNvPr>
          <p:cNvSpPr txBox="1"/>
          <p:nvPr/>
        </p:nvSpPr>
        <p:spPr>
          <a:xfrm>
            <a:off x="3265239" y="9731598"/>
            <a:ext cx="720626" cy="1362077"/>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71437" tIns="71437" rIns="71437" bIns="71437" numCol="1" anchor="ctr">
            <a:spAutoFit/>
          </a:bodyPr>
          <a:lstStyle>
            <a:lvl1pPr>
              <a:defRPr sz="8000" b="0">
                <a:solidFill>
                  <a:srgbClr val="FFFFFF"/>
                </a:solidFill>
                <a:latin typeface="Helvetica"/>
                <a:ea typeface="Helvetica"/>
                <a:cs typeface="Helvetica"/>
                <a:sym typeface="Helvetica"/>
              </a:defRPr>
            </a:lvl1pPr>
          </a:lstStyle>
          <a:p>
            <a:r>
              <a:t>4</a:t>
            </a:r>
          </a:p>
        </p:txBody>
      </p:sp>
      <p:grpSp>
        <p:nvGrpSpPr>
          <p:cNvPr id="38" name="Group">
            <a:extLst>
              <a:ext uri="{FF2B5EF4-FFF2-40B4-BE49-F238E27FC236}">
                <a16:creationId xmlns:a16="http://schemas.microsoft.com/office/drawing/2014/main" id="{0C4D38DC-DF74-F94A-AE5B-620E7FFE5918}"/>
              </a:ext>
            </a:extLst>
          </p:cNvPr>
          <p:cNvGrpSpPr/>
          <p:nvPr/>
        </p:nvGrpSpPr>
        <p:grpSpPr>
          <a:xfrm>
            <a:off x="3003252" y="3493765"/>
            <a:ext cx="18377497" cy="1467647"/>
            <a:chOff x="1257300" y="534714"/>
            <a:chExt cx="18377496" cy="1467645"/>
          </a:xfrm>
        </p:grpSpPr>
        <p:sp>
          <p:nvSpPr>
            <p:cNvPr id="39" name="Rectangle">
              <a:extLst>
                <a:ext uri="{FF2B5EF4-FFF2-40B4-BE49-F238E27FC236}">
                  <a16:creationId xmlns:a16="http://schemas.microsoft.com/office/drawing/2014/main" id="{E8706B44-2BD2-FA45-84AC-700D8734B707}"/>
                </a:ext>
              </a:extLst>
            </p:cNvPr>
            <p:cNvSpPr/>
            <p:nvPr/>
          </p:nvSpPr>
          <p:spPr>
            <a:xfrm>
              <a:off x="1866900" y="534714"/>
              <a:ext cx="17767896" cy="1467645"/>
            </a:xfrm>
            <a:prstGeom prst="rect">
              <a:avLst/>
            </a:prstGeom>
            <a:solidFill>
              <a:srgbClr val="FFFFFF"/>
            </a:solidFill>
            <a:ln w="38100" cap="flat">
              <a:solidFill>
                <a:srgbClr val="6BC6C6"/>
              </a:solidFill>
              <a:prstDash val="solid"/>
              <a:miter lim="400000"/>
            </a:ln>
            <a:effectLst/>
          </p:spPr>
          <p:txBody>
            <a:bodyPr wrap="square" lIns="71437" tIns="71437" rIns="71437" bIns="71437" numCol="1" anchor="ctr">
              <a:noAutofit/>
            </a:bodyPr>
            <a:lstStyle/>
            <a:p>
              <a:pPr>
                <a:defRPr sz="3000" b="0">
                  <a:solidFill>
                    <a:srgbClr val="FFFFFF"/>
                  </a:solidFill>
                  <a:latin typeface="+mn-lt"/>
                  <a:ea typeface="+mn-ea"/>
                  <a:cs typeface="+mn-cs"/>
                  <a:sym typeface="Helvetica Neue Medium"/>
                </a:defRPr>
              </a:pPr>
              <a:endParaRPr/>
            </a:p>
          </p:txBody>
        </p:sp>
        <p:sp>
          <p:nvSpPr>
            <p:cNvPr id="40" name="Square">
              <a:extLst>
                <a:ext uri="{FF2B5EF4-FFF2-40B4-BE49-F238E27FC236}">
                  <a16:creationId xmlns:a16="http://schemas.microsoft.com/office/drawing/2014/main" id="{1676D33D-7297-4040-90CD-AFB5435A4CC5}"/>
                </a:ext>
              </a:extLst>
            </p:cNvPr>
            <p:cNvSpPr/>
            <p:nvPr/>
          </p:nvSpPr>
          <p:spPr>
            <a:xfrm>
              <a:off x="1257300" y="633536"/>
              <a:ext cx="1270000" cy="1270001"/>
            </a:xfrm>
            <a:prstGeom prst="rect">
              <a:avLst/>
            </a:prstGeom>
            <a:solidFill>
              <a:srgbClr val="6BC6C6"/>
            </a:solidFill>
            <a:ln w="12700" cap="flat">
              <a:noFill/>
              <a:miter lim="400000"/>
            </a:ln>
            <a:effectLst/>
          </p:spPr>
          <p:txBody>
            <a:bodyPr wrap="square" lIns="71437" tIns="71437" rIns="71437" bIns="71437" numCol="1" anchor="ctr">
              <a:noAutofit/>
            </a:bodyPr>
            <a:lstStyle/>
            <a:p>
              <a:pPr>
                <a:defRPr sz="3000" b="0">
                  <a:solidFill>
                    <a:srgbClr val="FFFFFF"/>
                  </a:solidFill>
                  <a:latin typeface="+mn-lt"/>
                  <a:ea typeface="+mn-ea"/>
                  <a:cs typeface="+mn-cs"/>
                  <a:sym typeface="Helvetica Neue Medium"/>
                </a:defRPr>
              </a:pPr>
              <a:endParaRPr/>
            </a:p>
          </p:txBody>
        </p:sp>
        <p:sp>
          <p:nvSpPr>
            <p:cNvPr id="41" name="Download the ACN Compass App">
              <a:extLst>
                <a:ext uri="{FF2B5EF4-FFF2-40B4-BE49-F238E27FC236}">
                  <a16:creationId xmlns:a16="http://schemas.microsoft.com/office/drawing/2014/main" id="{B7B5B181-A7FC-624B-BA3B-0648FC10DE8E}"/>
                </a:ext>
              </a:extLst>
            </p:cNvPr>
            <p:cNvSpPr txBox="1"/>
            <p:nvPr/>
          </p:nvSpPr>
          <p:spPr>
            <a:xfrm>
              <a:off x="2880586" y="719349"/>
              <a:ext cx="5521062" cy="109837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71437" tIns="71437" rIns="71437" bIns="71437" numCol="1" anchor="ctr">
              <a:spAutoFit/>
            </a:bodyPr>
            <a:lstStyle>
              <a:lvl1pPr algn="l">
                <a:defRPr sz="6200" b="0" spc="-124">
                  <a:solidFill>
                    <a:srgbClr val="6BC6C6"/>
                  </a:solidFill>
                  <a:latin typeface="Helvetica"/>
                  <a:ea typeface="Helvetica"/>
                  <a:cs typeface="Helvetica"/>
                  <a:sym typeface="Helvetica"/>
                </a:defRPr>
              </a:lvl1pPr>
            </a:lstStyle>
            <a:p>
              <a:pPr>
                <a:defRPr sz="6200" spc="-124">
                  <a:solidFill>
                    <a:srgbClr val="4F92D3"/>
                  </a:solidFill>
                  <a:latin typeface="Helvetica"/>
                  <a:ea typeface="Helvetica"/>
                  <a:cs typeface="Helvetica"/>
                  <a:sym typeface="Helvetica"/>
                </a:defRPr>
              </a:pPr>
              <a:r>
                <a:rPr lang="en-US" dirty="0">
                  <a:solidFill>
                    <a:srgbClr val="6AC6C6"/>
                  </a:solidFill>
                </a:rPr>
                <a:t>Enrol as an IBO</a:t>
              </a:r>
              <a:endParaRPr lang="en-US" b="1" dirty="0">
                <a:solidFill>
                  <a:srgbClr val="6AC6C6"/>
                </a:solidFill>
              </a:endParaRPr>
            </a:p>
          </p:txBody>
        </p:sp>
        <p:sp>
          <p:nvSpPr>
            <p:cNvPr id="42" name="1">
              <a:extLst>
                <a:ext uri="{FF2B5EF4-FFF2-40B4-BE49-F238E27FC236}">
                  <a16:creationId xmlns:a16="http://schemas.microsoft.com/office/drawing/2014/main" id="{4FB6BCC4-9F54-DD47-984B-FF6186D016DF}"/>
                </a:ext>
              </a:extLst>
            </p:cNvPr>
            <p:cNvSpPr txBox="1"/>
            <p:nvPr/>
          </p:nvSpPr>
          <p:spPr>
            <a:xfrm>
              <a:off x="1519287" y="562099"/>
              <a:ext cx="720626" cy="136207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71437" tIns="71437" rIns="71437" bIns="71437" numCol="1" anchor="ctr">
              <a:spAutoFit/>
            </a:bodyPr>
            <a:lstStyle>
              <a:lvl1pPr>
                <a:defRPr sz="8000" b="0">
                  <a:solidFill>
                    <a:srgbClr val="FFFFFF"/>
                  </a:solidFill>
                  <a:latin typeface="Helvetica"/>
                  <a:ea typeface="Helvetica"/>
                  <a:cs typeface="Helvetica"/>
                  <a:sym typeface="Helvetica"/>
                </a:defRPr>
              </a:lvl1pPr>
            </a:lstStyle>
            <a:p>
              <a:r>
                <a:t>1</a:t>
              </a:r>
            </a:p>
          </p:txBody>
        </p:sp>
      </p:grpSp>
      <p:sp>
        <p:nvSpPr>
          <p:cNvPr id="45" name="Schedule your 1st Presentation">
            <a:extLst>
              <a:ext uri="{FF2B5EF4-FFF2-40B4-BE49-F238E27FC236}">
                <a16:creationId xmlns:a16="http://schemas.microsoft.com/office/drawing/2014/main" id="{E2A8D6E6-34F3-8140-9717-9E21D1258C81}"/>
              </a:ext>
            </a:extLst>
          </p:cNvPr>
          <p:cNvSpPr txBox="1"/>
          <p:nvPr/>
        </p:nvSpPr>
        <p:spPr>
          <a:xfrm>
            <a:off x="4626538" y="9888847"/>
            <a:ext cx="8968929" cy="1098377"/>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71437" tIns="71437" rIns="71437" bIns="71437" numCol="1" anchor="ctr">
            <a:spAutoFit/>
          </a:bodyPr>
          <a:lstStyle/>
          <a:p>
            <a:pPr algn="l">
              <a:defRPr sz="6200" b="0" spc="-124">
                <a:solidFill>
                  <a:srgbClr val="5E5E5E"/>
                </a:solidFill>
                <a:latin typeface="Helvetica"/>
                <a:ea typeface="Helvetica"/>
                <a:cs typeface="Helvetica"/>
                <a:sym typeface="Helvetica"/>
              </a:defRPr>
            </a:pPr>
            <a:r>
              <a:rPr lang="en-US" dirty="0"/>
              <a:t>Start acquiring customers</a:t>
            </a:r>
            <a:endParaRPr b="1" dirty="0"/>
          </a:p>
        </p:txBody>
      </p:sp>
      <p:sp>
        <p:nvSpPr>
          <p:cNvPr id="46" name="Schedule your 1st Presentation">
            <a:extLst>
              <a:ext uri="{FF2B5EF4-FFF2-40B4-BE49-F238E27FC236}">
                <a16:creationId xmlns:a16="http://schemas.microsoft.com/office/drawing/2014/main" id="{E2A8D6E6-34F3-8140-9717-9E21D1258C81}"/>
              </a:ext>
            </a:extLst>
          </p:cNvPr>
          <p:cNvSpPr txBox="1"/>
          <p:nvPr/>
        </p:nvSpPr>
        <p:spPr>
          <a:xfrm>
            <a:off x="4626538" y="7818698"/>
            <a:ext cx="7205241" cy="1098377"/>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71437" tIns="71437" rIns="71437" bIns="71437" numCol="1" anchor="ctr">
            <a:spAutoFit/>
          </a:bodyPr>
          <a:lstStyle/>
          <a:p>
            <a:pPr algn="l">
              <a:defRPr sz="6200" b="0" spc="-124">
                <a:solidFill>
                  <a:srgbClr val="5E5E5E"/>
                </a:solidFill>
                <a:latin typeface="Helvetica"/>
                <a:ea typeface="Helvetica"/>
                <a:cs typeface="Helvetica"/>
                <a:sym typeface="Helvetica"/>
              </a:defRPr>
            </a:pPr>
            <a:r>
              <a:rPr lang="en-US" dirty="0">
                <a:solidFill>
                  <a:srgbClr val="112B52"/>
                </a:solidFill>
              </a:rPr>
              <a:t>Participate in training</a:t>
            </a:r>
            <a:endParaRPr b="1" dirty="0">
              <a:solidFill>
                <a:srgbClr val="112B52"/>
              </a:solidFill>
            </a:endParaRPr>
          </a:p>
        </p:txBody>
      </p:sp>
      <p:sp>
        <p:nvSpPr>
          <p:cNvPr id="47" name="Schedule your 1st Presentation">
            <a:extLst>
              <a:ext uri="{FF2B5EF4-FFF2-40B4-BE49-F238E27FC236}">
                <a16:creationId xmlns:a16="http://schemas.microsoft.com/office/drawing/2014/main" id="{E2A8D6E6-34F3-8140-9717-9E21D1258C81}"/>
              </a:ext>
            </a:extLst>
          </p:cNvPr>
          <p:cNvSpPr txBox="1"/>
          <p:nvPr/>
        </p:nvSpPr>
        <p:spPr>
          <a:xfrm>
            <a:off x="4535239" y="5723149"/>
            <a:ext cx="10671831" cy="1098377"/>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71437" tIns="71437" rIns="71437" bIns="71437" numCol="1" anchor="ctr">
            <a:spAutoFit/>
          </a:bodyPr>
          <a:lstStyle/>
          <a:p>
            <a:pPr algn="l">
              <a:defRPr sz="6200" b="0" spc="-124">
                <a:solidFill>
                  <a:srgbClr val="5E5E5E"/>
                </a:solidFill>
                <a:latin typeface="Helvetica"/>
                <a:ea typeface="Helvetica"/>
                <a:cs typeface="Helvetica"/>
                <a:sym typeface="Helvetica"/>
              </a:defRPr>
            </a:pPr>
            <a:r>
              <a:rPr lang="en-US" sz="6200" b="0" dirty="0">
                <a:solidFill>
                  <a:srgbClr val="4E92D4"/>
                </a:solidFill>
                <a:sym typeface="Helvetica"/>
              </a:rPr>
              <a:t>Utilise the ACN support system</a:t>
            </a:r>
            <a:endParaRPr b="1" dirty="0">
              <a:solidFill>
                <a:srgbClr val="4E92D4"/>
              </a:solidFill>
            </a:endParaRPr>
          </a:p>
        </p:txBody>
      </p:sp>
      <p:sp>
        <p:nvSpPr>
          <p:cNvPr id="3" name="Rectangle 2">
            <a:extLst>
              <a:ext uri="{FF2B5EF4-FFF2-40B4-BE49-F238E27FC236}">
                <a16:creationId xmlns:a16="http://schemas.microsoft.com/office/drawing/2014/main" id="{9D71FFAD-705C-384E-9822-1D913C3B85F7}"/>
              </a:ext>
            </a:extLst>
          </p:cNvPr>
          <p:cNvSpPr/>
          <p:nvPr/>
        </p:nvSpPr>
        <p:spPr>
          <a:xfrm>
            <a:off x="1813119" y="12346010"/>
            <a:ext cx="20037319" cy="1015663"/>
          </a:xfrm>
          <a:prstGeom prst="rect">
            <a:avLst/>
          </a:prstGeom>
        </p:spPr>
        <p:txBody>
          <a:bodyPr wrap="square">
            <a:spAutoFit/>
          </a:bodyPr>
          <a:lstStyle/>
          <a:p>
            <a:pPr>
              <a:defRPr sz="6700" cap="all" spc="133">
                <a:solidFill>
                  <a:srgbClr val="102C53"/>
                </a:solidFill>
                <a:latin typeface="Myriad Pro Light"/>
                <a:ea typeface="Myriad Pro Light"/>
                <a:cs typeface="Myriad Pro Light"/>
                <a:sym typeface="Myriad Pro Light"/>
              </a:defRPr>
            </a:pPr>
            <a:r>
              <a:rPr lang="en-AU" sz="4800" i="1" dirty="0"/>
              <a:t>In Business for Yourself, but </a:t>
            </a:r>
            <a:r>
              <a:rPr lang="en-AU" sz="6000" i="1" cap="all" spc="133" dirty="0">
                <a:solidFill>
                  <a:srgbClr val="102C53"/>
                </a:solidFill>
                <a:ea typeface="Myriad Pro Light"/>
                <a:cs typeface="Myriad Pro Light"/>
                <a:sym typeface="Myriad Pro Light"/>
              </a:rPr>
              <a:t>NEVER </a:t>
            </a:r>
            <a:r>
              <a:rPr lang="en-AU" sz="4800" i="1" dirty="0"/>
              <a:t>By Yourself!</a:t>
            </a:r>
          </a:p>
        </p:txBody>
      </p:sp>
    </p:spTree>
  </p:cSld>
  <p:clrMapOvr>
    <a:masterClrMapping/>
  </p:clrMapOvr>
  <p:transition spd="med"/>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iterate>
                                    <p:tmAbs val="0"/>
                                  </p:iterate>
                                  <p:childTnLst>
                                    <p:set>
                                      <p:cBhvr>
                                        <p:cTn id="6" fill="hold"/>
                                        <p:tgtEl>
                                          <p:spTgt spid="38"/>
                                        </p:tgtEl>
                                        <p:attrNameLst>
                                          <p:attrName>style.visibility</p:attrName>
                                        </p:attrNameLst>
                                      </p:cBhvr>
                                      <p:to>
                                        <p:strVal val="visible"/>
                                      </p:to>
                                    </p:set>
                                    <p:anim calcmode="lin" valueType="num">
                                      <p:cBhvr>
                                        <p:cTn id="7" dur="1250" fill="hold"/>
                                        <p:tgtEl>
                                          <p:spTgt spid="38"/>
                                        </p:tgtEl>
                                        <p:attrNameLst>
                                          <p:attrName>ppt_x</p:attrName>
                                        </p:attrNameLst>
                                      </p:cBhvr>
                                      <p:tavLst>
                                        <p:tav tm="0">
                                          <p:val>
                                            <p:strVal val="0-#ppt_w/2"/>
                                          </p:val>
                                        </p:tav>
                                        <p:tav tm="100000">
                                          <p:val>
                                            <p:strVal val="#ppt_x"/>
                                          </p:val>
                                        </p:tav>
                                      </p:tavLst>
                                    </p:anim>
                                    <p:anim calcmode="lin" valueType="num">
                                      <p:cBhvr>
                                        <p:cTn id="8" dur="1250" fill="hold"/>
                                        <p:tgtEl>
                                          <p:spTgt spid="3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advAuto="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Participating in the trillion-dollar essential services industry (Largest, fastest growing &amp; most progressive in the world)…"/>
          <p:cNvSpPr txBox="1"/>
          <p:nvPr/>
        </p:nvSpPr>
        <p:spPr>
          <a:xfrm>
            <a:off x="1786268" y="1790470"/>
            <a:ext cx="20680325" cy="9978628"/>
          </a:xfrm>
          <a:prstGeom prst="rect">
            <a:avLst/>
          </a:prstGeom>
          <a:ln w="12700">
            <a:miter lim="400000"/>
          </a:ln>
          <a:extLst>
            <a:ext uri="{C572A759-6A51-4108-AA02-DFA0A04FC94B}">
              <ma14:wrappingTextBoxFlag xmlns:ma14="http://schemas.microsoft.com/office/mac/drawingml/2011/main" xmlns="" val="1"/>
            </a:ext>
          </a:extLst>
        </p:spPr>
        <p:txBody>
          <a:bodyPr wrap="square" lIns="71437" tIns="71437" rIns="71437" bIns="71437">
            <a:spAutoFit/>
          </a:bodyPr>
          <a:lstStyle/>
          <a:p>
            <a:pPr marL="254000" marR="0" lvl="0" indent="0" algn="just" defTabSz="457200" rtl="0" eaLnBrk="1" fontAlgn="auto" latinLnBrk="0" hangingPunct="0">
              <a:lnSpc>
                <a:spcPct val="150000"/>
              </a:lnSpc>
              <a:spcBef>
                <a:spcPts val="1200"/>
              </a:spcBef>
              <a:spcAft>
                <a:spcPts val="0"/>
              </a:spcAft>
              <a:buClrTx/>
              <a:buSzPct val="145000"/>
              <a:buFontTx/>
              <a:buNone/>
              <a:tabLst/>
              <a:defRPr sz="5500" spc="-165"/>
            </a:pPr>
            <a:r>
              <a:rPr kumimoji="0" lang="en-US" sz="4800" b="0" i="0" u="none" strike="noStrike" kern="0" cap="none" spc="-165" normalizeH="0" baseline="0" noProof="0" dirty="0">
                <a:ln>
                  <a:noFill/>
                </a:ln>
                <a:solidFill>
                  <a:srgbClr val="5E5E5E"/>
                </a:solidFill>
                <a:effectLst/>
                <a:uLnTx/>
                <a:uFillTx/>
                <a:latin typeface="Myriad Pro"/>
                <a:sym typeface="Myriad Pro"/>
              </a:rPr>
              <a:t>Refer to the ACN Compensation Plan for complete details.  Earnings as an ACN IBO are based solely upon the successful sale of products to customers and their usage of those products. Individuals will incur expenses in operating their ACN business, such as the sign-up fee and monthly business support, as well as other possible operating expenses.  </a:t>
            </a:r>
            <a:r>
              <a:rPr kumimoji="0" lang="en-US" sz="4800" b="1" i="0" u="none" strike="noStrike" kern="0" cap="none" spc="-165" normalizeH="0" baseline="0" noProof="0" dirty="0">
                <a:ln>
                  <a:noFill/>
                </a:ln>
                <a:solidFill>
                  <a:srgbClr val="5E5E5E"/>
                </a:solidFill>
                <a:effectLst/>
                <a:uLnTx/>
                <a:uFillTx/>
                <a:latin typeface="Myriad Pro"/>
                <a:ea typeface="MyriadPro-BoldIt"/>
                <a:cs typeface="MyriadPro-BoldIt"/>
                <a:sym typeface="MyriadPro-BoldIt"/>
              </a:rPr>
              <a:t>As with any business, earnings and success at ACN are not guaranteed but depend primarily on the individual’s persistence, effort, and results of acquiring customers personally and/or through their team. Individuals will not earn income and will lose money as an IBO if customers are not acquired. </a:t>
            </a:r>
          </a:p>
        </p:txBody>
      </p:sp>
      <p:sp>
        <p:nvSpPr>
          <p:cNvPr id="145" name="Line"/>
          <p:cNvSpPr/>
          <p:nvPr/>
        </p:nvSpPr>
        <p:spPr>
          <a:xfrm>
            <a:off x="1676331" y="1355073"/>
            <a:ext cx="21031338" cy="1"/>
          </a:xfrm>
          <a:prstGeom prst="line">
            <a:avLst/>
          </a:prstGeom>
          <a:ln w="12700">
            <a:solidFill>
              <a:srgbClr val="102C53"/>
            </a:solidFill>
            <a:miter lim="400000"/>
          </a:ln>
        </p:spPr>
        <p:txBody>
          <a:bodyPr lIns="71437" tIns="71437" rIns="71437" bIns="71437" anchor="ctr"/>
          <a:lstStyle/>
          <a:p>
            <a:pPr marL="0" marR="0" lvl="0" indent="0" algn="ctr" defTabSz="821531" rtl="0" eaLnBrk="1" fontAlgn="auto" latinLnBrk="0" hangingPunct="0">
              <a:lnSpc>
                <a:spcPct val="100000"/>
              </a:lnSpc>
              <a:spcBef>
                <a:spcPts val="0"/>
              </a:spcBef>
              <a:spcAft>
                <a:spcPts val="0"/>
              </a:spcAft>
              <a:buClrTx/>
              <a:buSzTx/>
              <a:buFontTx/>
              <a:buNone/>
              <a:tabLst/>
              <a:defRPr sz="3000">
                <a:solidFill>
                  <a:srgbClr val="FFFFFF"/>
                </a:solidFill>
                <a:latin typeface="Helvetica Neue Medium"/>
                <a:ea typeface="Helvetica Neue Medium"/>
                <a:cs typeface="Helvetica Neue Medium"/>
                <a:sym typeface="Helvetica Neue Medium"/>
              </a:defRPr>
            </a:pPr>
            <a:endParaRPr kumimoji="0" sz="3000" b="0" i="0" u="none" strike="noStrike" kern="0" cap="none" spc="0" normalizeH="0" baseline="0" noProof="0">
              <a:ln>
                <a:noFill/>
              </a:ln>
              <a:solidFill>
                <a:srgbClr val="FFFFFF"/>
              </a:solidFill>
              <a:effectLst/>
              <a:uLnTx/>
              <a:uFillTx/>
              <a:latin typeface="Helvetica Neue Medium"/>
              <a:ea typeface="Helvetica Neue Medium"/>
              <a:cs typeface="Helvetica Neue Medium"/>
              <a:sym typeface="Helvetica Neue Medium"/>
            </a:endParaRPr>
          </a:p>
        </p:txBody>
      </p:sp>
      <p:sp>
        <p:nvSpPr>
          <p:cNvPr id="5" name="Line">
            <a:extLst>
              <a:ext uri="{FF2B5EF4-FFF2-40B4-BE49-F238E27FC236}">
                <a16:creationId xmlns:a16="http://schemas.microsoft.com/office/drawing/2014/main" id="{E4618E7C-3372-448F-A3CE-FE6646512A5F}"/>
              </a:ext>
            </a:extLst>
          </p:cNvPr>
          <p:cNvSpPr/>
          <p:nvPr/>
        </p:nvSpPr>
        <p:spPr>
          <a:xfrm>
            <a:off x="1645851" y="12103083"/>
            <a:ext cx="21031338" cy="1"/>
          </a:xfrm>
          <a:prstGeom prst="line">
            <a:avLst/>
          </a:prstGeom>
          <a:ln w="12700">
            <a:solidFill>
              <a:srgbClr val="102C53"/>
            </a:solidFill>
            <a:miter lim="400000"/>
          </a:ln>
        </p:spPr>
        <p:txBody>
          <a:bodyPr lIns="71437" tIns="71437" rIns="71437" bIns="71437" anchor="ctr"/>
          <a:lstStyle/>
          <a:p>
            <a:pPr marL="0" marR="0" lvl="0" indent="0" algn="ctr" defTabSz="821531" rtl="0" eaLnBrk="1" fontAlgn="auto" latinLnBrk="0" hangingPunct="0">
              <a:lnSpc>
                <a:spcPct val="100000"/>
              </a:lnSpc>
              <a:spcBef>
                <a:spcPts val="0"/>
              </a:spcBef>
              <a:spcAft>
                <a:spcPts val="0"/>
              </a:spcAft>
              <a:buClrTx/>
              <a:buSzTx/>
              <a:buFontTx/>
              <a:buNone/>
              <a:tabLst/>
              <a:defRPr sz="3000">
                <a:solidFill>
                  <a:srgbClr val="FFFFFF"/>
                </a:solidFill>
                <a:latin typeface="Helvetica Neue Medium"/>
                <a:ea typeface="Helvetica Neue Medium"/>
                <a:cs typeface="Helvetica Neue Medium"/>
                <a:sym typeface="Helvetica Neue Medium"/>
              </a:defRPr>
            </a:pPr>
            <a:endParaRPr kumimoji="0" sz="3000" b="0" i="0" u="none" strike="noStrike" kern="0" cap="none" spc="0" normalizeH="0" baseline="0" noProof="0">
              <a:ln>
                <a:noFill/>
              </a:ln>
              <a:solidFill>
                <a:srgbClr val="FFFFFF"/>
              </a:solidFill>
              <a:effectLst/>
              <a:uLnTx/>
              <a:uFillTx/>
              <a:latin typeface="Helvetica Neue Medium"/>
              <a:ea typeface="Helvetica Neue Medium"/>
              <a:cs typeface="Helvetica Neue Medium"/>
              <a:sym typeface="Helvetica Neue Medium"/>
            </a:endParaRPr>
          </a:p>
        </p:txBody>
      </p:sp>
    </p:spTree>
    <p:extLst>
      <p:ext uri="{BB962C8B-B14F-4D97-AF65-F5344CB8AC3E}">
        <p14:creationId xmlns:p14="http://schemas.microsoft.com/office/powerpoint/2010/main" val="2317231840"/>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 name="Company"/>
          <p:cNvSpPr txBox="1"/>
          <p:nvPr/>
        </p:nvSpPr>
        <p:spPr>
          <a:xfrm>
            <a:off x="17083461" y="670039"/>
            <a:ext cx="5402120" cy="1293815"/>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lvl1pPr>
              <a:lnSpc>
                <a:spcPct val="80000"/>
              </a:lnSpc>
              <a:defRPr sz="10000" b="1">
                <a:solidFill>
                  <a:srgbClr val="4F92D3"/>
                </a:solidFill>
              </a:defRPr>
            </a:lvl1pPr>
          </a:lstStyle>
          <a:p>
            <a:r>
              <a:rPr sz="9000" dirty="0">
                <a:latin typeface="Helvetica" pitchFamily="2" charset="0"/>
              </a:rPr>
              <a:t>Company</a:t>
            </a:r>
          </a:p>
        </p:txBody>
      </p:sp>
      <p:sp>
        <p:nvSpPr>
          <p:cNvPr id="131" name="Линия"/>
          <p:cNvSpPr/>
          <p:nvPr/>
        </p:nvSpPr>
        <p:spPr>
          <a:xfrm>
            <a:off x="14754153" y="2156338"/>
            <a:ext cx="8961120" cy="0"/>
          </a:xfrm>
          <a:prstGeom prst="line">
            <a:avLst/>
          </a:prstGeom>
          <a:ln w="12700">
            <a:solidFill>
              <a:srgbClr val="102C53"/>
            </a:solidFill>
            <a:miter lim="400000"/>
          </a:ln>
        </p:spPr>
        <p:txBody>
          <a:bodyPr lIns="71437" tIns="71437" rIns="71437" bIns="71437" anchor="ctr"/>
          <a:lstStyle/>
          <a:p>
            <a:pPr defTabSz="821531">
              <a:lnSpc>
                <a:spcPct val="100000"/>
              </a:lnSpc>
              <a:defRPr sz="3000">
                <a:solidFill>
                  <a:srgbClr val="FFFFFF"/>
                </a:solidFill>
                <a:latin typeface="Helvetica Neue Medium"/>
                <a:ea typeface="Helvetica Neue Medium"/>
                <a:cs typeface="Helvetica Neue Medium"/>
                <a:sym typeface="Helvetica Neue Medium"/>
              </a:defRPr>
            </a:pPr>
            <a:endParaRPr dirty="0">
              <a:latin typeface="Helvetica" pitchFamily="2" charset="0"/>
            </a:endParaRPr>
          </a:p>
        </p:txBody>
      </p:sp>
      <p:grpSp>
        <p:nvGrpSpPr>
          <p:cNvPr id="154" name="Группа"/>
          <p:cNvGrpSpPr/>
          <p:nvPr/>
        </p:nvGrpSpPr>
        <p:grpSpPr>
          <a:xfrm>
            <a:off x="15332569" y="666154"/>
            <a:ext cx="1115915" cy="1115915"/>
            <a:chOff x="0" y="0"/>
            <a:chExt cx="1115914" cy="1115914"/>
          </a:xfrm>
        </p:grpSpPr>
        <p:sp>
          <p:nvSpPr>
            <p:cNvPr id="152" name="Кружок"/>
            <p:cNvSpPr/>
            <p:nvPr/>
          </p:nvSpPr>
          <p:spPr>
            <a:xfrm>
              <a:off x="0" y="0"/>
              <a:ext cx="1115914" cy="1115914"/>
            </a:xfrm>
            <a:prstGeom prst="ellipse">
              <a:avLst/>
            </a:prstGeom>
            <a:solidFill>
              <a:srgbClr val="4E92D4"/>
            </a:solidFill>
            <a:ln w="12700" cap="flat">
              <a:solidFill>
                <a:schemeClr val="accent1"/>
              </a:solidFill>
              <a:miter lim="400000"/>
            </a:ln>
            <a:effectLst/>
          </p:spPr>
          <p:txBody>
            <a:bodyPr wrap="square" lIns="71437" tIns="71437" rIns="71437" bIns="71437" numCol="1" anchor="ctr">
              <a:noAutofit/>
            </a:bodyPr>
            <a:lstStyle/>
            <a:p>
              <a:pPr defTabSz="821531">
                <a:lnSpc>
                  <a:spcPct val="100000"/>
                </a:lnSpc>
                <a:defRPr sz="3000">
                  <a:solidFill>
                    <a:srgbClr val="FFFFFF"/>
                  </a:solidFill>
                  <a:latin typeface="Helvetica Neue Medium"/>
                  <a:ea typeface="Helvetica Neue Medium"/>
                  <a:cs typeface="Helvetica Neue Medium"/>
                  <a:sym typeface="Helvetica Neue Medium"/>
                </a:defRPr>
              </a:pPr>
              <a:endParaRPr dirty="0">
                <a:latin typeface="Helvetica" pitchFamily="2" charset="0"/>
              </a:endParaRPr>
            </a:p>
          </p:txBody>
        </p:sp>
        <p:sp>
          <p:nvSpPr>
            <p:cNvPr id="153" name="1"/>
            <p:cNvSpPr txBox="1"/>
            <p:nvPr/>
          </p:nvSpPr>
          <p:spPr>
            <a:xfrm>
              <a:off x="250368" y="45578"/>
              <a:ext cx="572644" cy="981077"/>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71437" tIns="71437" rIns="71437" bIns="71437" numCol="1" anchor="ctr">
              <a:noAutofit/>
            </a:bodyPr>
            <a:lstStyle>
              <a:lvl1pPr>
                <a:lnSpc>
                  <a:spcPts val="9400"/>
                </a:lnSpc>
                <a:defRPr sz="6600">
                  <a:solidFill>
                    <a:srgbClr val="FFFFFF"/>
                  </a:solidFill>
                </a:defRPr>
              </a:lvl1pPr>
            </a:lstStyle>
            <a:p>
              <a:r>
                <a:rPr dirty="0">
                  <a:latin typeface="Helvetica" pitchFamily="2" charset="0"/>
                </a:rPr>
                <a:t>1</a:t>
              </a:r>
            </a:p>
          </p:txBody>
        </p:sp>
      </p:grpSp>
      <p:sp>
        <p:nvSpPr>
          <p:cNvPr id="2" name="Rectangle 1">
            <a:extLst>
              <a:ext uri="{FF2B5EF4-FFF2-40B4-BE49-F238E27FC236}">
                <a16:creationId xmlns:a16="http://schemas.microsoft.com/office/drawing/2014/main" id="{74A944E3-62FA-44E8-B918-DFD55F34336D}"/>
              </a:ext>
            </a:extLst>
          </p:cNvPr>
          <p:cNvSpPr/>
          <p:nvPr/>
        </p:nvSpPr>
        <p:spPr>
          <a:xfrm>
            <a:off x="14702581" y="2598153"/>
            <a:ext cx="9148658" cy="639278"/>
          </a:xfrm>
          <a:prstGeom prst="rect">
            <a:avLst/>
          </a:prstGeom>
        </p:spPr>
        <p:txBody>
          <a:bodyPr wrap="none">
            <a:spAutoFit/>
          </a:bodyPr>
          <a:lstStyle/>
          <a:p>
            <a:r>
              <a:rPr lang="en-US" sz="5400" dirty="0">
                <a:solidFill>
                  <a:srgbClr val="4F92D3"/>
                </a:solidFill>
                <a:latin typeface="Helvetica" pitchFamily="2" charset="0"/>
                <a:ea typeface="Myriad Pro Light"/>
                <a:cs typeface="Myriad Pro Light"/>
                <a:sym typeface="Myriad Pro Light"/>
              </a:rPr>
              <a:t>An Established Track Record</a:t>
            </a:r>
            <a:endParaRPr lang="en-US" sz="5400" dirty="0">
              <a:solidFill>
                <a:srgbClr val="4F92D3"/>
              </a:solidFill>
              <a:latin typeface="Helvetica" pitchFamily="2" charset="0"/>
            </a:endParaRPr>
          </a:p>
        </p:txBody>
      </p:sp>
      <p:sp>
        <p:nvSpPr>
          <p:cNvPr id="19" name="In business since 1993">
            <a:extLst>
              <a:ext uri="{FF2B5EF4-FFF2-40B4-BE49-F238E27FC236}">
                <a16:creationId xmlns:a16="http://schemas.microsoft.com/office/drawing/2014/main" id="{9FE021A6-FF3E-6947-85D9-6052E97CE505}"/>
              </a:ext>
            </a:extLst>
          </p:cNvPr>
          <p:cNvSpPr txBox="1"/>
          <p:nvPr/>
        </p:nvSpPr>
        <p:spPr>
          <a:xfrm>
            <a:off x="17076823" y="6442382"/>
            <a:ext cx="3473469" cy="1514476"/>
          </a:xfrm>
          <a:prstGeom prst="rect">
            <a:avLst/>
          </a:prstGeom>
          <a:ln w="12700">
            <a:miter lim="400000"/>
          </a:ln>
          <a:extLst>
            <a:ext uri="{C572A759-6A51-4108-AA02-DFA0A04FC94B}">
              <ma14:wrappingTextBoxFlag xmlns:ma14="http://schemas.microsoft.com/office/mac/drawingml/2011/main" xmlns="" val="1"/>
            </a:ext>
          </a:extLst>
        </p:spPr>
        <p:txBody>
          <a:bodyPr wrap="square" lIns="71437" tIns="71437" rIns="71437" bIns="71437" anchor="ctr">
            <a:spAutoFit/>
          </a:bodyPr>
          <a:lstStyle/>
          <a:p>
            <a:pPr defTabSz="457200">
              <a:defRPr sz="4500" b="0" spc="-135">
                <a:solidFill>
                  <a:srgbClr val="5E5E5E"/>
                </a:solidFill>
                <a:latin typeface="Helvetica"/>
                <a:ea typeface="Helvetica"/>
                <a:cs typeface="Helvetica"/>
                <a:sym typeface="Helvetica"/>
              </a:defRPr>
            </a:pPr>
            <a:r>
              <a:rPr dirty="0"/>
              <a:t>In business</a:t>
            </a:r>
            <a:br>
              <a:rPr dirty="0"/>
            </a:br>
            <a:r>
              <a:rPr dirty="0"/>
              <a:t>since </a:t>
            </a:r>
            <a:r>
              <a:rPr b="1" dirty="0"/>
              <a:t>1993</a:t>
            </a:r>
          </a:p>
        </p:txBody>
      </p:sp>
      <p:sp>
        <p:nvSpPr>
          <p:cNvPr id="20" name="26 Countries,…">
            <a:extLst>
              <a:ext uri="{FF2B5EF4-FFF2-40B4-BE49-F238E27FC236}">
                <a16:creationId xmlns:a16="http://schemas.microsoft.com/office/drawing/2014/main" id="{80FD82EF-C878-9D4D-AA17-03B3BF7E37B2}"/>
              </a:ext>
            </a:extLst>
          </p:cNvPr>
          <p:cNvSpPr txBox="1"/>
          <p:nvPr/>
        </p:nvSpPr>
        <p:spPr>
          <a:xfrm>
            <a:off x="20748845" y="6366948"/>
            <a:ext cx="3473469" cy="1514476"/>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p>
            <a:pPr defTabSz="457200">
              <a:defRPr sz="4500" b="0" spc="-135">
                <a:solidFill>
                  <a:srgbClr val="5E5E5E"/>
                </a:solidFill>
                <a:latin typeface="Helvetica"/>
                <a:ea typeface="Helvetica"/>
                <a:cs typeface="Helvetica"/>
                <a:sym typeface="Helvetica"/>
              </a:defRPr>
            </a:pPr>
            <a:r>
              <a:rPr b="1" dirty="0"/>
              <a:t>2</a:t>
            </a:r>
            <a:r>
              <a:rPr lang="en-AU" b="1" dirty="0"/>
              <a:t>7</a:t>
            </a:r>
            <a:r>
              <a:rPr dirty="0"/>
              <a:t> Countries,</a:t>
            </a:r>
          </a:p>
          <a:p>
            <a:pPr defTabSz="457200">
              <a:defRPr sz="4500" b="0" spc="-135">
                <a:solidFill>
                  <a:srgbClr val="5E5E5E"/>
                </a:solidFill>
                <a:latin typeface="Helvetica"/>
                <a:ea typeface="Helvetica"/>
                <a:cs typeface="Helvetica"/>
                <a:sym typeface="Helvetica"/>
              </a:defRPr>
            </a:pPr>
            <a:r>
              <a:rPr b="1" dirty="0"/>
              <a:t>5</a:t>
            </a:r>
            <a:r>
              <a:rPr dirty="0"/>
              <a:t> Continents</a:t>
            </a:r>
          </a:p>
        </p:txBody>
      </p:sp>
      <p:sp>
        <p:nvSpPr>
          <p:cNvPr id="21" name="Over $4 billion in revenue…">
            <a:extLst>
              <a:ext uri="{FF2B5EF4-FFF2-40B4-BE49-F238E27FC236}">
                <a16:creationId xmlns:a16="http://schemas.microsoft.com/office/drawing/2014/main" id="{6FC086CB-2490-2E42-82A2-ED8B7B6EBD7E}"/>
              </a:ext>
            </a:extLst>
          </p:cNvPr>
          <p:cNvSpPr txBox="1"/>
          <p:nvPr/>
        </p:nvSpPr>
        <p:spPr>
          <a:xfrm>
            <a:off x="13902028" y="10475969"/>
            <a:ext cx="5455339" cy="2221761"/>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p>
            <a:pPr defTabSz="457200">
              <a:defRPr sz="4500" b="0" spc="-135">
                <a:solidFill>
                  <a:srgbClr val="5E5E5E"/>
                </a:solidFill>
                <a:latin typeface="Helvetica"/>
                <a:ea typeface="Helvetica"/>
                <a:cs typeface="Helvetica"/>
                <a:sym typeface="Helvetica"/>
              </a:defRPr>
            </a:pPr>
            <a:r>
              <a:rPr dirty="0"/>
              <a:t>Over</a:t>
            </a:r>
            <a:r>
              <a:rPr b="1" dirty="0"/>
              <a:t> $4 billion</a:t>
            </a:r>
            <a:r>
              <a:rPr lang="en-US" b="1" dirty="0"/>
              <a:t> </a:t>
            </a:r>
            <a:r>
              <a:rPr lang="en-US" b="0" dirty="0"/>
              <a:t>(USD)</a:t>
            </a:r>
            <a:br>
              <a:rPr dirty="0"/>
            </a:br>
            <a:r>
              <a:rPr dirty="0"/>
              <a:t>in </a:t>
            </a:r>
            <a:r>
              <a:rPr lang="en-AU" dirty="0"/>
              <a:t>sales </a:t>
            </a:r>
            <a:r>
              <a:rPr dirty="0"/>
              <a:t>over last </a:t>
            </a:r>
            <a:endParaRPr lang="en-AU" dirty="0"/>
          </a:p>
          <a:p>
            <a:pPr defTabSz="457200">
              <a:defRPr sz="4500" b="0" spc="-135">
                <a:solidFill>
                  <a:srgbClr val="5E5E5E"/>
                </a:solidFill>
                <a:latin typeface="Helvetica"/>
                <a:ea typeface="Helvetica"/>
                <a:cs typeface="Helvetica"/>
                <a:sym typeface="Helvetica"/>
              </a:defRPr>
            </a:pPr>
            <a:r>
              <a:rPr dirty="0"/>
              <a:t>5 years</a:t>
            </a:r>
            <a:r>
              <a:rPr lang="en-AU" dirty="0"/>
              <a:t> &amp; growing</a:t>
            </a:r>
            <a:endParaRPr dirty="0"/>
          </a:p>
        </p:txBody>
      </p:sp>
      <p:sp>
        <p:nvSpPr>
          <p:cNvPr id="22" name="Millions of  Customers  Acquired">
            <a:extLst>
              <a:ext uri="{FF2B5EF4-FFF2-40B4-BE49-F238E27FC236}">
                <a16:creationId xmlns:a16="http://schemas.microsoft.com/office/drawing/2014/main" id="{640C9E6D-3D49-254A-AC00-41806D32450B}"/>
              </a:ext>
            </a:extLst>
          </p:cNvPr>
          <p:cNvSpPr txBox="1"/>
          <p:nvPr/>
        </p:nvSpPr>
        <p:spPr>
          <a:xfrm>
            <a:off x="19357367" y="10459524"/>
            <a:ext cx="3473469" cy="2200276"/>
          </a:xfrm>
          <a:prstGeom prst="rect">
            <a:avLst/>
          </a:prstGeom>
          <a:ln w="12700">
            <a:miter lim="400000"/>
          </a:ln>
          <a:extLst>
            <a:ext uri="{C572A759-6A51-4108-AA02-DFA0A04FC94B}">
              <ma14:wrappingTextBoxFlag xmlns:ma14="http://schemas.microsoft.com/office/mac/drawingml/2011/main" xmlns="" val="1"/>
            </a:ext>
          </a:extLst>
        </p:spPr>
        <p:txBody>
          <a:bodyPr wrap="square" lIns="71437" tIns="71437" rIns="71437" bIns="71437" anchor="ctr">
            <a:spAutoFit/>
          </a:bodyPr>
          <a:lstStyle/>
          <a:p>
            <a:pPr defTabSz="457200">
              <a:defRPr sz="4500" b="0" spc="-135">
                <a:solidFill>
                  <a:srgbClr val="5E5E5E"/>
                </a:solidFill>
                <a:latin typeface="Helvetica"/>
                <a:ea typeface="Helvetica"/>
                <a:cs typeface="Helvetica"/>
                <a:sym typeface="Helvetica"/>
              </a:defRPr>
            </a:pPr>
            <a:r>
              <a:rPr b="1" dirty="0"/>
              <a:t>Millions of </a:t>
            </a:r>
            <a:br>
              <a:rPr b="1" dirty="0"/>
            </a:br>
            <a:r>
              <a:rPr b="1" dirty="0"/>
              <a:t>Customers </a:t>
            </a:r>
            <a:br>
              <a:rPr b="1" dirty="0"/>
            </a:br>
            <a:r>
              <a:rPr dirty="0"/>
              <a:t>Acquired</a:t>
            </a:r>
          </a:p>
        </p:txBody>
      </p:sp>
      <p:pic>
        <p:nvPicPr>
          <p:cNvPr id="23" name="Изображение" descr="Изображение">
            <a:extLst>
              <a:ext uri="{FF2B5EF4-FFF2-40B4-BE49-F238E27FC236}">
                <a16:creationId xmlns:a16="http://schemas.microsoft.com/office/drawing/2014/main" id="{72F57517-A046-AB40-9EFB-9BEC3DCCB339}"/>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8283998" y="3916702"/>
            <a:ext cx="1561394" cy="1840629"/>
          </a:xfrm>
          <a:prstGeom prst="rect">
            <a:avLst/>
          </a:prstGeom>
          <a:ln w="12700">
            <a:miter lim="400000"/>
          </a:ln>
        </p:spPr>
      </p:pic>
      <p:pic>
        <p:nvPicPr>
          <p:cNvPr id="24" name="Изображение" descr="Изображение">
            <a:extLst>
              <a:ext uri="{FF2B5EF4-FFF2-40B4-BE49-F238E27FC236}">
                <a16:creationId xmlns:a16="http://schemas.microsoft.com/office/drawing/2014/main" id="{D6D262F3-6462-9047-BE2E-11C53B395966}"/>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1565276" y="3911755"/>
            <a:ext cx="1840609" cy="1840629"/>
          </a:xfrm>
          <a:prstGeom prst="rect">
            <a:avLst/>
          </a:prstGeom>
          <a:ln w="12700">
            <a:miter lim="400000"/>
          </a:ln>
        </p:spPr>
      </p:pic>
      <p:pic>
        <p:nvPicPr>
          <p:cNvPr id="25" name="Изображение" descr="Изображение">
            <a:extLst>
              <a:ext uri="{FF2B5EF4-FFF2-40B4-BE49-F238E27FC236}">
                <a16:creationId xmlns:a16="http://schemas.microsoft.com/office/drawing/2014/main" id="{47C92591-62A3-0645-95A0-48C9E0B1B122}"/>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5500277" y="8919661"/>
            <a:ext cx="2258840" cy="1075055"/>
          </a:xfrm>
          <a:prstGeom prst="rect">
            <a:avLst/>
          </a:prstGeom>
          <a:ln w="12700">
            <a:miter lim="400000"/>
          </a:ln>
        </p:spPr>
      </p:pic>
      <p:pic>
        <p:nvPicPr>
          <p:cNvPr id="26" name="Изображение" descr="Изображение">
            <a:extLst>
              <a:ext uri="{FF2B5EF4-FFF2-40B4-BE49-F238E27FC236}">
                <a16:creationId xmlns:a16="http://schemas.microsoft.com/office/drawing/2014/main" id="{38A9F253-CA74-6245-8E95-9E9470B2E0DB}"/>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9996145" y="8341794"/>
            <a:ext cx="1850655" cy="1821835"/>
          </a:xfrm>
          <a:prstGeom prst="rect">
            <a:avLst/>
          </a:prstGeom>
          <a:ln w="12700">
            <a:miter lim="400000"/>
          </a:ln>
        </p:spPr>
      </p:pic>
      <p:pic>
        <p:nvPicPr>
          <p:cNvPr id="27" name="Изображение" descr="Изображение">
            <a:extLst>
              <a:ext uri="{FF2B5EF4-FFF2-40B4-BE49-F238E27FC236}">
                <a16:creationId xmlns:a16="http://schemas.microsoft.com/office/drawing/2014/main" id="{BA11C756-91A3-1E42-B1F8-433E92CF0C4A}"/>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14305615" y="3967458"/>
            <a:ext cx="2029736" cy="2030400"/>
          </a:xfrm>
          <a:prstGeom prst="rect">
            <a:avLst/>
          </a:prstGeom>
          <a:ln w="12700">
            <a:miter lim="400000"/>
          </a:ln>
        </p:spPr>
      </p:pic>
      <p:sp>
        <p:nvSpPr>
          <p:cNvPr id="28" name="Millions of  Customers  Acquired">
            <a:extLst>
              <a:ext uri="{FF2B5EF4-FFF2-40B4-BE49-F238E27FC236}">
                <a16:creationId xmlns:a16="http://schemas.microsoft.com/office/drawing/2014/main" id="{2CB475B0-632A-A64B-BA8F-2FB5B6A9E37A}"/>
              </a:ext>
            </a:extLst>
          </p:cNvPr>
          <p:cNvSpPr txBox="1"/>
          <p:nvPr/>
        </p:nvSpPr>
        <p:spPr>
          <a:xfrm>
            <a:off x="13992225" y="6366948"/>
            <a:ext cx="2886045" cy="2221761"/>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p>
            <a:pPr defTabSz="457200">
              <a:defRPr sz="4500" b="0" spc="-135">
                <a:solidFill>
                  <a:srgbClr val="5E5E5E"/>
                </a:solidFill>
                <a:latin typeface="Helvetica"/>
                <a:ea typeface="Helvetica"/>
                <a:cs typeface="Helvetica"/>
                <a:sym typeface="Helvetica"/>
              </a:defRPr>
            </a:pPr>
            <a:r>
              <a:rPr lang="en-AU" b="0" dirty="0"/>
              <a:t>Customer </a:t>
            </a:r>
          </a:p>
          <a:p>
            <a:pPr defTabSz="457200">
              <a:defRPr sz="4500" b="0" spc="-135">
                <a:solidFill>
                  <a:srgbClr val="5E5E5E"/>
                </a:solidFill>
                <a:latin typeface="Helvetica"/>
                <a:ea typeface="Helvetica"/>
                <a:cs typeface="Helvetica"/>
                <a:sym typeface="Helvetica"/>
              </a:defRPr>
            </a:pPr>
            <a:r>
              <a:rPr lang="en-AU" b="0" dirty="0"/>
              <a:t>Acquisition </a:t>
            </a:r>
          </a:p>
          <a:p>
            <a:pPr defTabSz="457200">
              <a:defRPr sz="4500" b="0" spc="-135">
                <a:solidFill>
                  <a:srgbClr val="5E5E5E"/>
                </a:solidFill>
                <a:latin typeface="Helvetica"/>
                <a:ea typeface="Helvetica"/>
                <a:cs typeface="Helvetica"/>
                <a:sym typeface="Helvetica"/>
              </a:defRPr>
            </a:pPr>
            <a:r>
              <a:rPr lang="en-AU" b="0" dirty="0"/>
              <a:t>Company</a:t>
            </a:r>
            <a:endParaRPr b="0" dirty="0"/>
          </a:p>
        </p:txBody>
      </p:sp>
      <p:pic>
        <p:nvPicPr>
          <p:cNvPr id="5" name="Picture 4" descr="A flag on the side of a road&#10;&#10;Description automatically generated">
            <a:extLst>
              <a:ext uri="{FF2B5EF4-FFF2-40B4-BE49-F238E27FC236}">
                <a16:creationId xmlns:a16="http://schemas.microsoft.com/office/drawing/2014/main" id="{F1B549B6-E212-784E-BF55-C12FF13E0AB8}"/>
              </a:ext>
            </a:extLst>
          </p:cNvPr>
          <p:cNvPicPr>
            <a:picLocks noChangeAspect="1"/>
          </p:cNvPicPr>
          <p:nvPr/>
        </p:nvPicPr>
        <p:blipFill rotWithShape="1">
          <a:blip r:embed="rId8" cstate="email">
            <a:extLst>
              <a:ext uri="{28A0092B-C50C-407E-A947-70E740481C1C}">
                <a14:useLocalDpi xmlns:a14="http://schemas.microsoft.com/office/drawing/2010/main"/>
              </a:ext>
            </a:extLst>
          </a:blip>
          <a:srcRect b="-15"/>
          <a:stretch/>
        </p:blipFill>
        <p:spPr>
          <a:xfrm>
            <a:off x="-1" y="0"/>
            <a:ext cx="13609127" cy="13718126"/>
          </a:xfrm>
          <a:prstGeom prst="rect">
            <a:avLst/>
          </a:prstGeom>
        </p:spPr>
      </p:pic>
      <p:sp>
        <p:nvSpPr>
          <p:cNvPr id="31" name="World’s Largest Direct Seller of Telecommunications, Energy &amp; Other Essential Services">
            <a:extLst>
              <a:ext uri="{FF2B5EF4-FFF2-40B4-BE49-F238E27FC236}">
                <a16:creationId xmlns:a16="http://schemas.microsoft.com/office/drawing/2014/main" id="{98557B10-3CDA-1244-8CDF-CFCC48880B39}"/>
              </a:ext>
            </a:extLst>
          </p:cNvPr>
          <p:cNvSpPr txBox="1"/>
          <p:nvPr/>
        </p:nvSpPr>
        <p:spPr>
          <a:xfrm>
            <a:off x="2063334" y="1574502"/>
            <a:ext cx="9482456" cy="778704"/>
          </a:xfrm>
          <a:prstGeom prst="rect">
            <a:avLst/>
          </a:prstGeom>
          <a:ln w="12700">
            <a:miter lim="400000"/>
          </a:ln>
          <a:extLst>
            <a:ext uri="{C572A759-6A51-4108-AA02-DFA0A04FC94B}">
              <ma14:wrappingTextBoxFlag xmlns:ma14="http://schemas.microsoft.com/office/mac/drawingml/2011/main" xmlns="" val="1"/>
            </a:ext>
          </a:extLst>
        </p:spPr>
        <p:txBody>
          <a:bodyPr lIns="71437" tIns="71437" rIns="71437" bIns="71437" anchor="ctr"/>
          <a:lstStyle>
            <a:lvl1pPr defTabSz="457200">
              <a:defRPr sz="4000" b="0" i="1" spc="-39">
                <a:solidFill>
                  <a:srgbClr val="102C53"/>
                </a:solidFill>
                <a:latin typeface="Helvetica"/>
                <a:ea typeface="Helvetica"/>
                <a:cs typeface="Helvetica"/>
                <a:sym typeface="Helvetica"/>
              </a:defRPr>
            </a:lvl1pPr>
          </a:lstStyle>
          <a:p>
            <a:r>
              <a:rPr lang="en-AU" sz="5400" b="1" i="0" dirty="0">
                <a:solidFill>
                  <a:schemeClr val="bg1"/>
                </a:solidFill>
              </a:rPr>
              <a:t>WORLD’S LARGEST</a:t>
            </a:r>
          </a:p>
          <a:p>
            <a:r>
              <a:rPr i="0" dirty="0">
                <a:solidFill>
                  <a:schemeClr val="bg1"/>
                </a:solidFill>
                <a:latin typeface="Helvetica Light" panose="020B0403020202020204" pitchFamily="34" charset="0"/>
              </a:rPr>
              <a:t>Direct Seller of Telecommunications, Energy &amp; Other Essential Services</a:t>
            </a:r>
          </a:p>
        </p:txBody>
      </p:sp>
      <p:sp>
        <p:nvSpPr>
          <p:cNvPr id="9" name="Rounded Rectangle 8">
            <a:extLst>
              <a:ext uri="{FF2B5EF4-FFF2-40B4-BE49-F238E27FC236}">
                <a16:creationId xmlns:a16="http://schemas.microsoft.com/office/drawing/2014/main" id="{BCB8BB1F-7DC3-3F46-AD46-D97EC55AEED3}"/>
              </a:ext>
            </a:extLst>
          </p:cNvPr>
          <p:cNvSpPr/>
          <p:nvPr/>
        </p:nvSpPr>
        <p:spPr>
          <a:xfrm>
            <a:off x="707366" y="12088675"/>
            <a:ext cx="3019245" cy="897147"/>
          </a:xfrm>
          <a:prstGeom prst="round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ctr" defTabSz="821531" rtl="0" fontAlgn="auto" latinLnBrk="0" hangingPunct="0">
              <a:lnSpc>
                <a:spcPct val="100000"/>
              </a:lnSpc>
              <a:spcBef>
                <a:spcPts val="0"/>
              </a:spcBef>
              <a:spcAft>
                <a:spcPts val="0"/>
              </a:spcAft>
              <a:buClrTx/>
              <a:buSzTx/>
              <a:buFontTx/>
              <a:buNone/>
              <a:tabLst/>
            </a:pPr>
            <a:endParaRPr kumimoji="0" lang="en-US" sz="3000" b="0" i="0" u="none" strike="noStrike" cap="none" spc="0" normalizeH="0" baseline="0">
              <a:ln>
                <a:noFill/>
              </a:ln>
              <a:solidFill>
                <a:srgbClr val="FFFFFF"/>
              </a:solidFill>
              <a:effectLst/>
              <a:uFillTx/>
              <a:latin typeface="+mn-lt"/>
              <a:ea typeface="+mn-ea"/>
              <a:cs typeface="+mn-cs"/>
              <a:sym typeface="Helvetica Neue Medium"/>
            </a:endParaRPr>
          </a:p>
        </p:txBody>
      </p:sp>
      <p:pic>
        <p:nvPicPr>
          <p:cNvPr id="7" name="Picture 6" descr="A picture containing drawing&#10;&#10;Description automatically generated">
            <a:extLst>
              <a:ext uri="{FF2B5EF4-FFF2-40B4-BE49-F238E27FC236}">
                <a16:creationId xmlns:a16="http://schemas.microsoft.com/office/drawing/2014/main" id="{C38747FE-F7FA-E845-BD30-C76D084283E8}"/>
              </a:ext>
            </a:extLst>
          </p:cNvPr>
          <p:cNvPicPr>
            <a:picLocks noChangeAspect="1"/>
          </p:cNvPicPr>
          <p:nvPr/>
        </p:nvPicPr>
        <p:blipFill rotWithShape="1">
          <a:blip r:embed="rId9" cstate="email">
            <a:extLst>
              <a:ext uri="{28A0092B-C50C-407E-A947-70E740481C1C}">
                <a14:useLocalDpi xmlns:a14="http://schemas.microsoft.com/office/drawing/2010/main"/>
              </a:ext>
            </a:extLst>
          </a:blip>
          <a:srcRect/>
          <a:stretch/>
        </p:blipFill>
        <p:spPr>
          <a:xfrm>
            <a:off x="707366" y="12141498"/>
            <a:ext cx="3019245" cy="759124"/>
          </a:xfrm>
          <a:prstGeom prst="rect">
            <a:avLst/>
          </a:prstGeom>
        </p:spPr>
      </p:pic>
    </p:spTree>
    <p:extLst>
      <p:ext uri="{BB962C8B-B14F-4D97-AF65-F5344CB8AC3E}">
        <p14:creationId xmlns:p14="http://schemas.microsoft.com/office/powerpoint/2010/main" val="3788878300"/>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bg>
      <p:bgPr>
        <a:gradFill flip="none" rotWithShape="1">
          <a:gsLst>
            <a:gs pos="64549">
              <a:srgbClr val="FFFFFF"/>
            </a:gs>
            <a:gs pos="87307">
              <a:srgbClr val="FFFFFF"/>
            </a:gs>
            <a:gs pos="100000">
              <a:srgbClr val="FFFFFF"/>
            </a:gs>
          </a:gsLst>
          <a:lin ang="5400000" scaled="0"/>
        </a:gradFill>
        <a:effectLst/>
      </p:bgPr>
    </p:bg>
    <p:spTree>
      <p:nvGrpSpPr>
        <p:cNvPr id="1" name=""/>
        <p:cNvGrpSpPr/>
        <p:nvPr/>
      </p:nvGrpSpPr>
      <p:grpSpPr>
        <a:xfrm>
          <a:off x="0" y="0"/>
          <a:ext cx="0" cy="0"/>
          <a:chOff x="0" y="0"/>
          <a:chExt cx="0" cy="0"/>
        </a:xfrm>
      </p:grpSpPr>
      <p:sp>
        <p:nvSpPr>
          <p:cNvPr id="164" name="Essential Residential &amp; Business Services"/>
          <p:cNvSpPr txBox="1"/>
          <p:nvPr/>
        </p:nvSpPr>
        <p:spPr>
          <a:xfrm>
            <a:off x="3220797" y="1210412"/>
            <a:ext cx="17942410" cy="1206227"/>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lvl1pPr defTabSz="457200">
              <a:defRPr sz="6900" b="0">
                <a:solidFill>
                  <a:srgbClr val="4F92D3"/>
                </a:solidFill>
                <a:latin typeface="Helvetica"/>
                <a:ea typeface="Helvetica"/>
                <a:cs typeface="Helvetica"/>
                <a:sym typeface="Helvetica"/>
              </a:defRPr>
            </a:lvl1pPr>
          </a:lstStyle>
          <a:p>
            <a:pPr defTabSz="457206"/>
            <a:r>
              <a:rPr sz="6901" b="1" dirty="0"/>
              <a:t>Essential Residential &amp; Business Services</a:t>
            </a:r>
          </a:p>
        </p:txBody>
      </p:sp>
      <p:sp>
        <p:nvSpPr>
          <p:cNvPr id="165" name="Line"/>
          <p:cNvSpPr/>
          <p:nvPr/>
        </p:nvSpPr>
        <p:spPr>
          <a:xfrm>
            <a:off x="1545134" y="2515253"/>
            <a:ext cx="21293733" cy="0"/>
          </a:xfrm>
          <a:prstGeom prst="line">
            <a:avLst/>
          </a:prstGeom>
          <a:ln w="12700">
            <a:solidFill>
              <a:srgbClr val="102C53"/>
            </a:solidFill>
            <a:miter lim="400000"/>
          </a:ln>
        </p:spPr>
        <p:txBody>
          <a:bodyPr lIns="71437" tIns="71437" rIns="71437" bIns="71437" anchor="ctr"/>
          <a:lstStyle/>
          <a:p>
            <a:pPr defTabSz="821541">
              <a:defRPr sz="3000" b="0">
                <a:solidFill>
                  <a:srgbClr val="FFFFFF"/>
                </a:solidFill>
                <a:latin typeface="+mn-lt"/>
                <a:ea typeface="+mn-ea"/>
                <a:cs typeface="+mn-cs"/>
                <a:sym typeface="Helvetica Neue Medium"/>
              </a:defRPr>
            </a:pPr>
            <a:endParaRPr sz="3000" b="0">
              <a:solidFill>
                <a:srgbClr val="FFFFFF"/>
              </a:solidFill>
              <a:latin typeface="Helvetica Neue Medium"/>
              <a:ea typeface="Helvetica Neue Medium"/>
              <a:cs typeface="Helvetica Neue Medium"/>
              <a:sym typeface="Helvetica Neue Medium"/>
            </a:endParaRPr>
          </a:p>
        </p:txBody>
      </p:sp>
      <p:sp>
        <p:nvSpPr>
          <p:cNvPr id="180" name="Circle"/>
          <p:cNvSpPr/>
          <p:nvPr/>
        </p:nvSpPr>
        <p:spPr>
          <a:xfrm>
            <a:off x="558800" y="558800"/>
            <a:ext cx="853579" cy="853579"/>
          </a:xfrm>
          <a:prstGeom prst="ellipse">
            <a:avLst/>
          </a:prstGeom>
          <a:solidFill>
            <a:srgbClr val="4F92D3"/>
          </a:solidFill>
          <a:ln w="12700">
            <a:miter lim="400000"/>
          </a:ln>
        </p:spPr>
        <p:txBody>
          <a:bodyPr lIns="71437" tIns="71437" rIns="71437" bIns="71437" anchor="ctr"/>
          <a:lstStyle/>
          <a:p>
            <a:pPr defTabSz="821541">
              <a:defRPr sz="3000" b="0">
                <a:solidFill>
                  <a:srgbClr val="FFFFFF"/>
                </a:solidFill>
                <a:latin typeface="+mn-lt"/>
                <a:ea typeface="+mn-ea"/>
                <a:cs typeface="+mn-cs"/>
                <a:sym typeface="Helvetica Neue Medium"/>
              </a:defRPr>
            </a:pPr>
            <a:endParaRPr sz="3000" b="0">
              <a:solidFill>
                <a:srgbClr val="FFFFFF"/>
              </a:solidFill>
              <a:latin typeface="Helvetica Neue Medium"/>
              <a:ea typeface="Helvetica Neue Medium"/>
              <a:cs typeface="Helvetica Neue Medium"/>
              <a:sym typeface="Helvetica Neue Medium"/>
            </a:endParaRPr>
          </a:p>
        </p:txBody>
      </p:sp>
      <p:sp>
        <p:nvSpPr>
          <p:cNvPr id="181" name="3"/>
          <p:cNvSpPr txBox="1"/>
          <p:nvPr/>
        </p:nvSpPr>
        <p:spPr>
          <a:xfrm>
            <a:off x="770790" y="605681"/>
            <a:ext cx="429604" cy="759822"/>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lvl1pPr>
              <a:defRPr sz="4000">
                <a:solidFill>
                  <a:srgbClr val="FFFFFF"/>
                </a:solidFill>
              </a:defRPr>
            </a:lvl1pPr>
          </a:lstStyle>
          <a:p>
            <a:pPr defTabSz="821541"/>
            <a:r>
              <a:rPr lang="en-AU" dirty="0"/>
              <a:t>2</a:t>
            </a:r>
            <a:endParaRPr dirty="0"/>
          </a:p>
        </p:txBody>
      </p:sp>
      <p:pic>
        <p:nvPicPr>
          <p:cNvPr id="182" name="ACN_1C_Blue.png" descr="ACN_1C_Blue.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1468777" y="12346012"/>
            <a:ext cx="2026899" cy="528419"/>
          </a:xfrm>
          <a:prstGeom prst="rect">
            <a:avLst/>
          </a:prstGeom>
          <a:ln w="12700">
            <a:miter lim="400000"/>
          </a:ln>
        </p:spPr>
      </p:pic>
      <p:pic>
        <p:nvPicPr>
          <p:cNvPr id="41" name="Screen Shot 2018-10-24 at 1.35.39 PM.png" descr="Screen Shot 2018-10-24 at 1.35.39 PM.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2481783" y="3424035"/>
            <a:ext cx="2069245" cy="2055899"/>
          </a:xfrm>
          <a:prstGeom prst="rect">
            <a:avLst/>
          </a:prstGeom>
          <a:ln w="12700">
            <a:miter lim="400000"/>
          </a:ln>
        </p:spPr>
      </p:pic>
      <p:pic>
        <p:nvPicPr>
          <p:cNvPr id="42" name="Screen Shot 2018-10-24 at 1.36.07 PM.png" descr="Screen Shot 2018-10-24 at 1.36.07 PM.png"/>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13548434" y="3146913"/>
            <a:ext cx="2320093" cy="2202680"/>
          </a:xfrm>
          <a:prstGeom prst="rect">
            <a:avLst/>
          </a:prstGeom>
          <a:ln w="12700">
            <a:miter lim="400000"/>
          </a:ln>
        </p:spPr>
      </p:pic>
      <p:pic>
        <p:nvPicPr>
          <p:cNvPr id="43" name="Screen Shot 2018-10-24 at 1.35.39 PM.png" descr="Screen Shot 2018-10-24 at 1.35.39 PM.png"/>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a:xfrm>
            <a:off x="5705313" y="3248732"/>
            <a:ext cx="2553576" cy="2231203"/>
          </a:xfrm>
          <a:prstGeom prst="rect">
            <a:avLst/>
          </a:prstGeom>
          <a:ln w="12700">
            <a:miter lim="400000"/>
          </a:ln>
        </p:spPr>
      </p:pic>
      <p:pic>
        <p:nvPicPr>
          <p:cNvPr id="44" name="Screen Shot 2018-10-24 at 1.35.39 PM.png" descr="Screen Shot 2018-10-24 at 1.35.39 PM.png"/>
          <p:cNvPicPr>
            <a:picLocks noChangeAspect="1"/>
          </p:cNvPicPr>
          <p:nvPr/>
        </p:nvPicPr>
        <p:blipFill>
          <a:blip r:embed="rId6" cstate="email">
            <a:extLst>
              <a:ext uri="{28A0092B-C50C-407E-A947-70E740481C1C}">
                <a14:useLocalDpi xmlns:a14="http://schemas.microsoft.com/office/drawing/2010/main"/>
              </a:ext>
            </a:extLst>
          </a:blip>
          <a:srcRect/>
          <a:stretch>
            <a:fillRect/>
          </a:stretch>
        </p:blipFill>
        <p:spPr>
          <a:xfrm>
            <a:off x="9445759" y="3248732"/>
            <a:ext cx="2475912" cy="2231203"/>
          </a:xfrm>
          <a:prstGeom prst="rect">
            <a:avLst/>
          </a:prstGeom>
          <a:ln w="12700">
            <a:miter lim="400000"/>
          </a:ln>
        </p:spPr>
      </p:pic>
      <p:pic>
        <p:nvPicPr>
          <p:cNvPr id="45" name="Picture 44"/>
          <p:cNvPicPr>
            <a:picLocks noChangeAspect="1"/>
          </p:cNvPicPr>
          <p:nvPr/>
        </p:nvPicPr>
        <p:blipFill>
          <a:blip r:embed="rId7"/>
          <a:stretch>
            <a:fillRect/>
          </a:stretch>
        </p:blipFill>
        <p:spPr>
          <a:xfrm>
            <a:off x="17169437" y="3670971"/>
            <a:ext cx="1187424" cy="1466821"/>
          </a:xfrm>
          <a:prstGeom prst="rect">
            <a:avLst/>
          </a:prstGeom>
        </p:spPr>
      </p:pic>
      <p:pic>
        <p:nvPicPr>
          <p:cNvPr id="46" name="Picture 45"/>
          <p:cNvPicPr>
            <a:picLocks noChangeAspect="1"/>
          </p:cNvPicPr>
          <p:nvPr/>
        </p:nvPicPr>
        <p:blipFill>
          <a:blip r:embed="rId8"/>
          <a:stretch>
            <a:fillRect/>
          </a:stretch>
        </p:blipFill>
        <p:spPr>
          <a:xfrm>
            <a:off x="20544588" y="3719203"/>
            <a:ext cx="1606515" cy="1466821"/>
          </a:xfrm>
          <a:prstGeom prst="rect">
            <a:avLst/>
          </a:prstGeom>
        </p:spPr>
      </p:pic>
      <p:sp>
        <p:nvSpPr>
          <p:cNvPr id="47" name="TextBox 46"/>
          <p:cNvSpPr txBox="1"/>
          <p:nvPr/>
        </p:nvSpPr>
        <p:spPr>
          <a:xfrm>
            <a:off x="1838805" y="5300718"/>
            <a:ext cx="2818587" cy="584775"/>
          </a:xfrm>
          <a:prstGeom prst="rect">
            <a:avLst/>
          </a:prstGeom>
          <a:noFill/>
        </p:spPr>
        <p:txBody>
          <a:bodyPr wrap="square" rtlCol="0">
            <a:spAutoFit/>
          </a:bodyPr>
          <a:lstStyle/>
          <a:p>
            <a:pPr defTabSz="821541"/>
            <a:r>
              <a:rPr lang="en-US" b="0" dirty="0">
                <a:solidFill>
                  <a:srgbClr val="053268"/>
                </a:solidFill>
              </a:rPr>
              <a:t>Mobile</a:t>
            </a:r>
          </a:p>
        </p:txBody>
      </p:sp>
      <p:sp>
        <p:nvSpPr>
          <p:cNvPr id="48" name="TextBox 47"/>
          <p:cNvSpPr txBox="1"/>
          <p:nvPr/>
        </p:nvSpPr>
        <p:spPr>
          <a:xfrm>
            <a:off x="5440301" y="5300718"/>
            <a:ext cx="2818587" cy="584775"/>
          </a:xfrm>
          <a:prstGeom prst="rect">
            <a:avLst/>
          </a:prstGeom>
          <a:noFill/>
        </p:spPr>
        <p:txBody>
          <a:bodyPr wrap="square" rtlCol="0">
            <a:spAutoFit/>
          </a:bodyPr>
          <a:lstStyle/>
          <a:p>
            <a:pPr defTabSz="821541"/>
            <a:r>
              <a:rPr lang="en-US" b="0" dirty="0">
                <a:solidFill>
                  <a:srgbClr val="053268"/>
                </a:solidFill>
              </a:rPr>
              <a:t>Energy</a:t>
            </a:r>
          </a:p>
        </p:txBody>
      </p:sp>
      <p:sp>
        <p:nvSpPr>
          <p:cNvPr id="49" name="TextBox 48"/>
          <p:cNvSpPr txBox="1"/>
          <p:nvPr/>
        </p:nvSpPr>
        <p:spPr>
          <a:xfrm>
            <a:off x="9448235" y="5300719"/>
            <a:ext cx="2818587" cy="584775"/>
          </a:xfrm>
          <a:prstGeom prst="rect">
            <a:avLst/>
          </a:prstGeom>
          <a:noFill/>
        </p:spPr>
        <p:txBody>
          <a:bodyPr wrap="square" rtlCol="0">
            <a:spAutoFit/>
          </a:bodyPr>
          <a:lstStyle/>
          <a:p>
            <a:pPr defTabSz="821541"/>
            <a:r>
              <a:rPr lang="en-US" b="0" dirty="0">
                <a:solidFill>
                  <a:srgbClr val="053268"/>
                </a:solidFill>
              </a:rPr>
              <a:t>NBN</a:t>
            </a:r>
          </a:p>
        </p:txBody>
      </p:sp>
      <p:sp>
        <p:nvSpPr>
          <p:cNvPr id="50" name="TextBox 49"/>
          <p:cNvSpPr txBox="1"/>
          <p:nvPr/>
        </p:nvSpPr>
        <p:spPr>
          <a:xfrm>
            <a:off x="12997843" y="5300718"/>
            <a:ext cx="2818587" cy="584775"/>
          </a:xfrm>
          <a:prstGeom prst="rect">
            <a:avLst/>
          </a:prstGeom>
          <a:noFill/>
        </p:spPr>
        <p:txBody>
          <a:bodyPr wrap="square" rtlCol="0">
            <a:spAutoFit/>
          </a:bodyPr>
          <a:lstStyle/>
          <a:p>
            <a:pPr defTabSz="821541"/>
            <a:r>
              <a:rPr lang="en-US" b="0" dirty="0">
                <a:solidFill>
                  <a:srgbClr val="053268"/>
                </a:solidFill>
              </a:rPr>
              <a:t>Phone</a:t>
            </a:r>
          </a:p>
        </p:txBody>
      </p:sp>
      <p:sp>
        <p:nvSpPr>
          <p:cNvPr id="51" name="TextBox 50"/>
          <p:cNvSpPr txBox="1"/>
          <p:nvPr/>
        </p:nvSpPr>
        <p:spPr>
          <a:xfrm>
            <a:off x="16370371" y="5300718"/>
            <a:ext cx="2818587" cy="1077218"/>
          </a:xfrm>
          <a:prstGeom prst="rect">
            <a:avLst/>
          </a:prstGeom>
          <a:noFill/>
        </p:spPr>
        <p:txBody>
          <a:bodyPr wrap="square" rtlCol="0">
            <a:spAutoFit/>
          </a:bodyPr>
          <a:lstStyle/>
          <a:p>
            <a:pPr defTabSz="821541"/>
            <a:r>
              <a:rPr lang="en-US" b="0" dirty="0">
                <a:solidFill>
                  <a:srgbClr val="053268"/>
                </a:solidFill>
              </a:rPr>
              <a:t>Security &amp;</a:t>
            </a:r>
          </a:p>
          <a:p>
            <a:pPr defTabSz="821541"/>
            <a:r>
              <a:rPr lang="en-US" b="0" dirty="0">
                <a:solidFill>
                  <a:srgbClr val="053268"/>
                </a:solidFill>
              </a:rPr>
              <a:t>Automation</a:t>
            </a:r>
          </a:p>
        </p:txBody>
      </p:sp>
      <p:sp>
        <p:nvSpPr>
          <p:cNvPr id="52" name="TextBox 51"/>
          <p:cNvSpPr txBox="1"/>
          <p:nvPr/>
        </p:nvSpPr>
        <p:spPr>
          <a:xfrm>
            <a:off x="20059480" y="5283782"/>
            <a:ext cx="2818587" cy="1077218"/>
          </a:xfrm>
          <a:prstGeom prst="rect">
            <a:avLst/>
          </a:prstGeom>
          <a:noFill/>
        </p:spPr>
        <p:txBody>
          <a:bodyPr wrap="square" rtlCol="0">
            <a:spAutoFit/>
          </a:bodyPr>
          <a:lstStyle/>
          <a:p>
            <a:pPr defTabSz="821541"/>
            <a:r>
              <a:rPr lang="en-US" b="0" dirty="0">
                <a:solidFill>
                  <a:srgbClr val="053268"/>
                </a:solidFill>
              </a:rPr>
              <a:t>Payment</a:t>
            </a:r>
          </a:p>
          <a:p>
            <a:pPr defTabSz="821541"/>
            <a:r>
              <a:rPr lang="en-US" b="0" dirty="0">
                <a:solidFill>
                  <a:srgbClr val="053268"/>
                </a:solidFill>
              </a:rPr>
              <a:t>Processing</a:t>
            </a:r>
          </a:p>
        </p:txBody>
      </p:sp>
      <p:sp>
        <p:nvSpPr>
          <p:cNvPr id="57" name="Line"/>
          <p:cNvSpPr/>
          <p:nvPr/>
        </p:nvSpPr>
        <p:spPr>
          <a:xfrm>
            <a:off x="1545134" y="7106720"/>
            <a:ext cx="21293733" cy="0"/>
          </a:xfrm>
          <a:prstGeom prst="line">
            <a:avLst/>
          </a:prstGeom>
          <a:ln w="12700">
            <a:solidFill>
              <a:srgbClr val="102C53"/>
            </a:solidFill>
            <a:miter lim="400000"/>
          </a:ln>
        </p:spPr>
        <p:txBody>
          <a:bodyPr lIns="71437" tIns="71437" rIns="71437" bIns="71437" anchor="ctr"/>
          <a:lstStyle/>
          <a:p>
            <a:pPr defTabSz="821541">
              <a:defRPr sz="3000" b="0">
                <a:solidFill>
                  <a:srgbClr val="FFFFFF"/>
                </a:solidFill>
                <a:latin typeface="+mn-lt"/>
                <a:ea typeface="+mn-ea"/>
                <a:cs typeface="+mn-cs"/>
                <a:sym typeface="Helvetica Neue Medium"/>
              </a:defRPr>
            </a:pPr>
            <a:endParaRPr sz="3000" b="0">
              <a:solidFill>
                <a:srgbClr val="FFFFFF"/>
              </a:solidFill>
              <a:latin typeface="Helvetica Neue Medium"/>
              <a:ea typeface="Helvetica Neue Medium"/>
              <a:cs typeface="Helvetica Neue Medium"/>
              <a:sym typeface="Helvetica Neue Medium"/>
            </a:endParaRPr>
          </a:p>
        </p:txBody>
      </p:sp>
      <p:pic>
        <p:nvPicPr>
          <p:cNvPr id="3" name="Picture 2">
            <a:extLst>
              <a:ext uri="{FF2B5EF4-FFF2-40B4-BE49-F238E27FC236}">
                <a16:creationId xmlns:a16="http://schemas.microsoft.com/office/drawing/2014/main" id="{99BB2D5C-255B-C345-BC78-23854660DC2A}"/>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2086979" y="9677109"/>
            <a:ext cx="2393173" cy="459757"/>
          </a:xfrm>
          <a:prstGeom prst="rect">
            <a:avLst/>
          </a:prstGeom>
        </p:spPr>
      </p:pic>
      <p:pic>
        <p:nvPicPr>
          <p:cNvPr id="2" name="Picture 1" descr="ADT-Security-Logo-Blue.png"/>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17233713" y="7628780"/>
            <a:ext cx="1271517" cy="1558584"/>
          </a:xfrm>
          <a:prstGeom prst="rect">
            <a:avLst/>
          </a:prstGeom>
        </p:spPr>
      </p:pic>
      <p:pic>
        <p:nvPicPr>
          <p:cNvPr id="4" name="Picture 3" descr="Sphere-Anovia-Logo.eps"/>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20337039" y="7768979"/>
            <a:ext cx="2021608" cy="845923"/>
          </a:xfrm>
          <a:prstGeom prst="rect">
            <a:avLst/>
          </a:prstGeom>
        </p:spPr>
      </p:pic>
      <p:pic>
        <p:nvPicPr>
          <p:cNvPr id="5" name="Picture 4" descr="Click Logo Blue Bubble.eps"/>
          <p:cNvPicPr>
            <a:picLocks noChangeAspect="1"/>
          </p:cNvPicPr>
          <p:nvPr/>
        </p:nvPicPr>
        <p:blipFill>
          <a:blip r:embed="rId12" cstate="email">
            <a:extLst>
              <a:ext uri="{28A0092B-C50C-407E-A947-70E740481C1C}">
                <a14:useLocalDpi xmlns:a14="http://schemas.microsoft.com/office/drawing/2010/main"/>
              </a:ext>
            </a:extLst>
          </a:blip>
          <a:stretch>
            <a:fillRect/>
          </a:stretch>
        </p:blipFill>
        <p:spPr>
          <a:xfrm>
            <a:off x="6338823" y="7622782"/>
            <a:ext cx="1290869" cy="1290869"/>
          </a:xfrm>
          <a:prstGeom prst="rect">
            <a:avLst/>
          </a:prstGeom>
        </p:spPr>
      </p:pic>
      <p:pic>
        <p:nvPicPr>
          <p:cNvPr id="7" name="Picture 6" descr="New_VF_Logo_Horiz_CMYK_RED.eps"/>
          <p:cNvPicPr>
            <a:picLocks noChangeAspect="1"/>
          </p:cNvPicPr>
          <p:nvPr/>
        </p:nvPicPr>
        <p:blipFill>
          <a:blip r:embed="rId13" cstate="email">
            <a:extLst>
              <a:ext uri="{28A0092B-C50C-407E-A947-70E740481C1C}">
                <a14:useLocalDpi xmlns:a14="http://schemas.microsoft.com/office/drawing/2010/main"/>
              </a:ext>
            </a:extLst>
          </a:blip>
          <a:stretch>
            <a:fillRect/>
          </a:stretch>
        </p:blipFill>
        <p:spPr>
          <a:xfrm>
            <a:off x="1838805" y="7891176"/>
            <a:ext cx="2889523" cy="713587"/>
          </a:xfrm>
          <a:prstGeom prst="rect">
            <a:avLst/>
          </a:prstGeom>
        </p:spPr>
      </p:pic>
      <p:pic>
        <p:nvPicPr>
          <p:cNvPr id="9" name="Picture 8">
            <a:extLst>
              <a:ext uri="{FF2B5EF4-FFF2-40B4-BE49-F238E27FC236}">
                <a16:creationId xmlns:a16="http://schemas.microsoft.com/office/drawing/2014/main" id="{0BB1F0B8-6D64-124D-B657-F994AD1349D3}"/>
              </a:ext>
            </a:extLst>
          </p:cNvPr>
          <p:cNvPicPr>
            <a:picLocks noChangeAspect="1"/>
          </p:cNvPicPr>
          <p:nvPr/>
        </p:nvPicPr>
        <p:blipFill>
          <a:blip r:embed="rId14" cstate="email">
            <a:extLst>
              <a:ext uri="{28A0092B-C50C-407E-A947-70E740481C1C}">
                <a14:useLocalDpi xmlns:a14="http://schemas.microsoft.com/office/drawing/2010/main"/>
              </a:ext>
            </a:extLst>
          </a:blip>
          <a:stretch>
            <a:fillRect/>
          </a:stretch>
        </p:blipFill>
        <p:spPr>
          <a:xfrm>
            <a:off x="2317915" y="11181168"/>
            <a:ext cx="1805764" cy="479531"/>
          </a:xfrm>
          <a:prstGeom prst="rect">
            <a:avLst/>
          </a:prstGeom>
        </p:spPr>
      </p:pic>
      <p:pic>
        <p:nvPicPr>
          <p:cNvPr id="10" name="Picture 9">
            <a:extLst>
              <a:ext uri="{FF2B5EF4-FFF2-40B4-BE49-F238E27FC236}">
                <a16:creationId xmlns:a16="http://schemas.microsoft.com/office/drawing/2014/main" id="{44461D63-15F5-0844-8151-1805215CC55A}"/>
              </a:ext>
            </a:extLst>
          </p:cNvPr>
          <p:cNvPicPr>
            <a:picLocks noChangeAspect="1"/>
          </p:cNvPicPr>
          <p:nvPr/>
        </p:nvPicPr>
        <p:blipFill>
          <a:blip r:embed="rId15"/>
          <a:stretch>
            <a:fillRect/>
          </a:stretch>
        </p:blipFill>
        <p:spPr>
          <a:xfrm>
            <a:off x="12689108" y="7963953"/>
            <a:ext cx="3293985" cy="709474"/>
          </a:xfrm>
          <a:prstGeom prst="rect">
            <a:avLst/>
          </a:prstGeom>
        </p:spPr>
      </p:pic>
      <p:pic>
        <p:nvPicPr>
          <p:cNvPr id="29" name="Picture 28" descr="New_VF_Logo_Horiz_CMYK_RED.eps">
            <a:extLst>
              <a:ext uri="{FF2B5EF4-FFF2-40B4-BE49-F238E27FC236}">
                <a16:creationId xmlns:a16="http://schemas.microsoft.com/office/drawing/2014/main" id="{6D84388E-85E8-AC41-B872-E2801F81AA07}"/>
              </a:ext>
            </a:extLst>
          </p:cNvPr>
          <p:cNvPicPr>
            <a:picLocks noChangeAspect="1"/>
          </p:cNvPicPr>
          <p:nvPr/>
        </p:nvPicPr>
        <p:blipFill>
          <a:blip r:embed="rId13" cstate="email">
            <a:extLst>
              <a:ext uri="{28A0092B-C50C-407E-A947-70E740481C1C}">
                <a14:useLocalDpi xmlns:a14="http://schemas.microsoft.com/office/drawing/2010/main"/>
              </a:ext>
            </a:extLst>
          </a:blip>
          <a:stretch>
            <a:fillRect/>
          </a:stretch>
        </p:blipFill>
        <p:spPr>
          <a:xfrm>
            <a:off x="9032148" y="7917631"/>
            <a:ext cx="2889523" cy="713587"/>
          </a:xfrm>
          <a:prstGeom prst="rect">
            <a:avLst/>
          </a:prstGeom>
        </p:spPr>
      </p:pic>
      <p:pic>
        <p:nvPicPr>
          <p:cNvPr id="30" name="Picture 29">
            <a:extLst>
              <a:ext uri="{FF2B5EF4-FFF2-40B4-BE49-F238E27FC236}">
                <a16:creationId xmlns:a16="http://schemas.microsoft.com/office/drawing/2014/main" id="{C03BACF3-4AF7-864C-B9DF-9AD3B8150F34}"/>
              </a:ext>
            </a:extLst>
          </p:cNvPr>
          <p:cNvPicPr>
            <a:picLocks noChangeAspect="1"/>
          </p:cNvPicPr>
          <p:nvPr/>
        </p:nvPicPr>
        <p:blipFill>
          <a:blip r:embed="rId14" cstate="email">
            <a:extLst>
              <a:ext uri="{28A0092B-C50C-407E-A947-70E740481C1C}">
                <a14:useLocalDpi xmlns:a14="http://schemas.microsoft.com/office/drawing/2010/main"/>
              </a:ext>
            </a:extLst>
          </a:blip>
          <a:stretch>
            <a:fillRect/>
          </a:stretch>
        </p:blipFill>
        <p:spPr>
          <a:xfrm>
            <a:off x="9780833" y="9495652"/>
            <a:ext cx="1805764" cy="479531"/>
          </a:xfrm>
          <a:prstGeom prst="rect">
            <a:avLst/>
          </a:prstGeom>
        </p:spPr>
      </p:pic>
      <p:pic>
        <p:nvPicPr>
          <p:cNvPr id="31" name="Picture 30">
            <a:extLst>
              <a:ext uri="{FF2B5EF4-FFF2-40B4-BE49-F238E27FC236}">
                <a16:creationId xmlns:a16="http://schemas.microsoft.com/office/drawing/2014/main" id="{23011FC6-6DA7-CD42-81E5-396615BEB18D}"/>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5653007" y="9677109"/>
            <a:ext cx="2393173" cy="459757"/>
          </a:xfrm>
          <a:prstGeom prst="rect">
            <a:avLst/>
          </a:prstGeom>
        </p:spPr>
      </p:pic>
    </p:spTree>
    <p:extLst>
      <p:ext uri="{BB962C8B-B14F-4D97-AF65-F5344CB8AC3E}">
        <p14:creationId xmlns:p14="http://schemas.microsoft.com/office/powerpoint/2010/main" val="1711708678"/>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bg>
      <p:bgPr>
        <a:gradFill flip="none" rotWithShape="1">
          <a:gsLst>
            <a:gs pos="64549">
              <a:srgbClr val="FFFFFF"/>
            </a:gs>
            <a:gs pos="87307">
              <a:srgbClr val="FFFFFF"/>
            </a:gs>
            <a:gs pos="100000">
              <a:srgbClr val="FFFFFF"/>
            </a:gs>
          </a:gsLst>
          <a:lin ang="5400000" scaled="0"/>
        </a:gradFill>
        <a:effectLst/>
      </p:bgPr>
    </p:bg>
    <p:spTree>
      <p:nvGrpSpPr>
        <p:cNvPr id="1" name=""/>
        <p:cNvGrpSpPr/>
        <p:nvPr/>
      </p:nvGrpSpPr>
      <p:grpSpPr>
        <a:xfrm>
          <a:off x="0" y="0"/>
          <a:ext cx="0" cy="0"/>
          <a:chOff x="0" y="0"/>
          <a:chExt cx="0" cy="0"/>
        </a:xfrm>
      </p:grpSpPr>
      <p:sp>
        <p:nvSpPr>
          <p:cNvPr id="194" name="Our Business Model"/>
          <p:cNvSpPr txBox="1"/>
          <p:nvPr/>
        </p:nvSpPr>
        <p:spPr>
          <a:xfrm>
            <a:off x="7479342" y="1412379"/>
            <a:ext cx="8941550" cy="1025601"/>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spAutoFit/>
          </a:bodyPr>
          <a:lstStyle/>
          <a:p>
            <a:pPr marL="0" marR="0" lvl="0" indent="0" algn="ctr" defTabSz="457200" rtl="0" eaLnBrk="1" fontAlgn="auto" latinLnBrk="0" hangingPunct="0">
              <a:lnSpc>
                <a:spcPct val="80000"/>
              </a:lnSpc>
              <a:spcBef>
                <a:spcPts val="0"/>
              </a:spcBef>
              <a:spcAft>
                <a:spcPts val="0"/>
              </a:spcAft>
              <a:buClrTx/>
              <a:buSzTx/>
              <a:buFontTx/>
              <a:buNone/>
              <a:tabLst/>
              <a:defRPr sz="9000" b="1">
                <a:solidFill>
                  <a:srgbClr val="4F92D3"/>
                </a:solidFill>
              </a:defRPr>
            </a:pPr>
            <a:r>
              <a:rPr sz="6900" dirty="0">
                <a:solidFill>
                  <a:srgbClr val="4F92D3"/>
                </a:solidFill>
                <a:latin typeface="Helvetica"/>
                <a:sym typeface="Myriad Pro"/>
              </a:rPr>
              <a:t>Our Business Model </a:t>
            </a:r>
          </a:p>
        </p:txBody>
      </p:sp>
      <p:sp>
        <p:nvSpPr>
          <p:cNvPr id="198" name="Линия"/>
          <p:cNvSpPr/>
          <p:nvPr/>
        </p:nvSpPr>
        <p:spPr>
          <a:xfrm>
            <a:off x="1381380" y="2590972"/>
            <a:ext cx="21621240" cy="1"/>
          </a:xfrm>
          <a:prstGeom prst="line">
            <a:avLst/>
          </a:prstGeom>
          <a:ln w="12700">
            <a:solidFill>
              <a:srgbClr val="102C53"/>
            </a:solidFill>
            <a:miter lim="400000"/>
          </a:ln>
        </p:spPr>
        <p:txBody>
          <a:bodyPr lIns="71437" tIns="71437" rIns="71437" bIns="71437" anchor="ctr"/>
          <a:lstStyle/>
          <a:p>
            <a:pPr marL="0" marR="0" lvl="0" indent="0" algn="ctr" defTabSz="821531" rtl="0" eaLnBrk="1" fontAlgn="auto" latinLnBrk="0" hangingPunct="0">
              <a:lnSpc>
                <a:spcPct val="100000"/>
              </a:lnSpc>
              <a:spcBef>
                <a:spcPts val="0"/>
              </a:spcBef>
              <a:spcAft>
                <a:spcPts val="0"/>
              </a:spcAft>
              <a:buClrTx/>
              <a:buSzTx/>
              <a:buFontTx/>
              <a:buNone/>
              <a:tabLst/>
              <a:defRPr sz="3000">
                <a:solidFill>
                  <a:srgbClr val="FFFFFF"/>
                </a:solidFill>
                <a:latin typeface="Helvetica Neue Medium"/>
                <a:ea typeface="Helvetica Neue Medium"/>
                <a:cs typeface="Helvetica Neue Medium"/>
                <a:sym typeface="Helvetica Neue Medium"/>
              </a:defRPr>
            </a:pPr>
            <a:endParaRPr kumimoji="0" sz="3000" b="0" i="0" u="none" strike="noStrike" kern="0" cap="none" spc="0" normalizeH="0" baseline="0" noProof="0">
              <a:ln>
                <a:noFill/>
              </a:ln>
              <a:solidFill>
                <a:srgbClr val="FFFFFF"/>
              </a:solidFill>
              <a:effectLst/>
              <a:uLnTx/>
              <a:uFillTx/>
              <a:latin typeface="Helvetica Neue Medium"/>
              <a:ea typeface="Helvetica Neue Medium"/>
              <a:cs typeface="Helvetica Neue Medium"/>
              <a:sym typeface="Helvetica Neue Medium"/>
            </a:endParaRPr>
          </a:p>
        </p:txBody>
      </p:sp>
      <p:grpSp>
        <p:nvGrpSpPr>
          <p:cNvPr id="4" name="Group 3">
            <a:extLst>
              <a:ext uri="{FF2B5EF4-FFF2-40B4-BE49-F238E27FC236}">
                <a16:creationId xmlns:a16="http://schemas.microsoft.com/office/drawing/2014/main" id="{A65798C4-4A1C-40D2-B051-204D3B41A0C3}"/>
              </a:ext>
            </a:extLst>
          </p:cNvPr>
          <p:cNvGrpSpPr/>
          <p:nvPr/>
        </p:nvGrpSpPr>
        <p:grpSpPr>
          <a:xfrm>
            <a:off x="6955642" y="3456995"/>
            <a:ext cx="8169579" cy="9587872"/>
            <a:chOff x="6346042" y="3435436"/>
            <a:chExt cx="8169579" cy="9587872"/>
          </a:xfrm>
        </p:grpSpPr>
        <p:pic>
          <p:nvPicPr>
            <p:cNvPr id="9" name="Picture 8" descr="A picture containing table, drawing&#10;&#10;Description automatically generated">
              <a:extLst>
                <a:ext uri="{FF2B5EF4-FFF2-40B4-BE49-F238E27FC236}">
                  <a16:creationId xmlns:a16="http://schemas.microsoft.com/office/drawing/2014/main" id="{4783D865-1C51-47F3-B609-738E68AA6329}"/>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346042" y="10410153"/>
              <a:ext cx="8071279" cy="2613155"/>
            </a:xfrm>
            <a:prstGeom prst="rect">
              <a:avLst/>
            </a:prstGeom>
          </p:spPr>
        </p:pic>
        <p:pic>
          <p:nvPicPr>
            <p:cNvPr id="10" name="Picture 9" descr="A picture containing ball, table&#10;&#10;Description automatically generated">
              <a:extLst>
                <a:ext uri="{FF2B5EF4-FFF2-40B4-BE49-F238E27FC236}">
                  <a16:creationId xmlns:a16="http://schemas.microsoft.com/office/drawing/2014/main" id="{765FCC1F-58D5-40CF-96E9-AA5D813F83DF}"/>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346042" y="4616516"/>
              <a:ext cx="8071279" cy="2704475"/>
            </a:xfrm>
            <a:prstGeom prst="rect">
              <a:avLst/>
            </a:prstGeom>
          </p:spPr>
        </p:pic>
        <p:pic>
          <p:nvPicPr>
            <p:cNvPr id="11" name="Picture 10" descr="A close up of a logo&#10;&#10;Description automatically generated">
              <a:extLst>
                <a:ext uri="{FF2B5EF4-FFF2-40B4-BE49-F238E27FC236}">
                  <a16:creationId xmlns:a16="http://schemas.microsoft.com/office/drawing/2014/main" id="{3AF34F41-A05C-4B75-9477-3B74E5BF55EB}"/>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348457" y="7467474"/>
              <a:ext cx="8071279" cy="2690427"/>
            </a:xfrm>
            <a:prstGeom prst="rect">
              <a:avLst/>
            </a:prstGeom>
          </p:spPr>
        </p:pic>
        <p:pic>
          <p:nvPicPr>
            <p:cNvPr id="12" name="Picture 11" descr="A close up of a device&#10;&#10;Description automatically generated">
              <a:extLst>
                <a:ext uri="{FF2B5EF4-FFF2-40B4-BE49-F238E27FC236}">
                  <a16:creationId xmlns:a16="http://schemas.microsoft.com/office/drawing/2014/main" id="{94291CDA-2111-4497-BE7B-1513CFA37922}"/>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0670279" y="6592752"/>
              <a:ext cx="459107" cy="1456478"/>
            </a:xfrm>
            <a:prstGeom prst="rect">
              <a:avLst/>
            </a:prstGeom>
          </p:spPr>
        </p:pic>
        <p:pic>
          <p:nvPicPr>
            <p:cNvPr id="13" name="Picture 12" descr="A picture containing clock, meter&#10;&#10;Description automatically generated">
              <a:extLst>
                <a:ext uri="{FF2B5EF4-FFF2-40B4-BE49-F238E27FC236}">
                  <a16:creationId xmlns:a16="http://schemas.microsoft.com/office/drawing/2014/main" id="{57E08E43-D1BF-4648-B15B-1058DB31AF3B}"/>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8448320" y="3435436"/>
              <a:ext cx="4912344" cy="1272038"/>
            </a:xfrm>
            <a:prstGeom prst="rect">
              <a:avLst/>
            </a:prstGeom>
          </p:spPr>
        </p:pic>
        <p:pic>
          <p:nvPicPr>
            <p:cNvPr id="14" name="Picture 13" descr="A close up of a device&#10;&#10;Description automatically generated">
              <a:extLst>
                <a:ext uri="{FF2B5EF4-FFF2-40B4-BE49-F238E27FC236}">
                  <a16:creationId xmlns:a16="http://schemas.microsoft.com/office/drawing/2014/main" id="{35385BE1-4682-4FA8-A43D-778A3064F57E}"/>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0670278" y="9418511"/>
              <a:ext cx="459107" cy="1456478"/>
            </a:xfrm>
            <a:prstGeom prst="rect">
              <a:avLst/>
            </a:prstGeom>
          </p:spPr>
        </p:pic>
        <p:sp>
          <p:nvSpPr>
            <p:cNvPr id="15" name="Rectangle 14">
              <a:extLst>
                <a:ext uri="{FF2B5EF4-FFF2-40B4-BE49-F238E27FC236}">
                  <a16:creationId xmlns:a16="http://schemas.microsoft.com/office/drawing/2014/main" id="{12C8CC53-D8CD-49FB-92AD-457C1B69F89E}"/>
                </a:ext>
              </a:extLst>
            </p:cNvPr>
            <p:cNvSpPr/>
            <p:nvPr/>
          </p:nvSpPr>
          <p:spPr>
            <a:xfrm>
              <a:off x="7989570" y="5597922"/>
              <a:ext cx="6526051" cy="575992"/>
            </a:xfrm>
            <a:prstGeom prst="rect">
              <a:avLst/>
            </a:prstGeom>
          </p:spPr>
          <p:txBody>
            <a:bodyPr wrap="square">
              <a:spAutoFit/>
            </a:bodyPr>
            <a:lstStyle/>
            <a:p>
              <a:pPr marL="0" marR="0" lvl="0" indent="0" algn="ctr" defTabSz="457200" rtl="0" eaLnBrk="1" fontAlgn="auto" latinLnBrk="0" hangingPunct="0">
                <a:lnSpc>
                  <a:spcPts val="3700"/>
                </a:lnSpc>
                <a:spcBef>
                  <a:spcPts val="0"/>
                </a:spcBef>
                <a:spcAft>
                  <a:spcPts val="0"/>
                </a:spcAft>
                <a:buClrTx/>
                <a:buSzTx/>
                <a:buFontTx/>
                <a:buNone/>
                <a:tabLst/>
                <a:defRPr/>
              </a:pPr>
              <a:r>
                <a:rPr kumimoji="0" lang="en-US" sz="4000" b="1" i="0" u="none" strike="noStrike" kern="0" cap="none" spc="0" normalizeH="0" baseline="0" noProof="0" dirty="0">
                  <a:ln>
                    <a:noFill/>
                  </a:ln>
                  <a:solidFill>
                    <a:srgbClr val="FFFFFF"/>
                  </a:solidFill>
                  <a:effectLst/>
                  <a:uLnTx/>
                  <a:uFillTx/>
                  <a:latin typeface="Myriad Pro Bold Condensed" panose="020B0503030403020204" pitchFamily="34" charset="0"/>
                  <a:sym typeface="Myriad Pro"/>
                </a:rPr>
                <a:t>Most Service Providers</a:t>
              </a:r>
            </a:p>
          </p:txBody>
        </p:sp>
        <p:sp>
          <p:nvSpPr>
            <p:cNvPr id="16" name="Rectangle 15">
              <a:extLst>
                <a:ext uri="{FF2B5EF4-FFF2-40B4-BE49-F238E27FC236}">
                  <a16:creationId xmlns:a16="http://schemas.microsoft.com/office/drawing/2014/main" id="{FDA4CA0C-F89D-44E6-AA66-F2342E8A1BE7}"/>
                </a:ext>
              </a:extLst>
            </p:cNvPr>
            <p:cNvSpPr/>
            <p:nvPr/>
          </p:nvSpPr>
          <p:spPr>
            <a:xfrm>
              <a:off x="7772400" y="8247489"/>
              <a:ext cx="6241249" cy="1059329"/>
            </a:xfrm>
            <a:prstGeom prst="rect">
              <a:avLst/>
            </a:prstGeom>
          </p:spPr>
          <p:txBody>
            <a:bodyPr wrap="square">
              <a:spAutoFit/>
            </a:bodyPr>
            <a:lstStyle/>
            <a:p>
              <a:pPr marL="0" marR="0" lvl="0" indent="0" algn="ctr" defTabSz="457200" rtl="0" eaLnBrk="1" fontAlgn="auto" latinLnBrk="0" hangingPunct="0">
                <a:lnSpc>
                  <a:spcPts val="3700"/>
                </a:lnSpc>
                <a:spcBef>
                  <a:spcPts val="0"/>
                </a:spcBef>
                <a:spcAft>
                  <a:spcPts val="0"/>
                </a:spcAft>
                <a:buClrTx/>
                <a:buSzTx/>
                <a:buFontTx/>
                <a:buNone/>
                <a:tabLst/>
                <a:defRPr/>
              </a:pPr>
              <a:r>
                <a:rPr kumimoji="0" lang="en-US" sz="4400" b="1" i="0" u="none" strike="noStrike" kern="0" cap="none" spc="0" normalizeH="0" baseline="0" noProof="0" dirty="0">
                  <a:ln>
                    <a:noFill/>
                  </a:ln>
                  <a:solidFill>
                    <a:srgbClr val="FFFFFF"/>
                  </a:solidFill>
                  <a:effectLst/>
                  <a:uLnTx/>
                  <a:uFillTx/>
                  <a:latin typeface="Myriad Pro Bold Condensed" panose="020B0503030403020204" pitchFamily="34" charset="0"/>
                  <a:sym typeface="Myriad Pro"/>
                </a:rPr>
                <a:t>Media &amp; </a:t>
              </a:r>
              <a:r>
                <a:rPr lang="en-US" sz="4400" dirty="0">
                  <a:solidFill>
                    <a:srgbClr val="FFFFFF"/>
                  </a:solidFill>
                  <a:latin typeface="Myriad Pro Bold Condensed" panose="020B0503030403020204" pitchFamily="34" charset="0"/>
                  <a:sym typeface="Myriad Pro"/>
                </a:rPr>
                <a:t>Digital </a:t>
              </a:r>
              <a:r>
                <a:rPr kumimoji="0" lang="en-US" sz="4400" b="1" i="0" u="none" strike="noStrike" kern="0" cap="none" spc="0" normalizeH="0" baseline="0" noProof="0" dirty="0">
                  <a:ln>
                    <a:noFill/>
                  </a:ln>
                  <a:solidFill>
                    <a:srgbClr val="FFFFFF"/>
                  </a:solidFill>
                  <a:effectLst/>
                  <a:uLnTx/>
                  <a:uFillTx/>
                  <a:latin typeface="Myriad Pro Bold Condensed" panose="020B0503030403020204" pitchFamily="34" charset="0"/>
                  <a:sym typeface="Myriad Pro"/>
                </a:rPr>
                <a:t>Marketing</a:t>
              </a:r>
            </a:p>
          </p:txBody>
        </p:sp>
        <p:sp>
          <p:nvSpPr>
            <p:cNvPr id="17" name="Rectangle 16">
              <a:extLst>
                <a:ext uri="{FF2B5EF4-FFF2-40B4-BE49-F238E27FC236}">
                  <a16:creationId xmlns:a16="http://schemas.microsoft.com/office/drawing/2014/main" id="{0E7F859C-0836-49CB-AA47-69ED742CD9EF}"/>
                </a:ext>
              </a:extLst>
            </p:cNvPr>
            <p:cNvSpPr/>
            <p:nvPr/>
          </p:nvSpPr>
          <p:spPr>
            <a:xfrm>
              <a:off x="8460017" y="11406709"/>
              <a:ext cx="4912344" cy="620042"/>
            </a:xfrm>
            <a:prstGeom prst="rect">
              <a:avLst/>
            </a:prstGeom>
          </p:spPr>
          <p:txBody>
            <a:bodyPr wrap="square">
              <a:spAutoFit/>
            </a:bodyPr>
            <a:lstStyle/>
            <a:p>
              <a:pPr marL="0" marR="0" lvl="0" indent="0" algn="ctr" defTabSz="457200" rtl="0" eaLnBrk="1" fontAlgn="auto" latinLnBrk="0" hangingPunct="0">
                <a:lnSpc>
                  <a:spcPts val="3700"/>
                </a:lnSpc>
                <a:spcBef>
                  <a:spcPts val="0"/>
                </a:spcBef>
                <a:spcAft>
                  <a:spcPts val="0"/>
                </a:spcAft>
                <a:buClrTx/>
                <a:buSzTx/>
                <a:buFontTx/>
                <a:buNone/>
                <a:tabLst/>
                <a:defRPr/>
              </a:pPr>
              <a:r>
                <a:rPr kumimoji="0" lang="en-US" sz="5400" b="1" i="0" u="none" strike="noStrike" kern="0" cap="none" spc="0" normalizeH="0" baseline="0" noProof="0" dirty="0">
                  <a:ln>
                    <a:noFill/>
                  </a:ln>
                  <a:solidFill>
                    <a:srgbClr val="FFFFFF"/>
                  </a:solidFill>
                  <a:effectLst/>
                  <a:uLnTx/>
                  <a:uFillTx/>
                  <a:latin typeface="Myriad Pro Bold Condensed" panose="020B0503030403020204" pitchFamily="34" charset="0"/>
                  <a:sym typeface="Myriad Pro"/>
                </a:rPr>
                <a:t>CUSTOMERS</a:t>
              </a:r>
            </a:p>
          </p:txBody>
        </p:sp>
      </p:grpSp>
      <p:grpSp>
        <p:nvGrpSpPr>
          <p:cNvPr id="5" name="Group 4">
            <a:extLst>
              <a:ext uri="{FF2B5EF4-FFF2-40B4-BE49-F238E27FC236}">
                <a16:creationId xmlns:a16="http://schemas.microsoft.com/office/drawing/2014/main" id="{E787CD03-C39C-452E-9410-846D58524E23}"/>
              </a:ext>
            </a:extLst>
          </p:cNvPr>
          <p:cNvGrpSpPr/>
          <p:nvPr/>
        </p:nvGrpSpPr>
        <p:grpSpPr>
          <a:xfrm>
            <a:off x="8482703" y="3769566"/>
            <a:ext cx="10484944" cy="8625837"/>
            <a:chOff x="7769563" y="3765164"/>
            <a:chExt cx="10484944" cy="8625837"/>
          </a:xfrm>
        </p:grpSpPr>
        <p:pic>
          <p:nvPicPr>
            <p:cNvPr id="18" name="Picture 17" descr="A picture containing sitting, table, computer, red&#10;&#10;Description automatically generated">
              <a:extLst>
                <a:ext uri="{FF2B5EF4-FFF2-40B4-BE49-F238E27FC236}">
                  <a16:creationId xmlns:a16="http://schemas.microsoft.com/office/drawing/2014/main" id="{8A5E741F-EE9F-4533-81AC-B003778762D2}"/>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7769563" y="7392626"/>
              <a:ext cx="6060737" cy="2525404"/>
            </a:xfrm>
            <a:prstGeom prst="rect">
              <a:avLst/>
            </a:prstGeom>
          </p:spPr>
        </p:pic>
        <p:pic>
          <p:nvPicPr>
            <p:cNvPr id="20" name="Picture 19" descr="A picture containing clock&#10;&#10;Description automatically generated">
              <a:extLst>
                <a:ext uri="{FF2B5EF4-FFF2-40B4-BE49-F238E27FC236}">
                  <a16:creationId xmlns:a16="http://schemas.microsoft.com/office/drawing/2014/main" id="{676A4C66-DDA0-47AC-B1C2-F4417D7831DE}"/>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13750290" y="3765164"/>
              <a:ext cx="3777919" cy="2691294"/>
            </a:xfrm>
            <a:prstGeom prst="rect">
              <a:avLst/>
            </a:prstGeom>
          </p:spPr>
        </p:pic>
        <p:pic>
          <p:nvPicPr>
            <p:cNvPr id="21" name="Picture 20" descr="A picture containing drawing&#10;&#10;Description automatically generated">
              <a:extLst>
                <a:ext uri="{FF2B5EF4-FFF2-40B4-BE49-F238E27FC236}">
                  <a16:creationId xmlns:a16="http://schemas.microsoft.com/office/drawing/2014/main" id="{D17DE796-FFBB-4779-A087-F5FC29625FD7}"/>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14325881" y="9705951"/>
              <a:ext cx="2822424" cy="2685050"/>
            </a:xfrm>
            <a:prstGeom prst="rect">
              <a:avLst/>
            </a:prstGeom>
          </p:spPr>
        </p:pic>
        <p:pic>
          <p:nvPicPr>
            <p:cNvPr id="22" name="Picture 21" descr="A picture containing drawing&#10;&#10;Description automatically generated">
              <a:extLst>
                <a:ext uri="{FF2B5EF4-FFF2-40B4-BE49-F238E27FC236}">
                  <a16:creationId xmlns:a16="http://schemas.microsoft.com/office/drawing/2014/main" id="{518C1C9A-9CC4-4EBC-94B4-5E3062D3040E}"/>
                </a:ext>
              </a:extLst>
            </p:cNvPr>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15272300" y="6478027"/>
              <a:ext cx="2982207" cy="3099411"/>
            </a:xfrm>
            <a:prstGeom prst="rect">
              <a:avLst/>
            </a:prstGeom>
          </p:spPr>
        </p:pic>
        <p:pic>
          <p:nvPicPr>
            <p:cNvPr id="24" name="Picture 23" descr="A close up of a logo&#10;&#10;Description automatically generated">
              <a:extLst>
                <a:ext uri="{FF2B5EF4-FFF2-40B4-BE49-F238E27FC236}">
                  <a16:creationId xmlns:a16="http://schemas.microsoft.com/office/drawing/2014/main" id="{E9736DF8-4251-4506-8345-83FA0ED573FB}"/>
                </a:ext>
              </a:extLst>
            </p:cNvPr>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15453623" y="7175507"/>
              <a:ext cx="871729" cy="1632864"/>
            </a:xfrm>
            <a:prstGeom prst="rect">
              <a:avLst/>
            </a:prstGeom>
          </p:spPr>
        </p:pic>
        <p:sp>
          <p:nvSpPr>
            <p:cNvPr id="25" name="Rectangle 24">
              <a:extLst>
                <a:ext uri="{FF2B5EF4-FFF2-40B4-BE49-F238E27FC236}">
                  <a16:creationId xmlns:a16="http://schemas.microsoft.com/office/drawing/2014/main" id="{7C2FED42-CA3C-4B26-AA3B-B0A474D9A310}"/>
                </a:ext>
              </a:extLst>
            </p:cNvPr>
            <p:cNvSpPr/>
            <p:nvPr/>
          </p:nvSpPr>
          <p:spPr>
            <a:xfrm>
              <a:off x="16254520" y="7991939"/>
              <a:ext cx="1995317" cy="636969"/>
            </a:xfrm>
            <a:prstGeom prst="rect">
              <a:avLst/>
            </a:prstGeom>
          </p:spPr>
          <p:txBody>
            <a:bodyPr wrap="square">
              <a:spAutoFit/>
            </a:bodyPr>
            <a:lstStyle/>
            <a:p>
              <a:pPr marL="0" marR="0" lvl="0" indent="0" algn="ctr" defTabSz="457200" rtl="0" eaLnBrk="1" fontAlgn="auto" latinLnBrk="0" hangingPunct="0">
                <a:lnSpc>
                  <a:spcPts val="3700"/>
                </a:lnSpc>
                <a:spcBef>
                  <a:spcPts val="0"/>
                </a:spcBef>
                <a:spcAft>
                  <a:spcPts val="0"/>
                </a:spcAft>
                <a:buClrTx/>
                <a:buSzTx/>
                <a:buFontTx/>
                <a:buNone/>
                <a:tabLst/>
                <a:defRPr/>
              </a:pPr>
              <a:r>
                <a:rPr kumimoji="0" lang="en-US" sz="6500" b="1" i="0" u="none" strike="noStrike" kern="0" cap="none" spc="0" normalizeH="0" baseline="0" noProof="0" dirty="0">
                  <a:ln>
                    <a:noFill/>
                  </a:ln>
                  <a:solidFill>
                    <a:srgbClr val="FFFFFF"/>
                  </a:solidFill>
                  <a:effectLst/>
                  <a:uLnTx/>
                  <a:uFillTx/>
                  <a:latin typeface="Myriad Pro Bold Condensed" panose="020B0503030403020204" pitchFamily="34" charset="0"/>
                  <a:sym typeface="Myriad Pro"/>
                </a:rPr>
                <a:t>YOU</a:t>
              </a:r>
            </a:p>
          </p:txBody>
        </p:sp>
      </p:grpSp>
      <p:sp>
        <p:nvSpPr>
          <p:cNvPr id="26" name="Circle">
            <a:extLst>
              <a:ext uri="{FF2B5EF4-FFF2-40B4-BE49-F238E27FC236}">
                <a16:creationId xmlns:a16="http://schemas.microsoft.com/office/drawing/2014/main" id="{8404D387-AC25-A54A-8F40-0B52FBB1D272}"/>
              </a:ext>
            </a:extLst>
          </p:cNvPr>
          <p:cNvSpPr/>
          <p:nvPr/>
        </p:nvSpPr>
        <p:spPr>
          <a:xfrm>
            <a:off x="558800" y="558800"/>
            <a:ext cx="853579" cy="853579"/>
          </a:xfrm>
          <a:prstGeom prst="ellipse">
            <a:avLst/>
          </a:prstGeom>
          <a:solidFill>
            <a:srgbClr val="4F92D3"/>
          </a:solidFill>
          <a:ln w="12700">
            <a:miter lim="400000"/>
          </a:ln>
        </p:spPr>
        <p:txBody>
          <a:bodyPr lIns="71437" tIns="71437" rIns="71437" bIns="71437" anchor="ctr"/>
          <a:lstStyle/>
          <a:p>
            <a:pPr>
              <a:defRPr sz="3000" b="0">
                <a:solidFill>
                  <a:srgbClr val="FFFFFF"/>
                </a:solidFill>
                <a:latin typeface="+mn-lt"/>
                <a:ea typeface="+mn-ea"/>
                <a:cs typeface="+mn-cs"/>
                <a:sym typeface="Helvetica Neue Medium"/>
              </a:defRPr>
            </a:pPr>
            <a:endParaRPr/>
          </a:p>
        </p:txBody>
      </p:sp>
      <p:sp>
        <p:nvSpPr>
          <p:cNvPr id="27" name="6">
            <a:extLst>
              <a:ext uri="{FF2B5EF4-FFF2-40B4-BE49-F238E27FC236}">
                <a16:creationId xmlns:a16="http://schemas.microsoft.com/office/drawing/2014/main" id="{03ABA1B1-6A76-B842-A66E-2AA0F2D869D1}"/>
              </a:ext>
            </a:extLst>
          </p:cNvPr>
          <p:cNvSpPr txBox="1"/>
          <p:nvPr/>
        </p:nvSpPr>
        <p:spPr>
          <a:xfrm>
            <a:off x="770787" y="605679"/>
            <a:ext cx="429604" cy="759822"/>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lvl1pPr>
              <a:defRPr sz="4000">
                <a:solidFill>
                  <a:srgbClr val="FFFFFF"/>
                </a:solidFill>
              </a:defRPr>
            </a:lvl1pPr>
          </a:lstStyle>
          <a:p>
            <a:r>
              <a:rPr lang="en-AU" dirty="0"/>
              <a:t>3</a:t>
            </a:r>
            <a:endParaRPr dirty="0"/>
          </a:p>
        </p:txBody>
      </p:sp>
    </p:spTree>
    <p:extLst>
      <p:ext uri="{BB962C8B-B14F-4D97-AF65-F5344CB8AC3E}">
        <p14:creationId xmlns:p14="http://schemas.microsoft.com/office/powerpoint/2010/main" val="932719006"/>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flip="none" rotWithShape="1">
          <a:gsLst>
            <a:gs pos="64549">
              <a:srgbClr val="FFFFFF"/>
            </a:gs>
            <a:gs pos="87307">
              <a:srgbClr val="FFFFFF"/>
            </a:gs>
            <a:gs pos="100000">
              <a:srgbClr val="FFFFFF"/>
            </a:gs>
          </a:gsLst>
          <a:lin ang="5400000" scaled="0"/>
        </a:gradFill>
        <a:effectLst/>
      </p:bgPr>
    </p:bg>
    <p:spTree>
      <p:nvGrpSpPr>
        <p:cNvPr id="1" name=""/>
        <p:cNvGrpSpPr/>
        <p:nvPr/>
      </p:nvGrpSpPr>
      <p:grpSpPr>
        <a:xfrm>
          <a:off x="0" y="0"/>
          <a:ext cx="0" cy="0"/>
          <a:chOff x="0" y="0"/>
          <a:chExt cx="0" cy="0"/>
        </a:xfrm>
      </p:grpSpPr>
      <p:sp>
        <p:nvSpPr>
          <p:cNvPr id="243" name="Become an Independent Business Owner (IBO)"/>
          <p:cNvSpPr txBox="1"/>
          <p:nvPr/>
        </p:nvSpPr>
        <p:spPr>
          <a:xfrm>
            <a:off x="2792040" y="1215032"/>
            <a:ext cx="18799920" cy="1196976"/>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p>
            <a:pPr defTabSz="457200">
              <a:defRPr sz="6900" spc="-138">
                <a:solidFill>
                  <a:srgbClr val="102C53"/>
                </a:solidFill>
                <a:latin typeface="Helvetica"/>
                <a:ea typeface="Helvetica"/>
                <a:cs typeface="Helvetica"/>
                <a:sym typeface="Helvetica"/>
              </a:defRPr>
            </a:pPr>
            <a:r>
              <a:rPr b="0" dirty="0">
                <a:solidFill>
                  <a:srgbClr val="4E92D4"/>
                </a:solidFill>
              </a:rPr>
              <a:t>Become an </a:t>
            </a:r>
            <a:r>
              <a:rPr dirty="0">
                <a:solidFill>
                  <a:srgbClr val="4E92D4"/>
                </a:solidFill>
              </a:rPr>
              <a:t>Independent Business Owner (IBO)</a:t>
            </a:r>
          </a:p>
        </p:txBody>
      </p:sp>
      <p:sp>
        <p:nvSpPr>
          <p:cNvPr id="244" name="Line"/>
          <p:cNvSpPr/>
          <p:nvPr/>
        </p:nvSpPr>
        <p:spPr>
          <a:xfrm>
            <a:off x="1545134" y="2616851"/>
            <a:ext cx="21293732" cy="1"/>
          </a:xfrm>
          <a:prstGeom prst="line">
            <a:avLst/>
          </a:prstGeom>
          <a:ln w="25400">
            <a:solidFill>
              <a:srgbClr val="102C53"/>
            </a:solidFill>
            <a:miter lim="400000"/>
          </a:ln>
        </p:spPr>
        <p:txBody>
          <a:bodyPr lIns="71437" tIns="71437" rIns="71437" bIns="71437" anchor="ctr"/>
          <a:lstStyle/>
          <a:p>
            <a:pPr>
              <a:defRPr sz="3000" b="0">
                <a:solidFill>
                  <a:srgbClr val="FFFFFF"/>
                </a:solidFill>
                <a:latin typeface="+mn-lt"/>
                <a:ea typeface="+mn-ea"/>
                <a:cs typeface="+mn-cs"/>
                <a:sym typeface="Helvetica Neue Medium"/>
              </a:defRPr>
            </a:pPr>
            <a:endParaRPr/>
          </a:p>
        </p:txBody>
      </p:sp>
      <p:sp>
        <p:nvSpPr>
          <p:cNvPr id="248" name="Circle"/>
          <p:cNvSpPr/>
          <p:nvPr/>
        </p:nvSpPr>
        <p:spPr>
          <a:xfrm rot="499010">
            <a:off x="19170927" y="2945707"/>
            <a:ext cx="4742376" cy="4520569"/>
          </a:xfrm>
          <a:prstGeom prst="ellipse">
            <a:avLst/>
          </a:prstGeom>
          <a:noFill/>
          <a:ln w="190500" cap="flat">
            <a:solidFill>
              <a:srgbClr val="5079BC"/>
            </a:solidFill>
            <a:prstDash val="solid"/>
            <a:miter lim="400000"/>
          </a:ln>
          <a:effectLst/>
        </p:spPr>
        <p:txBody>
          <a:bodyPr wrap="square" lIns="71437" tIns="71437" rIns="71437" bIns="71437" numCol="1" anchor="ctr">
            <a:noAutofit/>
          </a:bodyPr>
          <a:lstStyle/>
          <a:p>
            <a:pPr>
              <a:defRPr sz="3000" b="0">
                <a:solidFill>
                  <a:srgbClr val="67C8C6"/>
                </a:solidFill>
                <a:latin typeface="+mn-lt"/>
                <a:ea typeface="+mn-ea"/>
                <a:cs typeface="+mn-cs"/>
                <a:sym typeface="Helvetica Neue Medium"/>
              </a:defRPr>
            </a:pPr>
            <a:endParaRPr/>
          </a:p>
        </p:txBody>
      </p:sp>
      <p:sp>
        <p:nvSpPr>
          <p:cNvPr id="251" name="Circle"/>
          <p:cNvSpPr/>
          <p:nvPr/>
        </p:nvSpPr>
        <p:spPr>
          <a:xfrm>
            <a:off x="558800" y="558800"/>
            <a:ext cx="853579" cy="853579"/>
          </a:xfrm>
          <a:prstGeom prst="ellipse">
            <a:avLst/>
          </a:prstGeom>
          <a:solidFill>
            <a:srgbClr val="4F92D3"/>
          </a:solidFill>
          <a:ln w="12700">
            <a:miter lim="400000"/>
          </a:ln>
        </p:spPr>
        <p:txBody>
          <a:bodyPr lIns="71437" tIns="71437" rIns="71437" bIns="71437" anchor="ctr"/>
          <a:lstStyle/>
          <a:p>
            <a:pPr>
              <a:defRPr sz="3000" b="0">
                <a:solidFill>
                  <a:srgbClr val="FFFFFF"/>
                </a:solidFill>
                <a:latin typeface="+mn-lt"/>
                <a:ea typeface="+mn-ea"/>
                <a:cs typeface="+mn-cs"/>
                <a:sym typeface="Helvetica Neue Medium"/>
              </a:defRPr>
            </a:pPr>
            <a:endParaRPr/>
          </a:p>
        </p:txBody>
      </p:sp>
      <p:sp>
        <p:nvSpPr>
          <p:cNvPr id="252" name="4"/>
          <p:cNvSpPr txBox="1"/>
          <p:nvPr/>
        </p:nvSpPr>
        <p:spPr>
          <a:xfrm>
            <a:off x="770787" y="605679"/>
            <a:ext cx="429605" cy="759822"/>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lvl1pPr>
              <a:defRPr sz="4000">
                <a:solidFill>
                  <a:srgbClr val="FFFFFF"/>
                </a:solidFill>
              </a:defRPr>
            </a:lvl1pPr>
          </a:lstStyle>
          <a:p>
            <a:r>
              <a:rPr lang="en-AU" dirty="0"/>
              <a:t>4</a:t>
            </a:r>
            <a:endParaRPr dirty="0"/>
          </a:p>
        </p:txBody>
      </p:sp>
      <p:pic>
        <p:nvPicPr>
          <p:cNvPr id="16" name="ACN_1C_Blue.png" descr="ACN_1C_Blue.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1468774" y="12346010"/>
            <a:ext cx="2026899" cy="528418"/>
          </a:xfrm>
          <a:prstGeom prst="rect">
            <a:avLst/>
          </a:prstGeom>
          <a:ln w="12700">
            <a:miter lim="400000"/>
          </a:ln>
        </p:spPr>
      </p:pic>
      <p:grpSp>
        <p:nvGrpSpPr>
          <p:cNvPr id="17" name="Группа">
            <a:extLst>
              <a:ext uri="{FF2B5EF4-FFF2-40B4-BE49-F238E27FC236}">
                <a16:creationId xmlns:a16="http://schemas.microsoft.com/office/drawing/2014/main" id="{234A9C3F-14B8-3541-8D56-0074A6EE2256}"/>
              </a:ext>
            </a:extLst>
          </p:cNvPr>
          <p:cNvGrpSpPr/>
          <p:nvPr/>
        </p:nvGrpSpPr>
        <p:grpSpPr>
          <a:xfrm>
            <a:off x="4390786" y="4191457"/>
            <a:ext cx="15581164" cy="7969736"/>
            <a:chOff x="0" y="-138530"/>
            <a:chExt cx="15581163" cy="7969734"/>
          </a:xfrm>
        </p:grpSpPr>
        <p:sp>
          <p:nvSpPr>
            <p:cNvPr id="18" name="Personalized Website">
              <a:extLst>
                <a:ext uri="{FF2B5EF4-FFF2-40B4-BE49-F238E27FC236}">
                  <a16:creationId xmlns:a16="http://schemas.microsoft.com/office/drawing/2014/main" id="{B3B623C0-A647-794D-AE41-1CD07273B4BB}"/>
                </a:ext>
              </a:extLst>
            </p:cNvPr>
            <p:cNvSpPr txBox="1"/>
            <p:nvPr/>
          </p:nvSpPr>
          <p:spPr>
            <a:xfrm>
              <a:off x="1394503" y="1650230"/>
              <a:ext cx="3862189" cy="150562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71437" tIns="71437" rIns="71437" bIns="71437" numCol="1" anchor="ctr">
              <a:noAutofit/>
            </a:bodyPr>
            <a:lstStyle>
              <a:lvl1pPr>
                <a:lnSpc>
                  <a:spcPct val="100000"/>
                </a:lnSpc>
                <a:spcBef>
                  <a:spcPts val="3000"/>
                </a:spcBef>
                <a:defRPr sz="5500" spc="-165"/>
              </a:lvl1pPr>
            </a:lstStyle>
            <a:p>
              <a:r>
                <a:rPr sz="5000" b="0" dirty="0" err="1">
                  <a:solidFill>
                    <a:srgbClr val="5E5E5D"/>
                  </a:solidFill>
                </a:rPr>
                <a:t>Personali</a:t>
              </a:r>
              <a:r>
                <a:rPr lang="en-AU" sz="5000" b="0" dirty="0">
                  <a:solidFill>
                    <a:srgbClr val="5E5E5D"/>
                  </a:solidFill>
                </a:rPr>
                <a:t>s</a:t>
              </a:r>
              <a:r>
                <a:rPr sz="5000" b="0" dirty="0">
                  <a:solidFill>
                    <a:srgbClr val="5E5E5D"/>
                  </a:solidFill>
                </a:rPr>
                <a:t>ed Website</a:t>
              </a:r>
            </a:p>
          </p:txBody>
        </p:sp>
        <p:sp>
          <p:nvSpPr>
            <p:cNvPr id="19" name="Compass App &amp;  Marketing Tools">
              <a:extLst>
                <a:ext uri="{FF2B5EF4-FFF2-40B4-BE49-F238E27FC236}">
                  <a16:creationId xmlns:a16="http://schemas.microsoft.com/office/drawing/2014/main" id="{452920B0-5FB6-0541-9191-B85E161D39A3}"/>
                </a:ext>
              </a:extLst>
            </p:cNvPr>
            <p:cNvSpPr txBox="1"/>
            <p:nvPr/>
          </p:nvSpPr>
          <p:spPr>
            <a:xfrm>
              <a:off x="8938951" y="5836264"/>
              <a:ext cx="5511152" cy="199494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71437" tIns="71437" rIns="71437" bIns="71437" numCol="1" anchor="ctr">
              <a:noAutofit/>
            </a:bodyPr>
            <a:lstStyle/>
            <a:p>
              <a:pPr>
                <a:lnSpc>
                  <a:spcPct val="100000"/>
                </a:lnSpc>
                <a:spcBef>
                  <a:spcPts val="3000"/>
                </a:spcBef>
                <a:defRPr sz="5500" spc="-165"/>
              </a:pPr>
              <a:r>
                <a:rPr lang="en-AU" sz="5000" b="0" dirty="0">
                  <a:solidFill>
                    <a:srgbClr val="5E5E5D"/>
                  </a:solidFill>
                </a:rPr>
                <a:t>Compass Online &amp; </a:t>
              </a:r>
              <a:br>
                <a:rPr lang="en-AU" sz="5000" b="0" dirty="0">
                  <a:solidFill>
                    <a:srgbClr val="5E5E5D"/>
                  </a:solidFill>
                </a:rPr>
              </a:br>
              <a:r>
                <a:rPr lang="en-AU" sz="5000" b="0" dirty="0">
                  <a:solidFill>
                    <a:srgbClr val="5E5E5D"/>
                  </a:solidFill>
                </a:rPr>
                <a:t>Marketing Tools</a:t>
              </a:r>
              <a:endParaRPr sz="5000" b="0" dirty="0">
                <a:solidFill>
                  <a:srgbClr val="5E5E5D"/>
                </a:solidFill>
              </a:endParaRPr>
            </a:p>
          </p:txBody>
        </p:sp>
        <p:pic>
          <p:nvPicPr>
            <p:cNvPr id="20" name="Изображение" descr="Изображение">
              <a:extLst>
                <a:ext uri="{FF2B5EF4-FFF2-40B4-BE49-F238E27FC236}">
                  <a16:creationId xmlns:a16="http://schemas.microsoft.com/office/drawing/2014/main" id="{125795F1-DA18-A140-BD8E-EBE2A66DC26C}"/>
                </a:ext>
              </a:extLst>
            </p:cNvPr>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2528584" y="1675"/>
              <a:ext cx="1718718" cy="1416306"/>
            </a:xfrm>
            <a:prstGeom prst="rect">
              <a:avLst/>
            </a:prstGeom>
            <a:ln w="12700" cap="flat">
              <a:noFill/>
              <a:miter lim="400000"/>
            </a:ln>
            <a:effectLst/>
          </p:spPr>
        </p:pic>
        <p:sp>
          <p:nvSpPr>
            <p:cNvPr id="22" name="Линия">
              <a:extLst>
                <a:ext uri="{FF2B5EF4-FFF2-40B4-BE49-F238E27FC236}">
                  <a16:creationId xmlns:a16="http://schemas.microsoft.com/office/drawing/2014/main" id="{9F66B4E5-CB4B-624A-A4F5-3C15DF219AD1}"/>
                </a:ext>
              </a:extLst>
            </p:cNvPr>
            <p:cNvSpPr/>
            <p:nvPr/>
          </p:nvSpPr>
          <p:spPr>
            <a:xfrm flipH="1">
              <a:off x="7790581" y="384809"/>
              <a:ext cx="1" cy="7297362"/>
            </a:xfrm>
            <a:prstGeom prst="line">
              <a:avLst/>
            </a:prstGeom>
            <a:noFill/>
            <a:ln w="12700" cap="flat">
              <a:solidFill>
                <a:srgbClr val="102C53"/>
              </a:solidFill>
              <a:prstDash val="solid"/>
              <a:miter lim="400000"/>
            </a:ln>
            <a:effectLst/>
          </p:spPr>
          <p:txBody>
            <a:bodyPr wrap="square" lIns="71437" tIns="71437" rIns="71437" bIns="71437" numCol="1" anchor="ctr">
              <a:noAutofit/>
            </a:bodyPr>
            <a:lstStyle/>
            <a:p>
              <a:pPr defTabSz="821531">
                <a:lnSpc>
                  <a:spcPct val="100000"/>
                </a:lnSpc>
                <a:defRPr sz="3000">
                  <a:solidFill>
                    <a:srgbClr val="FFFFFF"/>
                  </a:solidFill>
                  <a:latin typeface="Helvetica Neue Medium"/>
                  <a:ea typeface="Helvetica Neue Medium"/>
                  <a:cs typeface="Helvetica Neue Medium"/>
                  <a:sym typeface="Helvetica Neue Medium"/>
                </a:defRPr>
              </a:pPr>
              <a:endParaRPr b="0">
                <a:solidFill>
                  <a:srgbClr val="5E5E5D"/>
                </a:solidFill>
              </a:endParaRPr>
            </a:p>
          </p:txBody>
        </p:sp>
        <p:sp>
          <p:nvSpPr>
            <p:cNvPr id="23" name="Линия">
              <a:extLst>
                <a:ext uri="{FF2B5EF4-FFF2-40B4-BE49-F238E27FC236}">
                  <a16:creationId xmlns:a16="http://schemas.microsoft.com/office/drawing/2014/main" id="{E220C562-CC3F-6146-AD57-418FB754C61E}"/>
                </a:ext>
              </a:extLst>
            </p:cNvPr>
            <p:cNvSpPr/>
            <p:nvPr/>
          </p:nvSpPr>
          <p:spPr>
            <a:xfrm>
              <a:off x="0" y="3517488"/>
              <a:ext cx="15581163" cy="1"/>
            </a:xfrm>
            <a:prstGeom prst="line">
              <a:avLst/>
            </a:prstGeom>
            <a:noFill/>
            <a:ln w="12700" cap="flat">
              <a:solidFill>
                <a:srgbClr val="102C53"/>
              </a:solidFill>
              <a:prstDash val="solid"/>
              <a:miter lim="400000"/>
            </a:ln>
            <a:effectLst/>
          </p:spPr>
          <p:txBody>
            <a:bodyPr wrap="square" lIns="71437" tIns="71437" rIns="71437" bIns="71437" numCol="1" anchor="ctr">
              <a:noAutofit/>
            </a:bodyPr>
            <a:lstStyle/>
            <a:p>
              <a:pPr defTabSz="821531">
                <a:lnSpc>
                  <a:spcPct val="100000"/>
                </a:lnSpc>
                <a:defRPr sz="3000">
                  <a:solidFill>
                    <a:srgbClr val="FFFFFF"/>
                  </a:solidFill>
                  <a:latin typeface="Helvetica Neue Medium"/>
                  <a:ea typeface="Helvetica Neue Medium"/>
                  <a:cs typeface="Helvetica Neue Medium"/>
                  <a:sym typeface="Helvetica Neue Medium"/>
                </a:defRPr>
              </a:pPr>
              <a:endParaRPr b="0">
                <a:solidFill>
                  <a:srgbClr val="5E5E5D"/>
                </a:solidFill>
              </a:endParaRPr>
            </a:p>
          </p:txBody>
        </p:sp>
        <p:pic>
          <p:nvPicPr>
            <p:cNvPr id="24" name="Изображение" descr="Изображение">
              <a:extLst>
                <a:ext uri="{FF2B5EF4-FFF2-40B4-BE49-F238E27FC236}">
                  <a16:creationId xmlns:a16="http://schemas.microsoft.com/office/drawing/2014/main" id="{CCC75D10-E40B-F649-A290-B626EB9CA804}"/>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2459674" y="4439491"/>
              <a:ext cx="1875322" cy="1009856"/>
            </a:xfrm>
            <a:prstGeom prst="rect">
              <a:avLst/>
            </a:prstGeom>
            <a:ln w="12700" cap="flat">
              <a:noFill/>
              <a:miter lim="400000"/>
            </a:ln>
            <a:effectLst/>
          </p:spPr>
        </p:pic>
        <p:sp>
          <p:nvSpPr>
            <p:cNvPr id="25" name="Complete Business Tracking &amp; Reporting">
              <a:extLst>
                <a:ext uri="{FF2B5EF4-FFF2-40B4-BE49-F238E27FC236}">
                  <a16:creationId xmlns:a16="http://schemas.microsoft.com/office/drawing/2014/main" id="{248150D5-9326-B14E-B39D-42EEDD4261AB}"/>
                </a:ext>
              </a:extLst>
            </p:cNvPr>
            <p:cNvSpPr txBox="1"/>
            <p:nvPr/>
          </p:nvSpPr>
          <p:spPr>
            <a:xfrm>
              <a:off x="390053" y="6080919"/>
              <a:ext cx="5871087" cy="150562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71437" tIns="71437" rIns="71437" bIns="71437" numCol="1" anchor="ctr">
              <a:noAutofit/>
            </a:bodyPr>
            <a:lstStyle/>
            <a:p>
              <a:pPr>
                <a:lnSpc>
                  <a:spcPct val="100000"/>
                </a:lnSpc>
                <a:spcBef>
                  <a:spcPts val="3000"/>
                </a:spcBef>
                <a:defRPr sz="5500" spc="-165"/>
              </a:pPr>
              <a:r>
                <a:rPr sz="5000" b="0" dirty="0">
                  <a:solidFill>
                    <a:srgbClr val="5E5E5D"/>
                  </a:solidFill>
                </a:rPr>
                <a:t>Complete Business</a:t>
              </a:r>
              <a:br>
                <a:rPr sz="5000" b="0" dirty="0">
                  <a:solidFill>
                    <a:srgbClr val="5E5E5D"/>
                  </a:solidFill>
                </a:rPr>
              </a:br>
              <a:r>
                <a:rPr sz="5000" b="0" dirty="0">
                  <a:solidFill>
                    <a:srgbClr val="5E5E5D"/>
                  </a:solidFill>
                </a:rPr>
                <a:t>Tracking &amp; Reporting</a:t>
              </a:r>
            </a:p>
          </p:txBody>
        </p:sp>
        <p:pic>
          <p:nvPicPr>
            <p:cNvPr id="26" name="Изображение" descr="Изображение">
              <a:extLst>
                <a:ext uri="{FF2B5EF4-FFF2-40B4-BE49-F238E27FC236}">
                  <a16:creationId xmlns:a16="http://schemas.microsoft.com/office/drawing/2014/main" id="{84D75F61-1528-2C4C-B9FD-A2B3768B0424}"/>
                </a:ext>
              </a:extLst>
            </p:cNvPr>
            <p:cNvPicPr>
              <a:picLocks noChangeAspect="1"/>
            </p:cNvPicPr>
            <p:nvPr/>
          </p:nvPicPr>
          <p:blipFill>
            <a:blip r:embed="rId6" cstate="email">
              <a:extLst>
                <a:ext uri="{28A0092B-C50C-407E-A947-70E740481C1C}">
                  <a14:useLocalDpi xmlns:a14="http://schemas.microsoft.com/office/drawing/2010/main"/>
                </a:ext>
              </a:extLst>
            </a:blip>
            <a:srcRect/>
            <a:stretch>
              <a:fillRect/>
            </a:stretch>
          </p:blipFill>
          <p:spPr>
            <a:xfrm>
              <a:off x="10707826" y="-138530"/>
              <a:ext cx="1878670" cy="1671725"/>
            </a:xfrm>
            <a:prstGeom prst="rect">
              <a:avLst/>
            </a:prstGeom>
            <a:ln w="12700" cap="flat">
              <a:noFill/>
              <a:miter lim="400000"/>
            </a:ln>
            <a:effectLst/>
          </p:spPr>
        </p:pic>
        <p:sp>
          <p:nvSpPr>
            <p:cNvPr id="27" name="Complete Customer Support">
              <a:extLst>
                <a:ext uri="{FF2B5EF4-FFF2-40B4-BE49-F238E27FC236}">
                  <a16:creationId xmlns:a16="http://schemas.microsoft.com/office/drawing/2014/main" id="{E1452E0E-9073-B141-8BFF-132417AA10E0}"/>
                </a:ext>
              </a:extLst>
            </p:cNvPr>
            <p:cNvSpPr txBox="1"/>
            <p:nvPr/>
          </p:nvSpPr>
          <p:spPr>
            <a:xfrm>
              <a:off x="8746113" y="1775198"/>
              <a:ext cx="5802097" cy="150562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71437" tIns="71437" rIns="71437" bIns="71437" numCol="1" anchor="ctr">
              <a:noAutofit/>
            </a:bodyPr>
            <a:lstStyle>
              <a:lvl1pPr>
                <a:lnSpc>
                  <a:spcPct val="100000"/>
                </a:lnSpc>
                <a:spcBef>
                  <a:spcPts val="3000"/>
                </a:spcBef>
                <a:defRPr sz="5500" spc="-165"/>
              </a:lvl1pPr>
            </a:lstStyle>
            <a:p>
              <a:r>
                <a:rPr sz="5000" b="0" dirty="0">
                  <a:solidFill>
                    <a:srgbClr val="5E5E5D"/>
                  </a:solidFill>
                </a:rPr>
                <a:t>Complete Customer Support</a:t>
              </a:r>
            </a:p>
          </p:txBody>
        </p:sp>
      </p:grpSp>
      <p:pic>
        <p:nvPicPr>
          <p:cNvPr id="28" name="Изображение" descr="Изображение">
            <a:extLst>
              <a:ext uri="{FF2B5EF4-FFF2-40B4-BE49-F238E27FC236}">
                <a16:creationId xmlns:a16="http://schemas.microsoft.com/office/drawing/2014/main" id="{6AD8705D-0D55-5C41-BAD2-F56D2596959C}"/>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15389750" y="8769479"/>
            <a:ext cx="1296396" cy="1354247"/>
          </a:xfrm>
          <a:prstGeom prst="rect">
            <a:avLst/>
          </a:prstGeom>
          <a:ln w="12700" cap="flat">
            <a:noFill/>
            <a:miter lim="400000"/>
          </a:ln>
          <a:effectLst/>
        </p:spPr>
      </p:pic>
      <p:sp>
        <p:nvSpPr>
          <p:cNvPr id="21" name="$499">
            <a:extLst>
              <a:ext uri="{FF2B5EF4-FFF2-40B4-BE49-F238E27FC236}">
                <a16:creationId xmlns:a16="http://schemas.microsoft.com/office/drawing/2014/main" id="{BB14E75F-7E9D-9147-8418-E800CC557087}"/>
              </a:ext>
            </a:extLst>
          </p:cNvPr>
          <p:cNvSpPr txBox="1"/>
          <p:nvPr/>
        </p:nvSpPr>
        <p:spPr>
          <a:xfrm rot="499010">
            <a:off x="19210607" y="3916902"/>
            <a:ext cx="4620288" cy="288348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71437" tIns="71437" rIns="71437" bIns="71437" numCol="1" anchor="ctr">
            <a:spAutoFit/>
          </a:bodyPr>
          <a:lstStyle>
            <a:lvl1pPr>
              <a:defRPr sz="8900">
                <a:solidFill>
                  <a:srgbClr val="5079BC"/>
                </a:solidFill>
              </a:defRPr>
            </a:lvl1pPr>
          </a:lstStyle>
          <a:p>
            <a:pPr marL="72000"/>
            <a:r>
              <a:rPr lang="en-AU" sz="3600" b="0" dirty="0"/>
              <a:t>One off payment </a:t>
            </a:r>
          </a:p>
          <a:p>
            <a:pPr marL="72000"/>
            <a:r>
              <a:rPr lang="en-AU" sz="3600" b="0" dirty="0"/>
              <a:t>of </a:t>
            </a:r>
            <a:r>
              <a:rPr lang="en-AU" sz="6600" dirty="0"/>
              <a:t>$275</a:t>
            </a:r>
            <a:br>
              <a:rPr lang="en-AU" sz="4400" b="0" dirty="0"/>
            </a:br>
            <a:r>
              <a:rPr lang="en-AU" sz="3200" b="0" dirty="0"/>
              <a:t>+ $22/month Business Support Fee</a:t>
            </a:r>
            <a:r>
              <a:rPr lang="en-AU" sz="4400" b="0" dirty="0"/>
              <a:t> </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Become an Independent Business Owner (IBO)">
            <a:extLst>
              <a:ext uri="{FF2B5EF4-FFF2-40B4-BE49-F238E27FC236}">
                <a16:creationId xmlns:a16="http://schemas.microsoft.com/office/drawing/2014/main" id="{6C4E7C4C-C493-924D-81BB-BD8BA0C60F92}"/>
              </a:ext>
            </a:extLst>
          </p:cNvPr>
          <p:cNvSpPr txBox="1"/>
          <p:nvPr/>
        </p:nvSpPr>
        <p:spPr>
          <a:xfrm>
            <a:off x="4771163" y="1210471"/>
            <a:ext cx="14841691" cy="1206098"/>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p>
            <a:pPr defTabSz="457200">
              <a:defRPr sz="6900" spc="-138">
                <a:solidFill>
                  <a:srgbClr val="102C53"/>
                </a:solidFill>
                <a:latin typeface="Helvetica"/>
                <a:ea typeface="Helvetica"/>
                <a:cs typeface="Helvetica"/>
                <a:sym typeface="Helvetica"/>
              </a:defRPr>
            </a:pPr>
            <a:r>
              <a:rPr lang="en-AU" dirty="0">
                <a:solidFill>
                  <a:srgbClr val="4E92D4"/>
                </a:solidFill>
              </a:rPr>
              <a:t>You Get Your Own Online Business!</a:t>
            </a:r>
            <a:endParaRPr dirty="0">
              <a:solidFill>
                <a:srgbClr val="4E92D4"/>
              </a:solidFill>
            </a:endParaRPr>
          </a:p>
        </p:txBody>
      </p:sp>
      <p:sp>
        <p:nvSpPr>
          <p:cNvPr id="8" name="Line">
            <a:extLst>
              <a:ext uri="{FF2B5EF4-FFF2-40B4-BE49-F238E27FC236}">
                <a16:creationId xmlns:a16="http://schemas.microsoft.com/office/drawing/2014/main" id="{F9DF2FD1-7A90-C140-AA38-94B6FBF1255E}"/>
              </a:ext>
            </a:extLst>
          </p:cNvPr>
          <p:cNvSpPr/>
          <p:nvPr/>
        </p:nvSpPr>
        <p:spPr>
          <a:xfrm>
            <a:off x="1545134" y="2616851"/>
            <a:ext cx="21293732" cy="1"/>
          </a:xfrm>
          <a:prstGeom prst="line">
            <a:avLst/>
          </a:prstGeom>
          <a:ln w="25400">
            <a:solidFill>
              <a:srgbClr val="102C53"/>
            </a:solidFill>
            <a:miter lim="400000"/>
          </a:ln>
        </p:spPr>
        <p:txBody>
          <a:bodyPr lIns="71437" tIns="71437" rIns="71437" bIns="71437" anchor="ctr"/>
          <a:lstStyle/>
          <a:p>
            <a:pPr>
              <a:defRPr sz="3000" b="0">
                <a:solidFill>
                  <a:srgbClr val="FFFFFF"/>
                </a:solidFill>
                <a:latin typeface="+mn-lt"/>
                <a:ea typeface="+mn-ea"/>
                <a:cs typeface="+mn-cs"/>
                <a:sym typeface="Helvetica Neue Medium"/>
              </a:defRPr>
            </a:pPr>
            <a:endParaRPr/>
          </a:p>
        </p:txBody>
      </p:sp>
      <p:sp>
        <p:nvSpPr>
          <p:cNvPr id="10" name="4">
            <a:extLst>
              <a:ext uri="{FF2B5EF4-FFF2-40B4-BE49-F238E27FC236}">
                <a16:creationId xmlns:a16="http://schemas.microsoft.com/office/drawing/2014/main" id="{DD564D3D-52BD-D54A-9E0F-76C10FE87DD8}"/>
              </a:ext>
            </a:extLst>
          </p:cNvPr>
          <p:cNvSpPr txBox="1"/>
          <p:nvPr/>
        </p:nvSpPr>
        <p:spPr>
          <a:xfrm>
            <a:off x="770787" y="605679"/>
            <a:ext cx="429605" cy="759822"/>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lvl1pPr>
              <a:defRPr sz="4000">
                <a:solidFill>
                  <a:srgbClr val="FFFFFF"/>
                </a:solidFill>
              </a:defRPr>
            </a:lvl1pPr>
          </a:lstStyle>
          <a:p>
            <a:r>
              <a:rPr lang="en-AU" dirty="0"/>
              <a:t>5</a:t>
            </a:r>
            <a:endParaRPr dirty="0"/>
          </a:p>
        </p:txBody>
      </p:sp>
      <p:sp>
        <p:nvSpPr>
          <p:cNvPr id="5" name="Rectangle 4">
            <a:extLst>
              <a:ext uri="{FF2B5EF4-FFF2-40B4-BE49-F238E27FC236}">
                <a16:creationId xmlns:a16="http://schemas.microsoft.com/office/drawing/2014/main" id="{EA1A8D16-7B0B-344A-9437-C7FBD3654115}"/>
              </a:ext>
            </a:extLst>
          </p:cNvPr>
          <p:cNvSpPr/>
          <p:nvPr/>
        </p:nvSpPr>
        <p:spPr>
          <a:xfrm>
            <a:off x="5731764" y="11521405"/>
            <a:ext cx="886968" cy="316054"/>
          </a:xfrm>
          <a:prstGeom prst="rect">
            <a:avLst/>
          </a:prstGeom>
          <a:solidFill>
            <a:schemeClr val="bg1"/>
          </a:solidFill>
          <a:ln w="12700" cap="flat">
            <a:solidFill>
              <a:schemeClr val="bg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ctr" defTabSz="821531" rtl="0" fontAlgn="auto" latinLnBrk="0" hangingPunct="0">
              <a:lnSpc>
                <a:spcPct val="100000"/>
              </a:lnSpc>
              <a:spcBef>
                <a:spcPts val="0"/>
              </a:spcBef>
              <a:spcAft>
                <a:spcPts val="0"/>
              </a:spcAft>
              <a:buClrTx/>
              <a:buSzTx/>
              <a:buFontTx/>
              <a:buNone/>
              <a:tabLst/>
            </a:pPr>
            <a:endParaRPr kumimoji="0" lang="en-US" sz="3000" b="0" i="0" u="none" strike="noStrike" cap="none" spc="0" normalizeH="0" baseline="0">
              <a:ln>
                <a:noFill/>
              </a:ln>
              <a:solidFill>
                <a:srgbClr val="FFFFFF"/>
              </a:solidFill>
              <a:effectLst/>
              <a:uFillTx/>
              <a:latin typeface="+mn-lt"/>
              <a:ea typeface="+mn-ea"/>
              <a:cs typeface="+mn-cs"/>
              <a:sym typeface="Helvetica Neue Medium"/>
            </a:endParaRPr>
          </a:p>
        </p:txBody>
      </p:sp>
      <p:sp>
        <p:nvSpPr>
          <p:cNvPr id="14" name="Rectangle 13">
            <a:extLst>
              <a:ext uri="{FF2B5EF4-FFF2-40B4-BE49-F238E27FC236}">
                <a16:creationId xmlns:a16="http://schemas.microsoft.com/office/drawing/2014/main" id="{7FF5548E-01A1-7E4A-B845-D96AC648EA63}"/>
              </a:ext>
            </a:extLst>
          </p:cNvPr>
          <p:cNvSpPr/>
          <p:nvPr/>
        </p:nvSpPr>
        <p:spPr>
          <a:xfrm>
            <a:off x="10291572" y="5076067"/>
            <a:ext cx="7702296" cy="1004658"/>
          </a:xfrm>
          <a:prstGeom prst="rect">
            <a:avLst/>
          </a:prstGeom>
          <a:solidFill>
            <a:schemeClr val="bg1"/>
          </a:solidFill>
          <a:ln w="12700" cap="flat">
            <a:solidFill>
              <a:schemeClr val="bg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ctr" defTabSz="821531" rtl="0" fontAlgn="auto" latinLnBrk="0" hangingPunct="0">
              <a:lnSpc>
                <a:spcPct val="100000"/>
              </a:lnSpc>
              <a:spcBef>
                <a:spcPts val="0"/>
              </a:spcBef>
              <a:spcAft>
                <a:spcPts val="0"/>
              </a:spcAft>
              <a:buClrTx/>
              <a:buSzTx/>
              <a:buFontTx/>
              <a:buNone/>
              <a:tabLst/>
            </a:pPr>
            <a:endParaRPr kumimoji="0" lang="en-US" sz="3000" b="0" i="0" u="none" strike="noStrike" cap="none" spc="0" normalizeH="0" baseline="0">
              <a:ln>
                <a:noFill/>
              </a:ln>
              <a:solidFill>
                <a:srgbClr val="FFFFFF"/>
              </a:solidFill>
              <a:effectLst/>
              <a:uFillTx/>
              <a:latin typeface="+mn-lt"/>
              <a:ea typeface="+mn-ea"/>
              <a:cs typeface="+mn-cs"/>
              <a:sym typeface="Helvetica Neue Medium"/>
            </a:endParaRPr>
          </a:p>
        </p:txBody>
      </p:sp>
      <p:pic>
        <p:nvPicPr>
          <p:cNvPr id="2" name="Picture 1" descr="ACN-Web-Devices.pn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2115578"/>
            <a:ext cx="24384000" cy="12401414"/>
          </a:xfrm>
          <a:prstGeom prst="rect">
            <a:avLst/>
          </a:prstGeom>
        </p:spPr>
      </p:pic>
    </p:spTree>
    <p:extLst>
      <p:ext uri="{BB962C8B-B14F-4D97-AF65-F5344CB8AC3E}">
        <p14:creationId xmlns:p14="http://schemas.microsoft.com/office/powerpoint/2010/main" val="3154911262"/>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9" name="Residual Income"/>
          <p:cNvSpPr txBox="1"/>
          <p:nvPr/>
        </p:nvSpPr>
        <p:spPr>
          <a:xfrm>
            <a:off x="4254734" y="1605060"/>
            <a:ext cx="15874536" cy="1025729"/>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spAutoFit/>
          </a:bodyPr>
          <a:lstStyle/>
          <a:p>
            <a:pPr defTabSz="821541">
              <a:lnSpc>
                <a:spcPct val="80000"/>
              </a:lnSpc>
              <a:defRPr sz="9000" b="1">
                <a:solidFill>
                  <a:srgbClr val="4F92D3"/>
                </a:solidFill>
              </a:defRPr>
            </a:pPr>
            <a:r>
              <a:rPr lang="en-US" sz="6901" dirty="0">
                <a:solidFill>
                  <a:srgbClr val="4F92D3"/>
                </a:solidFill>
                <a:latin typeface="Helvetica" pitchFamily="2" charset="0"/>
              </a:rPr>
              <a:t>Monthly Personal Customer Bonuses</a:t>
            </a:r>
            <a:endParaRPr sz="6901" dirty="0">
              <a:solidFill>
                <a:srgbClr val="000000">
                  <a:alpha val="84705"/>
                </a:srgbClr>
              </a:solidFill>
              <a:latin typeface="Helvetica" pitchFamily="2" charset="0"/>
            </a:endParaRPr>
          </a:p>
        </p:txBody>
      </p:sp>
      <p:sp>
        <p:nvSpPr>
          <p:cNvPr id="253" name="Линия"/>
          <p:cNvSpPr/>
          <p:nvPr/>
        </p:nvSpPr>
        <p:spPr>
          <a:xfrm>
            <a:off x="1381383" y="2823563"/>
            <a:ext cx="21621240" cy="0"/>
          </a:xfrm>
          <a:prstGeom prst="line">
            <a:avLst/>
          </a:prstGeom>
          <a:ln w="12700">
            <a:solidFill>
              <a:srgbClr val="102C53"/>
            </a:solidFill>
            <a:miter lim="400000"/>
          </a:ln>
        </p:spPr>
        <p:txBody>
          <a:bodyPr lIns="71437" tIns="71437" rIns="71437" bIns="71437" anchor="ctr"/>
          <a:lstStyle/>
          <a:p>
            <a:pPr defTabSz="821541">
              <a:defRPr sz="3000">
                <a:solidFill>
                  <a:srgbClr val="FFFFFF"/>
                </a:solidFill>
                <a:latin typeface="Helvetica Neue Medium"/>
                <a:ea typeface="Helvetica Neue Medium"/>
                <a:cs typeface="Helvetica Neue Medium"/>
                <a:sym typeface="Helvetica Neue Medium"/>
              </a:defRPr>
            </a:pPr>
            <a:endParaRPr sz="3000">
              <a:solidFill>
                <a:srgbClr val="FFFFFF"/>
              </a:solidFill>
              <a:latin typeface="Helvetica Neue Medium"/>
              <a:ea typeface="Helvetica Neue Medium"/>
              <a:cs typeface="Helvetica Neue Medium"/>
              <a:sym typeface="Helvetica Neue Medium"/>
            </a:endParaRPr>
          </a:p>
        </p:txBody>
      </p:sp>
      <p:sp>
        <p:nvSpPr>
          <p:cNvPr id="14" name="Refer to the ACN Compensation Plan for Complete Details">
            <a:extLst>
              <a:ext uri="{FF2B5EF4-FFF2-40B4-BE49-F238E27FC236}">
                <a16:creationId xmlns:a16="http://schemas.microsoft.com/office/drawing/2014/main" id="{9AEB9D2E-4855-0D49-8A58-C34D12997082}"/>
              </a:ext>
            </a:extLst>
          </p:cNvPr>
          <p:cNvSpPr txBox="1"/>
          <p:nvPr/>
        </p:nvSpPr>
        <p:spPr>
          <a:xfrm>
            <a:off x="3914034" y="12575657"/>
            <a:ext cx="15037770" cy="636712"/>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lvl1pPr algn="l" defTabSz="457200">
              <a:defRPr b="0" i="1">
                <a:solidFill>
                  <a:srgbClr val="5E5E5E"/>
                </a:solidFill>
                <a:latin typeface="Helvetica"/>
                <a:ea typeface="Helvetica"/>
                <a:cs typeface="Helvetica"/>
                <a:sym typeface="Helvetica"/>
              </a:defRPr>
            </a:lvl1pPr>
          </a:lstStyle>
          <a:p>
            <a:pPr defTabSz="457206"/>
            <a:r>
              <a:rPr dirty="0"/>
              <a:t>Refer to the ACN </a:t>
            </a:r>
            <a:r>
              <a:rPr lang="en-AU" dirty="0"/>
              <a:t>Compensation Plan for point requirements and</a:t>
            </a:r>
            <a:r>
              <a:rPr dirty="0"/>
              <a:t> </a:t>
            </a:r>
            <a:r>
              <a:rPr lang="en-AU" dirty="0"/>
              <a:t>c</a:t>
            </a:r>
            <a:r>
              <a:rPr dirty="0"/>
              <a:t>omplete </a:t>
            </a:r>
            <a:r>
              <a:rPr lang="en-AU" dirty="0"/>
              <a:t>d</a:t>
            </a:r>
            <a:r>
              <a:rPr dirty="0"/>
              <a:t>etails</a:t>
            </a:r>
            <a:r>
              <a:rPr lang="en-AU" dirty="0"/>
              <a:t>.</a:t>
            </a:r>
            <a:endParaRPr dirty="0"/>
          </a:p>
        </p:txBody>
      </p:sp>
      <p:sp>
        <p:nvSpPr>
          <p:cNvPr id="16" name="Line">
            <a:extLst>
              <a:ext uri="{FF2B5EF4-FFF2-40B4-BE49-F238E27FC236}">
                <a16:creationId xmlns:a16="http://schemas.microsoft.com/office/drawing/2014/main" id="{640C2901-E3C8-9648-A1D9-DA38CD4A4237}"/>
              </a:ext>
            </a:extLst>
          </p:cNvPr>
          <p:cNvSpPr/>
          <p:nvPr/>
        </p:nvSpPr>
        <p:spPr>
          <a:xfrm>
            <a:off x="1498368" y="12306211"/>
            <a:ext cx="21293733" cy="0"/>
          </a:xfrm>
          <a:prstGeom prst="line">
            <a:avLst/>
          </a:prstGeom>
          <a:ln w="25400">
            <a:solidFill>
              <a:srgbClr val="102C53"/>
            </a:solidFill>
            <a:miter lim="400000"/>
          </a:ln>
        </p:spPr>
        <p:txBody>
          <a:bodyPr lIns="71437" tIns="71437" rIns="71437" bIns="71437" anchor="ctr"/>
          <a:lstStyle/>
          <a:p>
            <a:pPr defTabSz="821541">
              <a:defRPr sz="3000" b="0">
                <a:solidFill>
                  <a:srgbClr val="FFFFFF"/>
                </a:solidFill>
                <a:latin typeface="+mn-lt"/>
                <a:ea typeface="+mn-ea"/>
                <a:cs typeface="+mn-cs"/>
                <a:sym typeface="Helvetica Neue Medium"/>
              </a:defRPr>
            </a:pPr>
            <a:endParaRPr sz="3000" b="0">
              <a:solidFill>
                <a:srgbClr val="FFFFFF"/>
              </a:solidFill>
              <a:latin typeface="Helvetica Neue Medium"/>
              <a:ea typeface="Helvetica Neue Medium"/>
              <a:cs typeface="Helvetica Neue Medium"/>
              <a:sym typeface="Helvetica Neue Medium"/>
            </a:endParaRPr>
          </a:p>
        </p:txBody>
      </p:sp>
      <p:sp>
        <p:nvSpPr>
          <p:cNvPr id="11" name="Circle">
            <a:extLst>
              <a:ext uri="{FF2B5EF4-FFF2-40B4-BE49-F238E27FC236}">
                <a16:creationId xmlns:a16="http://schemas.microsoft.com/office/drawing/2014/main" id="{16E4BB33-6CFF-C34F-AB70-16DFD85B6A19}"/>
              </a:ext>
            </a:extLst>
          </p:cNvPr>
          <p:cNvSpPr/>
          <p:nvPr/>
        </p:nvSpPr>
        <p:spPr>
          <a:xfrm>
            <a:off x="558800" y="558800"/>
            <a:ext cx="853579" cy="853579"/>
          </a:xfrm>
          <a:prstGeom prst="ellipse">
            <a:avLst/>
          </a:prstGeom>
          <a:solidFill>
            <a:srgbClr val="4F92D3"/>
          </a:solidFill>
          <a:ln w="12700">
            <a:miter lim="400000"/>
          </a:ln>
        </p:spPr>
        <p:txBody>
          <a:bodyPr lIns="71437" tIns="71437" rIns="71437" bIns="71437" anchor="ctr"/>
          <a:lstStyle/>
          <a:p>
            <a:pPr defTabSz="821541">
              <a:defRPr sz="3000" b="0">
                <a:solidFill>
                  <a:srgbClr val="FFFFFF"/>
                </a:solidFill>
                <a:latin typeface="+mn-lt"/>
                <a:ea typeface="+mn-ea"/>
                <a:cs typeface="+mn-cs"/>
                <a:sym typeface="Helvetica Neue Medium"/>
              </a:defRPr>
            </a:pPr>
            <a:endParaRPr sz="3000" b="0">
              <a:solidFill>
                <a:srgbClr val="FFFFFF"/>
              </a:solidFill>
              <a:latin typeface="Helvetica Neue Medium"/>
              <a:ea typeface="Helvetica Neue Medium"/>
              <a:cs typeface="Helvetica Neue Medium"/>
              <a:sym typeface="Helvetica Neue Medium"/>
            </a:endParaRPr>
          </a:p>
        </p:txBody>
      </p:sp>
      <p:sp>
        <p:nvSpPr>
          <p:cNvPr id="17" name="6">
            <a:extLst>
              <a:ext uri="{FF2B5EF4-FFF2-40B4-BE49-F238E27FC236}">
                <a16:creationId xmlns:a16="http://schemas.microsoft.com/office/drawing/2014/main" id="{D76E8553-6322-B246-B576-14C55444EFCA}"/>
              </a:ext>
            </a:extLst>
          </p:cNvPr>
          <p:cNvSpPr txBox="1"/>
          <p:nvPr/>
        </p:nvSpPr>
        <p:spPr>
          <a:xfrm>
            <a:off x="770790" y="605681"/>
            <a:ext cx="429604" cy="759822"/>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lvl1pPr>
              <a:defRPr sz="4000">
                <a:solidFill>
                  <a:srgbClr val="FFFFFF"/>
                </a:solidFill>
              </a:defRPr>
            </a:lvl1pPr>
          </a:lstStyle>
          <a:p>
            <a:pPr defTabSz="821541"/>
            <a:r>
              <a:rPr lang="en-AU" dirty="0"/>
              <a:t>5</a:t>
            </a:r>
            <a:endParaRPr dirty="0"/>
          </a:p>
        </p:txBody>
      </p:sp>
      <p:pic>
        <p:nvPicPr>
          <p:cNvPr id="3" name="Picture 2" descr="A picture containing drawing&#10;&#10;Description automatically generated">
            <a:extLst>
              <a:ext uri="{FF2B5EF4-FFF2-40B4-BE49-F238E27FC236}">
                <a16:creationId xmlns:a16="http://schemas.microsoft.com/office/drawing/2014/main" id="{316B5142-0999-C84A-98DA-F6E849656EEC}"/>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4199703" y="6207410"/>
            <a:ext cx="6043867" cy="2822517"/>
          </a:xfrm>
          <a:prstGeom prst="rect">
            <a:avLst/>
          </a:prstGeom>
        </p:spPr>
      </p:pic>
      <p:sp>
        <p:nvSpPr>
          <p:cNvPr id="12" name="Complete Business Tracking &amp; Reporting">
            <a:extLst>
              <a:ext uri="{FF2B5EF4-FFF2-40B4-BE49-F238E27FC236}">
                <a16:creationId xmlns:a16="http://schemas.microsoft.com/office/drawing/2014/main" id="{96A3738A-A854-EB4E-BE96-FBC918C63368}"/>
              </a:ext>
            </a:extLst>
          </p:cNvPr>
          <p:cNvSpPr txBox="1"/>
          <p:nvPr/>
        </p:nvSpPr>
        <p:spPr>
          <a:xfrm>
            <a:off x="8339271" y="2681554"/>
            <a:ext cx="7705461" cy="150562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71437" tIns="71437" rIns="71437" bIns="71437" numCol="1" anchor="ctr">
            <a:noAutofit/>
          </a:bodyPr>
          <a:lstStyle/>
          <a:p>
            <a:pPr>
              <a:lnSpc>
                <a:spcPct val="100000"/>
              </a:lnSpc>
              <a:spcBef>
                <a:spcPts val="3000"/>
              </a:spcBef>
              <a:defRPr sz="5500" spc="-165"/>
            </a:pPr>
            <a:r>
              <a:rPr lang="en-US" sz="5000" b="0" i="1" dirty="0">
                <a:solidFill>
                  <a:srgbClr val="5E5E5D"/>
                </a:solidFill>
              </a:rPr>
              <a:t>Acquire Customers totaling:</a:t>
            </a:r>
            <a:endParaRPr sz="5000" b="0" i="1" dirty="0">
              <a:solidFill>
                <a:srgbClr val="5E5E5D"/>
              </a:solidFill>
            </a:endParaRPr>
          </a:p>
        </p:txBody>
      </p:sp>
      <p:sp>
        <p:nvSpPr>
          <p:cNvPr id="13" name="Rectangle 12">
            <a:extLst>
              <a:ext uri="{FF2B5EF4-FFF2-40B4-BE49-F238E27FC236}">
                <a16:creationId xmlns:a16="http://schemas.microsoft.com/office/drawing/2014/main" id="{3BA3546E-A5A3-6349-A741-141FF9AB2079}"/>
              </a:ext>
            </a:extLst>
          </p:cNvPr>
          <p:cNvSpPr/>
          <p:nvPr/>
        </p:nvSpPr>
        <p:spPr>
          <a:xfrm>
            <a:off x="3544881" y="7120157"/>
            <a:ext cx="6341191" cy="1446550"/>
          </a:xfrm>
          <a:prstGeom prst="rect">
            <a:avLst/>
          </a:prstGeom>
        </p:spPr>
        <p:txBody>
          <a:bodyPr wrap="none">
            <a:spAutoFit/>
          </a:bodyPr>
          <a:lstStyle/>
          <a:p>
            <a:r>
              <a:rPr lang="en-US" sz="4400" dirty="0">
                <a:solidFill>
                  <a:srgbClr val="4E92D4"/>
                </a:solidFill>
              </a:rPr>
              <a:t>Plus $100 for every</a:t>
            </a:r>
          </a:p>
          <a:p>
            <a:r>
              <a:rPr lang="en-US" sz="4400" dirty="0">
                <a:solidFill>
                  <a:srgbClr val="4E92D4"/>
                </a:solidFill>
              </a:rPr>
              <a:t>additional 3 Services</a:t>
            </a:r>
          </a:p>
        </p:txBody>
      </p:sp>
      <p:sp>
        <p:nvSpPr>
          <p:cNvPr id="15" name="Complete Business Tracking &amp; Reporting">
            <a:extLst>
              <a:ext uri="{FF2B5EF4-FFF2-40B4-BE49-F238E27FC236}">
                <a16:creationId xmlns:a16="http://schemas.microsoft.com/office/drawing/2014/main" id="{0FB8D15D-F12A-E24A-BC66-663D1736B792}"/>
              </a:ext>
            </a:extLst>
          </p:cNvPr>
          <p:cNvSpPr txBox="1"/>
          <p:nvPr/>
        </p:nvSpPr>
        <p:spPr>
          <a:xfrm>
            <a:off x="2629874" y="5775320"/>
            <a:ext cx="8476007" cy="124432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71437" tIns="71437" rIns="71437" bIns="71437" numCol="1" anchor="ctr">
            <a:noAutofit/>
          </a:bodyPr>
          <a:lstStyle/>
          <a:p>
            <a:pPr>
              <a:lnSpc>
                <a:spcPct val="100000"/>
              </a:lnSpc>
              <a:spcBef>
                <a:spcPts val="3000"/>
              </a:spcBef>
              <a:defRPr sz="5500" spc="-165"/>
            </a:pPr>
            <a:r>
              <a:rPr lang="en-US" sz="5000" b="0" dirty="0">
                <a:solidFill>
                  <a:srgbClr val="5E5E5D"/>
                </a:solidFill>
              </a:rPr>
              <a:t>5 Services = </a:t>
            </a:r>
            <a:r>
              <a:rPr lang="en-US" sz="5000" dirty="0">
                <a:solidFill>
                  <a:srgbClr val="5E5E5D"/>
                </a:solidFill>
              </a:rPr>
              <a:t>$150</a:t>
            </a:r>
            <a:endParaRPr sz="5000" dirty="0">
              <a:solidFill>
                <a:srgbClr val="5E5E5D"/>
              </a:solidFill>
            </a:endParaRPr>
          </a:p>
        </p:txBody>
      </p:sp>
      <p:sp>
        <p:nvSpPr>
          <p:cNvPr id="19" name="Complete Business Tracking &amp; Reporting">
            <a:extLst>
              <a:ext uri="{FF2B5EF4-FFF2-40B4-BE49-F238E27FC236}">
                <a16:creationId xmlns:a16="http://schemas.microsoft.com/office/drawing/2014/main" id="{97D0FBBC-1881-9D4A-AFE9-055FDB07EF31}"/>
              </a:ext>
            </a:extLst>
          </p:cNvPr>
          <p:cNvSpPr txBox="1"/>
          <p:nvPr/>
        </p:nvSpPr>
        <p:spPr>
          <a:xfrm>
            <a:off x="2450257" y="4775871"/>
            <a:ext cx="8476007" cy="113120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71437" tIns="71437" rIns="71437" bIns="71437" numCol="1" anchor="ctr">
            <a:noAutofit/>
          </a:bodyPr>
          <a:lstStyle/>
          <a:p>
            <a:pPr>
              <a:lnSpc>
                <a:spcPct val="100000"/>
              </a:lnSpc>
              <a:spcBef>
                <a:spcPts val="3000"/>
              </a:spcBef>
              <a:defRPr sz="5500" spc="-165"/>
            </a:pPr>
            <a:r>
              <a:rPr lang="en-US" sz="5000" b="0" dirty="0">
                <a:solidFill>
                  <a:srgbClr val="5E5E5D"/>
                </a:solidFill>
              </a:rPr>
              <a:t>3 Services = </a:t>
            </a:r>
            <a:r>
              <a:rPr lang="en-US" sz="5000" dirty="0">
                <a:solidFill>
                  <a:srgbClr val="5E5E5D"/>
                </a:solidFill>
              </a:rPr>
              <a:t>$75</a:t>
            </a:r>
            <a:endParaRPr sz="5000" dirty="0">
              <a:solidFill>
                <a:srgbClr val="5E5E5D"/>
              </a:solidFill>
            </a:endParaRPr>
          </a:p>
        </p:txBody>
      </p:sp>
      <p:sp>
        <p:nvSpPr>
          <p:cNvPr id="20" name="Complete Business Tracking &amp; Reporting">
            <a:extLst>
              <a:ext uri="{FF2B5EF4-FFF2-40B4-BE49-F238E27FC236}">
                <a16:creationId xmlns:a16="http://schemas.microsoft.com/office/drawing/2014/main" id="{1DD8311A-1947-D74A-8622-652B667F16BB}"/>
              </a:ext>
            </a:extLst>
          </p:cNvPr>
          <p:cNvSpPr txBox="1"/>
          <p:nvPr/>
        </p:nvSpPr>
        <p:spPr>
          <a:xfrm>
            <a:off x="2629873" y="8778382"/>
            <a:ext cx="8476007" cy="124432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71437" tIns="71437" rIns="71437" bIns="71437" numCol="1" anchor="ctr">
            <a:noAutofit/>
          </a:bodyPr>
          <a:lstStyle/>
          <a:p>
            <a:pPr>
              <a:lnSpc>
                <a:spcPct val="100000"/>
              </a:lnSpc>
              <a:spcBef>
                <a:spcPts val="3000"/>
              </a:spcBef>
              <a:defRPr sz="5500" spc="-165"/>
            </a:pPr>
            <a:r>
              <a:rPr lang="en-US" sz="5000" b="0" dirty="0">
                <a:solidFill>
                  <a:srgbClr val="5E5E5D"/>
                </a:solidFill>
              </a:rPr>
              <a:t>8 Services = </a:t>
            </a:r>
            <a:r>
              <a:rPr lang="en-US" sz="5000" dirty="0">
                <a:solidFill>
                  <a:srgbClr val="5E5E5D"/>
                </a:solidFill>
              </a:rPr>
              <a:t>$250</a:t>
            </a:r>
            <a:endParaRPr sz="5000" dirty="0">
              <a:solidFill>
                <a:srgbClr val="5E5E5D"/>
              </a:solidFill>
            </a:endParaRPr>
          </a:p>
        </p:txBody>
      </p:sp>
      <p:sp>
        <p:nvSpPr>
          <p:cNvPr id="21" name="Complete Business Tracking &amp; Reporting">
            <a:extLst>
              <a:ext uri="{FF2B5EF4-FFF2-40B4-BE49-F238E27FC236}">
                <a16:creationId xmlns:a16="http://schemas.microsoft.com/office/drawing/2014/main" id="{8E6E8491-075B-CA4A-8B4F-6AA9BE4DA4C1}"/>
              </a:ext>
            </a:extLst>
          </p:cNvPr>
          <p:cNvSpPr txBox="1"/>
          <p:nvPr/>
        </p:nvSpPr>
        <p:spPr>
          <a:xfrm>
            <a:off x="2835527" y="9789702"/>
            <a:ext cx="7705461" cy="124432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71437" tIns="71437" rIns="71437" bIns="71437" numCol="1" anchor="ctr">
            <a:noAutofit/>
          </a:bodyPr>
          <a:lstStyle/>
          <a:p>
            <a:pPr>
              <a:lnSpc>
                <a:spcPct val="100000"/>
              </a:lnSpc>
              <a:spcBef>
                <a:spcPts val="3000"/>
              </a:spcBef>
              <a:defRPr sz="5500" spc="-165"/>
            </a:pPr>
            <a:r>
              <a:rPr lang="en-US" sz="5000" b="0" dirty="0">
                <a:solidFill>
                  <a:srgbClr val="5E5E5D"/>
                </a:solidFill>
              </a:rPr>
              <a:t>11 Services = </a:t>
            </a:r>
            <a:r>
              <a:rPr lang="en-US" sz="5000" dirty="0">
                <a:solidFill>
                  <a:srgbClr val="5E5E5D"/>
                </a:solidFill>
              </a:rPr>
              <a:t>$350</a:t>
            </a:r>
            <a:endParaRPr sz="5000" dirty="0">
              <a:solidFill>
                <a:srgbClr val="5E5E5D"/>
              </a:solidFill>
            </a:endParaRPr>
          </a:p>
        </p:txBody>
      </p:sp>
      <p:sp>
        <p:nvSpPr>
          <p:cNvPr id="4" name="Rectangle 3">
            <a:extLst>
              <a:ext uri="{FF2B5EF4-FFF2-40B4-BE49-F238E27FC236}">
                <a16:creationId xmlns:a16="http://schemas.microsoft.com/office/drawing/2014/main" id="{7ADB4F6E-C60A-BA4E-8162-105C366575B8}"/>
              </a:ext>
            </a:extLst>
          </p:cNvPr>
          <p:cNvSpPr/>
          <p:nvPr/>
        </p:nvSpPr>
        <p:spPr>
          <a:xfrm>
            <a:off x="2876257" y="7019642"/>
            <a:ext cx="7687491" cy="1726082"/>
          </a:xfrm>
          <a:prstGeom prst="rect">
            <a:avLst/>
          </a:prstGeom>
          <a:noFill/>
          <a:ln w="76200" cap="flat">
            <a:solidFill>
              <a:srgbClr val="6AC6C6"/>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ctr" defTabSz="821531" rtl="0" fontAlgn="auto" latinLnBrk="0" hangingPunct="0">
              <a:lnSpc>
                <a:spcPct val="100000"/>
              </a:lnSpc>
              <a:spcBef>
                <a:spcPts val="0"/>
              </a:spcBef>
              <a:spcAft>
                <a:spcPts val="0"/>
              </a:spcAft>
              <a:buClrTx/>
              <a:buSzTx/>
              <a:buFontTx/>
              <a:buNone/>
              <a:tabLst/>
            </a:pPr>
            <a:endParaRPr kumimoji="0" lang="en-US" sz="3000" b="0" i="0" u="none" strike="noStrike" cap="none" spc="0" normalizeH="0" baseline="0">
              <a:ln>
                <a:noFill/>
              </a:ln>
              <a:solidFill>
                <a:srgbClr val="FFFFFF"/>
              </a:solidFill>
              <a:effectLst/>
              <a:uFillTx/>
              <a:latin typeface="+mn-lt"/>
              <a:ea typeface="+mn-ea"/>
              <a:cs typeface="+mn-cs"/>
              <a:sym typeface="Helvetica Neue Medium"/>
            </a:endParaRPr>
          </a:p>
        </p:txBody>
      </p:sp>
      <p:cxnSp>
        <p:nvCxnSpPr>
          <p:cNvPr id="6" name="Straight Connector 5">
            <a:extLst>
              <a:ext uri="{FF2B5EF4-FFF2-40B4-BE49-F238E27FC236}">
                <a16:creationId xmlns:a16="http://schemas.microsoft.com/office/drawing/2014/main" id="{C0D306E9-AFE4-4B45-9CA6-FF2C95F7D13B}"/>
              </a:ext>
            </a:extLst>
          </p:cNvPr>
          <p:cNvCxnSpPr/>
          <p:nvPr/>
        </p:nvCxnSpPr>
        <p:spPr>
          <a:xfrm>
            <a:off x="2876257" y="5907073"/>
            <a:ext cx="7687491" cy="0"/>
          </a:xfrm>
          <a:prstGeom prst="line">
            <a:avLst/>
          </a:prstGeom>
          <a:noFill/>
          <a:ln w="25400" cap="flat">
            <a:solidFill>
              <a:schemeClr val="bg2"/>
            </a:solidFill>
            <a:prstDash val="solid"/>
            <a:miter lim="400000"/>
          </a:ln>
          <a:effectLst/>
          <a:sp3d/>
        </p:spPr>
        <p:style>
          <a:lnRef idx="0">
            <a:scrgbClr r="0" g="0" b="0"/>
          </a:lnRef>
          <a:fillRef idx="0">
            <a:scrgbClr r="0" g="0" b="0"/>
          </a:fillRef>
          <a:effectRef idx="0">
            <a:scrgbClr r="0" g="0" b="0"/>
          </a:effectRef>
          <a:fontRef idx="none"/>
        </p:style>
      </p:cxnSp>
      <p:cxnSp>
        <p:nvCxnSpPr>
          <p:cNvPr id="22" name="Straight Connector 21">
            <a:extLst>
              <a:ext uri="{FF2B5EF4-FFF2-40B4-BE49-F238E27FC236}">
                <a16:creationId xmlns:a16="http://schemas.microsoft.com/office/drawing/2014/main" id="{88D9E98F-9671-DF48-B49C-697B291271D9}"/>
              </a:ext>
            </a:extLst>
          </p:cNvPr>
          <p:cNvCxnSpPr/>
          <p:nvPr/>
        </p:nvCxnSpPr>
        <p:spPr>
          <a:xfrm>
            <a:off x="2876257" y="9972273"/>
            <a:ext cx="7687491" cy="0"/>
          </a:xfrm>
          <a:prstGeom prst="line">
            <a:avLst/>
          </a:prstGeom>
          <a:noFill/>
          <a:ln w="25400" cap="flat">
            <a:solidFill>
              <a:schemeClr val="bg2"/>
            </a:solidFill>
            <a:prstDash val="solid"/>
            <a:miter lim="400000"/>
          </a:ln>
          <a:effectLst/>
          <a:sp3d/>
        </p:spPr>
        <p:style>
          <a:lnRef idx="0">
            <a:scrgbClr r="0" g="0" b="0"/>
          </a:lnRef>
          <a:fillRef idx="0">
            <a:scrgbClr r="0" g="0" b="0"/>
          </a:fillRef>
          <a:effectRef idx="0">
            <a:scrgbClr r="0" g="0" b="0"/>
          </a:effectRef>
          <a:fontRef idx="none"/>
        </p:style>
      </p:cxnSp>
    </p:spTree>
    <p:extLst>
      <p:ext uri="{BB962C8B-B14F-4D97-AF65-F5344CB8AC3E}">
        <p14:creationId xmlns:p14="http://schemas.microsoft.com/office/powerpoint/2010/main" val="2539187035"/>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9" name="Residual Income"/>
          <p:cNvSpPr txBox="1"/>
          <p:nvPr/>
        </p:nvSpPr>
        <p:spPr>
          <a:xfrm>
            <a:off x="6491721" y="1587588"/>
            <a:ext cx="11400556" cy="1025729"/>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spAutoFit/>
          </a:bodyPr>
          <a:lstStyle/>
          <a:p>
            <a:pPr defTabSz="457206">
              <a:lnSpc>
                <a:spcPct val="80000"/>
              </a:lnSpc>
              <a:defRPr sz="9000" b="1">
                <a:solidFill>
                  <a:srgbClr val="4F92D3"/>
                </a:solidFill>
              </a:defRPr>
            </a:pPr>
            <a:r>
              <a:rPr lang="en-US" sz="6901" dirty="0">
                <a:solidFill>
                  <a:srgbClr val="4F92D3"/>
                </a:solidFill>
                <a:latin typeface="Helvetica" pitchFamily="2" charset="0"/>
                <a:sym typeface="Myriad Pro"/>
              </a:rPr>
              <a:t>Personal </a:t>
            </a:r>
            <a:r>
              <a:rPr sz="6901" dirty="0">
                <a:solidFill>
                  <a:srgbClr val="4F92D3"/>
                </a:solidFill>
                <a:latin typeface="Helvetica" pitchFamily="2" charset="0"/>
                <a:sym typeface="Myriad Pro"/>
              </a:rPr>
              <a:t>Residual Income</a:t>
            </a:r>
            <a:r>
              <a:rPr sz="6901" dirty="0">
                <a:solidFill>
                  <a:srgbClr val="000000">
                    <a:alpha val="84705"/>
                  </a:srgbClr>
                </a:solidFill>
                <a:latin typeface="Helvetica" pitchFamily="2" charset="0"/>
                <a:sym typeface="Myriad Pro"/>
              </a:rPr>
              <a:t> </a:t>
            </a:r>
          </a:p>
        </p:txBody>
      </p:sp>
      <p:sp>
        <p:nvSpPr>
          <p:cNvPr id="253" name="Линия"/>
          <p:cNvSpPr/>
          <p:nvPr/>
        </p:nvSpPr>
        <p:spPr>
          <a:xfrm>
            <a:off x="1381383" y="2823563"/>
            <a:ext cx="21621240" cy="0"/>
          </a:xfrm>
          <a:prstGeom prst="line">
            <a:avLst/>
          </a:prstGeom>
          <a:ln w="12700">
            <a:solidFill>
              <a:srgbClr val="102C53"/>
            </a:solidFill>
            <a:miter lim="400000"/>
          </a:ln>
        </p:spPr>
        <p:txBody>
          <a:bodyPr lIns="71437" tIns="71437" rIns="71437" bIns="71437" anchor="ctr"/>
          <a:lstStyle/>
          <a:p>
            <a:pPr defTabSz="821541">
              <a:defRPr sz="3000">
                <a:solidFill>
                  <a:srgbClr val="FFFFFF"/>
                </a:solidFill>
                <a:latin typeface="Helvetica Neue Medium"/>
                <a:ea typeface="Helvetica Neue Medium"/>
                <a:cs typeface="Helvetica Neue Medium"/>
                <a:sym typeface="Helvetica Neue Medium"/>
              </a:defRPr>
            </a:pPr>
            <a:endParaRPr sz="3000" b="0">
              <a:solidFill>
                <a:srgbClr val="FFFFFF"/>
              </a:solidFill>
              <a:latin typeface="Helvetica Neue Medium"/>
              <a:ea typeface="Helvetica Neue Medium"/>
              <a:cs typeface="Helvetica Neue Medium"/>
              <a:sym typeface="Helvetica Neue Medium"/>
            </a:endParaRPr>
          </a:p>
        </p:txBody>
      </p:sp>
      <p:sp>
        <p:nvSpPr>
          <p:cNvPr id="15" name="Rectangle 14">
            <a:extLst>
              <a:ext uri="{FF2B5EF4-FFF2-40B4-BE49-F238E27FC236}">
                <a16:creationId xmlns:a16="http://schemas.microsoft.com/office/drawing/2014/main" id="{4BDF49E6-95E8-4B17-8D87-83B86E34B576}"/>
              </a:ext>
            </a:extLst>
          </p:cNvPr>
          <p:cNvSpPr/>
          <p:nvPr/>
        </p:nvSpPr>
        <p:spPr>
          <a:xfrm>
            <a:off x="2547048" y="6058605"/>
            <a:ext cx="10791616" cy="3021776"/>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457206">
              <a:defRPr/>
            </a:pPr>
            <a:r>
              <a:rPr lang="en-US" sz="8000" dirty="0">
                <a:solidFill>
                  <a:srgbClr val="FFFFFF"/>
                </a:solidFill>
                <a:latin typeface="Helvetica" pitchFamily="2" charset="0"/>
                <a:sym typeface="Myriad Pro"/>
              </a:rPr>
              <a:t>Up to 20%</a:t>
            </a:r>
          </a:p>
          <a:p>
            <a:pPr defTabSz="457206">
              <a:defRPr/>
            </a:pPr>
            <a:r>
              <a:rPr lang="en-US" sz="6000" b="0" dirty="0">
                <a:solidFill>
                  <a:srgbClr val="FFFFFF"/>
                </a:solidFill>
                <a:latin typeface="Helvetica" pitchFamily="2" charset="0"/>
                <a:sym typeface="Myriad Pro"/>
              </a:rPr>
              <a:t>Commissionable Revenue*</a:t>
            </a:r>
          </a:p>
        </p:txBody>
      </p:sp>
      <p:sp>
        <p:nvSpPr>
          <p:cNvPr id="16" name="Rectangle 15">
            <a:extLst>
              <a:ext uri="{FF2B5EF4-FFF2-40B4-BE49-F238E27FC236}">
                <a16:creationId xmlns:a16="http://schemas.microsoft.com/office/drawing/2014/main" id="{B659B978-0542-4333-9A4C-8EFCB364FABD}"/>
              </a:ext>
            </a:extLst>
          </p:cNvPr>
          <p:cNvSpPr/>
          <p:nvPr/>
        </p:nvSpPr>
        <p:spPr>
          <a:xfrm>
            <a:off x="4439333" y="5014200"/>
            <a:ext cx="7007046" cy="703013"/>
          </a:xfrm>
          <a:prstGeom prst="rect">
            <a:avLst/>
          </a:prstGeom>
        </p:spPr>
        <p:txBody>
          <a:bodyPr wrap="none">
            <a:spAutoFit/>
          </a:bodyPr>
          <a:lstStyle/>
          <a:p>
            <a:pPr defTabSz="457206">
              <a:lnSpc>
                <a:spcPts val="3701"/>
              </a:lnSpc>
              <a:defRPr/>
            </a:pPr>
            <a:r>
              <a:rPr lang="en-US" sz="7200" dirty="0">
                <a:solidFill>
                  <a:srgbClr val="00A2FF">
                    <a:lumMod val="75000"/>
                  </a:srgbClr>
                </a:solidFill>
                <a:latin typeface="Helvetica" pitchFamily="2" charset="0"/>
                <a:sym typeface="Myriad Pro"/>
              </a:rPr>
              <a:t>Your</a:t>
            </a:r>
            <a:r>
              <a:rPr lang="en-US" sz="7200" dirty="0">
                <a:solidFill>
                  <a:srgbClr val="00A2FF"/>
                </a:solidFill>
                <a:latin typeface="Helvetica" pitchFamily="2" charset="0"/>
                <a:sym typeface="Myriad Pro"/>
              </a:rPr>
              <a:t> </a:t>
            </a:r>
            <a:r>
              <a:rPr lang="en-US" sz="7200" b="0" dirty="0">
                <a:solidFill>
                  <a:srgbClr val="00A2FF">
                    <a:lumMod val="75000"/>
                  </a:srgbClr>
                </a:solidFill>
                <a:latin typeface="Helvetica" pitchFamily="2" charset="0"/>
                <a:sym typeface="Myriad Pro"/>
              </a:rPr>
              <a:t>Customers</a:t>
            </a:r>
            <a:endParaRPr lang="en-US" sz="7200" b="0" dirty="0">
              <a:solidFill>
                <a:srgbClr val="5E5E5E"/>
              </a:solidFill>
              <a:latin typeface="Helvetica" pitchFamily="2" charset="0"/>
              <a:sym typeface="Myriad Pro"/>
            </a:endParaRPr>
          </a:p>
        </p:txBody>
      </p:sp>
      <p:sp>
        <p:nvSpPr>
          <p:cNvPr id="24" name="Refer to the ACN Compensation Plan for Complete Details">
            <a:extLst>
              <a:ext uri="{FF2B5EF4-FFF2-40B4-BE49-F238E27FC236}">
                <a16:creationId xmlns:a16="http://schemas.microsoft.com/office/drawing/2014/main" id="{D5B12CC9-5828-6043-86DB-8369DC9BA522}"/>
              </a:ext>
            </a:extLst>
          </p:cNvPr>
          <p:cNvSpPr txBox="1"/>
          <p:nvPr/>
        </p:nvSpPr>
        <p:spPr>
          <a:xfrm>
            <a:off x="6850955" y="12356246"/>
            <a:ext cx="10895610" cy="636712"/>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lvl1pPr algn="l" defTabSz="457200">
              <a:defRPr b="0" i="1">
                <a:solidFill>
                  <a:srgbClr val="5E5E5E"/>
                </a:solidFill>
                <a:latin typeface="Helvetica"/>
                <a:ea typeface="Helvetica"/>
                <a:cs typeface="Helvetica"/>
                <a:sym typeface="Helvetica"/>
              </a:defRPr>
            </a:lvl1pPr>
          </a:lstStyle>
          <a:p>
            <a:pPr defTabSz="457206"/>
            <a:r>
              <a:rPr lang="en-AU" dirty="0"/>
              <a:t>*</a:t>
            </a:r>
            <a:r>
              <a:rPr dirty="0"/>
              <a:t>Refer to the ACN Compensation Plan for </a:t>
            </a:r>
            <a:r>
              <a:rPr lang="en-AU" dirty="0"/>
              <a:t>c</a:t>
            </a:r>
            <a:r>
              <a:rPr dirty="0"/>
              <a:t>omplete </a:t>
            </a:r>
            <a:r>
              <a:rPr lang="en-AU" dirty="0"/>
              <a:t>d</a:t>
            </a:r>
            <a:r>
              <a:rPr dirty="0"/>
              <a:t>etails</a:t>
            </a:r>
            <a:r>
              <a:rPr lang="en-AU" dirty="0"/>
              <a:t>.</a:t>
            </a:r>
            <a:endParaRPr dirty="0"/>
          </a:p>
        </p:txBody>
      </p:sp>
      <p:sp>
        <p:nvSpPr>
          <p:cNvPr id="25" name="Line">
            <a:extLst>
              <a:ext uri="{FF2B5EF4-FFF2-40B4-BE49-F238E27FC236}">
                <a16:creationId xmlns:a16="http://schemas.microsoft.com/office/drawing/2014/main" id="{788F9C46-69AD-6A48-B6CB-CDFE5FBCF692}"/>
              </a:ext>
            </a:extLst>
          </p:cNvPr>
          <p:cNvSpPr/>
          <p:nvPr/>
        </p:nvSpPr>
        <p:spPr>
          <a:xfrm>
            <a:off x="1545134" y="12014853"/>
            <a:ext cx="21293733" cy="0"/>
          </a:xfrm>
          <a:prstGeom prst="line">
            <a:avLst/>
          </a:prstGeom>
          <a:ln w="25400">
            <a:solidFill>
              <a:srgbClr val="102C53"/>
            </a:solidFill>
            <a:miter lim="400000"/>
          </a:ln>
        </p:spPr>
        <p:txBody>
          <a:bodyPr lIns="71437" tIns="71437" rIns="71437" bIns="71437" anchor="ctr"/>
          <a:lstStyle/>
          <a:p>
            <a:pPr defTabSz="821541">
              <a:defRPr sz="3000" b="0">
                <a:solidFill>
                  <a:srgbClr val="FFFFFF"/>
                </a:solidFill>
                <a:latin typeface="+mn-lt"/>
                <a:ea typeface="+mn-ea"/>
                <a:cs typeface="+mn-cs"/>
                <a:sym typeface="Helvetica Neue Medium"/>
              </a:defRPr>
            </a:pPr>
            <a:endParaRPr sz="3000" b="0">
              <a:solidFill>
                <a:srgbClr val="FFFFFF"/>
              </a:solidFill>
              <a:latin typeface="Myriad Pro"/>
              <a:sym typeface="Helvetica Neue Medium"/>
            </a:endParaRPr>
          </a:p>
        </p:txBody>
      </p:sp>
      <p:sp>
        <p:nvSpPr>
          <p:cNvPr id="26" name="Circle">
            <a:extLst>
              <a:ext uri="{FF2B5EF4-FFF2-40B4-BE49-F238E27FC236}">
                <a16:creationId xmlns:a16="http://schemas.microsoft.com/office/drawing/2014/main" id="{2A7E7D81-109F-9041-AC56-C7A3239864E6}"/>
              </a:ext>
            </a:extLst>
          </p:cNvPr>
          <p:cNvSpPr/>
          <p:nvPr/>
        </p:nvSpPr>
        <p:spPr>
          <a:xfrm>
            <a:off x="558800" y="558800"/>
            <a:ext cx="853579" cy="853579"/>
          </a:xfrm>
          <a:prstGeom prst="ellipse">
            <a:avLst/>
          </a:prstGeom>
          <a:solidFill>
            <a:srgbClr val="4F92D3"/>
          </a:solidFill>
          <a:ln w="12700">
            <a:miter lim="400000"/>
          </a:ln>
        </p:spPr>
        <p:txBody>
          <a:bodyPr lIns="71437" tIns="71437" rIns="71437" bIns="71437" anchor="ctr"/>
          <a:lstStyle/>
          <a:p>
            <a:pPr defTabSz="821541">
              <a:defRPr sz="3000" b="0">
                <a:solidFill>
                  <a:srgbClr val="FFFFFF"/>
                </a:solidFill>
                <a:latin typeface="+mn-lt"/>
                <a:ea typeface="+mn-ea"/>
                <a:cs typeface="+mn-cs"/>
                <a:sym typeface="Helvetica Neue Medium"/>
              </a:defRPr>
            </a:pPr>
            <a:endParaRPr sz="3000" b="0">
              <a:solidFill>
                <a:srgbClr val="FFFFFF"/>
              </a:solidFill>
              <a:latin typeface="Myriad Pro"/>
              <a:sym typeface="Helvetica Neue Medium"/>
            </a:endParaRPr>
          </a:p>
        </p:txBody>
      </p:sp>
      <p:sp>
        <p:nvSpPr>
          <p:cNvPr id="27" name="6">
            <a:extLst>
              <a:ext uri="{FF2B5EF4-FFF2-40B4-BE49-F238E27FC236}">
                <a16:creationId xmlns:a16="http://schemas.microsoft.com/office/drawing/2014/main" id="{79CA0FDB-B419-C146-9C95-05F930FC0F71}"/>
              </a:ext>
            </a:extLst>
          </p:cNvPr>
          <p:cNvSpPr txBox="1"/>
          <p:nvPr/>
        </p:nvSpPr>
        <p:spPr>
          <a:xfrm>
            <a:off x="770790" y="605681"/>
            <a:ext cx="429604" cy="759822"/>
          </a:xfrm>
          <a:prstGeom prst="rect">
            <a:avLst/>
          </a:prstGeom>
          <a:ln w="12700">
            <a:miter lim="400000"/>
          </a:ln>
          <a:extLst>
            <a:ext uri="{C572A759-6A51-4108-AA02-DFA0A04FC94B}">
              <ma14:wrappingTextBoxFlag xmlns:ma14="http://schemas.microsoft.com/office/mac/drawingml/2011/main" xmlns="" val="1"/>
            </a:ext>
          </a:extLst>
        </p:spPr>
        <p:txBody>
          <a:bodyPr wrap="none" lIns="71437" tIns="71437" rIns="71437" bIns="71437" anchor="ctr">
            <a:spAutoFit/>
          </a:bodyPr>
          <a:lstStyle>
            <a:lvl1pPr>
              <a:defRPr sz="4000">
                <a:solidFill>
                  <a:srgbClr val="FFFFFF"/>
                </a:solidFill>
              </a:defRPr>
            </a:lvl1pPr>
          </a:lstStyle>
          <a:p>
            <a:pPr defTabSz="821541"/>
            <a:r>
              <a:rPr lang="en-AU" dirty="0"/>
              <a:t>6</a:t>
            </a:r>
            <a:endParaRPr dirty="0"/>
          </a:p>
        </p:txBody>
      </p:sp>
      <p:pic>
        <p:nvPicPr>
          <p:cNvPr id="11" name="Picture 10" descr="A picture containing drawing&#10;&#10;Description automatically generated">
            <a:extLst>
              <a:ext uri="{FF2B5EF4-FFF2-40B4-BE49-F238E27FC236}">
                <a16:creationId xmlns:a16="http://schemas.microsoft.com/office/drawing/2014/main" id="{857DEB5F-B127-B54A-BBBE-31EC0F750058}"/>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5584557" y="6250807"/>
            <a:ext cx="5348128" cy="2497603"/>
          </a:xfrm>
          <a:prstGeom prst="rect">
            <a:avLst/>
          </a:prstGeom>
        </p:spPr>
      </p:pic>
    </p:spTree>
    <p:extLst>
      <p:ext uri="{BB962C8B-B14F-4D97-AF65-F5344CB8AC3E}">
        <p14:creationId xmlns:p14="http://schemas.microsoft.com/office/powerpoint/2010/main" val="1527482268"/>
      </p:ext>
    </p:extLst>
  </p:cSld>
  <p:clrMapOvr>
    <a:masterClrMapping/>
  </p:clrMapOvr>
  <p:transition spd="med"/>
</p:sld>
</file>

<file path=ppt/theme/theme1.xml><?xml version="1.0" encoding="utf-8"?>
<a:theme xmlns:a="http://schemas.openxmlformats.org/drawingml/2006/main" name="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71437" tIns="71437" rIns="71437" bIns="71437" numCol="1" spcCol="38100" rtlCol="0" anchor="ctr">
        <a:spAutoFit/>
      </a:bodyPr>
      <a:lstStyle>
        <a:defPPr marL="0" marR="0" indent="0" algn="ctr" defTabSz="821531" rtl="0" fontAlgn="auto" latinLnBrk="0" hangingPunct="0">
          <a:lnSpc>
            <a:spcPct val="100000"/>
          </a:lnSpc>
          <a:spcBef>
            <a:spcPts val="0"/>
          </a:spcBef>
          <a:spcAft>
            <a:spcPts val="0"/>
          </a:spcAft>
          <a:buClrTx/>
          <a:buSzTx/>
          <a:buFontTx/>
          <a:buNone/>
          <a:tabLst/>
          <a:defRPr kumimoji="0" sz="30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71437" tIns="71437" rIns="71437" bIns="71437" numCol="1" spcCol="38100" rtlCol="0" anchor="ctr">
        <a:spAutoFit/>
      </a:bodyPr>
      <a:lstStyle>
        <a:defPPr marL="0" marR="0" indent="0" algn="ctr" defTabSz="821531"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1_White">
  <a:themeElements>
    <a:clrScheme name="White">
      <a:dk1>
        <a:srgbClr val="5E5E5E"/>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Abril Fatface"/>
        <a:ea typeface="Abril Fatface"/>
        <a:cs typeface="Abril Fatface"/>
      </a:majorFont>
      <a:minorFont>
        <a:latin typeface="Myriad Pro"/>
        <a:ea typeface="Myriad Pro"/>
        <a:cs typeface="Myriad Pro"/>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437E"/>
        </a:solidFill>
        <a:ln w="12700" cap="flat">
          <a:noFill/>
          <a:miter lim="400000"/>
        </a:ln>
        <a:effectLst/>
        <a:sp3d/>
      </a:spPr>
      <a:bodyPr rot="0" spcFirstLastPara="1" vertOverflow="overflow" horzOverflow="overflow" vert="horz" wrap="square" lIns="71437" tIns="71437" rIns="71437" bIns="71437" numCol="1" spcCol="38100" rtlCol="0" anchor="ctr">
        <a:spAutoFit/>
      </a:bodyPr>
      <a:lstStyle>
        <a:defPPr marL="0" marR="0" indent="0" algn="ctr" defTabSz="821531" rtl="0" fontAlgn="auto" latinLnBrk="0" hangingPunct="0">
          <a:lnSpc>
            <a:spcPct val="100000"/>
          </a:lnSpc>
          <a:spcBef>
            <a:spcPts val="0"/>
          </a:spcBef>
          <a:spcAft>
            <a:spcPts val="0"/>
          </a:spcAft>
          <a:buClrTx/>
          <a:buSzTx/>
          <a:buFontTx/>
          <a:buNone/>
          <a:tabLst/>
          <a:defRPr kumimoji="0" sz="30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71437" tIns="71437" rIns="71437" bIns="71437" numCol="1" spcCol="38100" rtlCol="0" anchor="ctr">
        <a:spAutoFit/>
      </a:bodyPr>
      <a:lstStyle>
        <a:defPPr marL="0" marR="0" indent="0" algn="ctr" defTabSz="457200" rtl="0" fontAlgn="auto" latinLnBrk="0" hangingPunct="0">
          <a:lnSpc>
            <a:spcPts val="3700"/>
          </a:lnSpc>
          <a:spcBef>
            <a:spcPts val="0"/>
          </a:spcBef>
          <a:spcAft>
            <a:spcPts val="0"/>
          </a:spcAft>
          <a:buClrTx/>
          <a:buSzTx/>
          <a:buFontTx/>
          <a:buNone/>
          <a:tabLst/>
          <a:defRPr kumimoji="0" sz="1900" b="0" i="0" u="none" strike="noStrike" cap="none" spc="0" normalizeH="0" baseline="0">
            <a:ln>
              <a:noFill/>
            </a:ln>
            <a:solidFill>
              <a:srgbClr val="5E5E5E"/>
            </a:solidFill>
            <a:effectLst/>
            <a:uFillTx/>
            <a:latin typeface="+mn-lt"/>
            <a:ea typeface="+mn-ea"/>
            <a:cs typeface="+mn-cs"/>
            <a:sym typeface="Myriad Pro"/>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2_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71437" tIns="71437" rIns="71437" bIns="71437" numCol="1" spcCol="38100" rtlCol="0" anchor="ctr">
        <a:spAutoFit/>
      </a:bodyPr>
      <a:lstStyle>
        <a:defPPr marL="0" marR="0" indent="0" algn="ctr" defTabSz="821531" rtl="0" fontAlgn="auto" latinLnBrk="0" hangingPunct="0">
          <a:lnSpc>
            <a:spcPct val="100000"/>
          </a:lnSpc>
          <a:spcBef>
            <a:spcPts val="0"/>
          </a:spcBef>
          <a:spcAft>
            <a:spcPts val="0"/>
          </a:spcAft>
          <a:buClrTx/>
          <a:buSzTx/>
          <a:buFontTx/>
          <a:buNone/>
          <a:tabLst/>
          <a:defRPr kumimoji="0" sz="30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71437" tIns="71437" rIns="71437" bIns="71437" numCol="1" spcCol="38100" rtlCol="0" anchor="ctr">
        <a:spAutoFit/>
      </a:bodyPr>
      <a:lstStyle>
        <a:defPPr marL="0" marR="0" indent="0" algn="ctr" defTabSz="821531"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4.xml><?xml version="1.0" encoding="utf-8"?>
<a:theme xmlns:a="http://schemas.openxmlformats.org/drawingml/2006/main" name="3_White">
  <a:themeElements>
    <a:clrScheme name="White">
      <a:dk1>
        <a:srgbClr val="5E5E5E"/>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Abril Fatface"/>
        <a:ea typeface="Abril Fatface"/>
        <a:cs typeface="Abril Fatface"/>
      </a:majorFont>
      <a:minorFont>
        <a:latin typeface="Myriad Pro"/>
        <a:ea typeface="Myriad Pro"/>
        <a:cs typeface="Myriad Pro"/>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437E"/>
        </a:solidFill>
        <a:ln w="12700" cap="flat">
          <a:noFill/>
          <a:miter lim="400000"/>
        </a:ln>
        <a:effectLst/>
        <a:sp3d/>
      </a:spPr>
      <a:bodyPr rot="0" spcFirstLastPara="1" vertOverflow="overflow" horzOverflow="overflow" vert="horz" wrap="square" lIns="71437" tIns="71437" rIns="71437" bIns="71437" numCol="1" spcCol="38100" rtlCol="0" anchor="ctr">
        <a:spAutoFit/>
      </a:bodyPr>
      <a:lstStyle>
        <a:defPPr marL="0" marR="0" indent="0" algn="ctr" defTabSz="821531" rtl="0" fontAlgn="auto" latinLnBrk="0" hangingPunct="0">
          <a:lnSpc>
            <a:spcPct val="100000"/>
          </a:lnSpc>
          <a:spcBef>
            <a:spcPts val="0"/>
          </a:spcBef>
          <a:spcAft>
            <a:spcPts val="0"/>
          </a:spcAft>
          <a:buClrTx/>
          <a:buSzTx/>
          <a:buFontTx/>
          <a:buNone/>
          <a:tabLst/>
          <a:defRPr kumimoji="0" sz="30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71437" tIns="71437" rIns="71437" bIns="71437" numCol="1" spcCol="38100" rtlCol="0" anchor="ctr">
        <a:spAutoFit/>
      </a:bodyPr>
      <a:lstStyle>
        <a:defPPr marL="0" marR="0" indent="0" algn="ctr" defTabSz="457200" rtl="0" fontAlgn="auto" latinLnBrk="0" hangingPunct="0">
          <a:lnSpc>
            <a:spcPts val="3700"/>
          </a:lnSpc>
          <a:spcBef>
            <a:spcPts val="0"/>
          </a:spcBef>
          <a:spcAft>
            <a:spcPts val="0"/>
          </a:spcAft>
          <a:buClrTx/>
          <a:buSzTx/>
          <a:buFontTx/>
          <a:buNone/>
          <a:tabLst/>
          <a:defRPr kumimoji="0" sz="1900" b="0" i="0" u="none" strike="noStrike" cap="none" spc="0" normalizeH="0" baseline="0">
            <a:ln>
              <a:noFill/>
            </a:ln>
            <a:solidFill>
              <a:srgbClr val="5E5E5E"/>
            </a:solidFill>
            <a:effectLst/>
            <a:uFillTx/>
            <a:latin typeface="+mn-lt"/>
            <a:ea typeface="+mn-ea"/>
            <a:cs typeface="+mn-cs"/>
            <a:sym typeface="Myriad Pro"/>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5.xml><?xml version="1.0" encoding="utf-8"?>
<a:theme xmlns:a="http://schemas.openxmlformats.org/drawingml/2006/main" name="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71437" tIns="71437" rIns="71437" bIns="71437" numCol="1" spcCol="38100" rtlCol="0" anchor="ctr">
        <a:spAutoFit/>
      </a:bodyPr>
      <a:lstStyle>
        <a:defPPr marL="0" marR="0" indent="0" algn="ctr" defTabSz="821531" rtl="0" fontAlgn="auto" latinLnBrk="0" hangingPunct="0">
          <a:lnSpc>
            <a:spcPct val="100000"/>
          </a:lnSpc>
          <a:spcBef>
            <a:spcPts val="0"/>
          </a:spcBef>
          <a:spcAft>
            <a:spcPts val="0"/>
          </a:spcAft>
          <a:buClrTx/>
          <a:buSzTx/>
          <a:buFontTx/>
          <a:buNone/>
          <a:tabLst/>
          <a:defRPr kumimoji="0" sz="30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71437" tIns="71437" rIns="71437" bIns="71437" numCol="1" spcCol="38100" rtlCol="0" anchor="ctr">
        <a:spAutoFit/>
      </a:bodyPr>
      <a:lstStyle>
        <a:defPPr marL="0" marR="0" indent="0" algn="ctr" defTabSz="821531"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3363</TotalTime>
  <Words>517</Words>
  <Application>Microsoft Macintosh PowerPoint</Application>
  <PresentationFormat>Custom</PresentationFormat>
  <Paragraphs>99</Paragraphs>
  <Slides>13</Slides>
  <Notes>8</Notes>
  <HiddenSlides>0</HiddenSlides>
  <MMClips>0</MMClips>
  <ScaleCrop>false</ScaleCrop>
  <HeadingPairs>
    <vt:vector size="6" baseType="variant">
      <vt:variant>
        <vt:lpstr>Fonts Used</vt:lpstr>
      </vt:variant>
      <vt:variant>
        <vt:i4>10</vt:i4>
      </vt:variant>
      <vt:variant>
        <vt:lpstr>Theme</vt:lpstr>
      </vt:variant>
      <vt:variant>
        <vt:i4>4</vt:i4>
      </vt:variant>
      <vt:variant>
        <vt:lpstr>Slide Titles</vt:lpstr>
      </vt:variant>
      <vt:variant>
        <vt:i4>13</vt:i4>
      </vt:variant>
    </vt:vector>
  </HeadingPairs>
  <TitlesOfParts>
    <vt:vector size="27" baseType="lpstr">
      <vt:lpstr>Abril Fatface</vt:lpstr>
      <vt:lpstr>Helvetica</vt:lpstr>
      <vt:lpstr>Helvetica Light</vt:lpstr>
      <vt:lpstr>Helvetica Neue</vt:lpstr>
      <vt:lpstr>Helvetica Neue Light</vt:lpstr>
      <vt:lpstr>Helvetica Neue Medium</vt:lpstr>
      <vt:lpstr>Helvetica Neue Thin</vt:lpstr>
      <vt:lpstr>Myriad Pro</vt:lpstr>
      <vt:lpstr>Myriad Pro Bold Condensed</vt:lpstr>
      <vt:lpstr>Myriad Pro Light</vt:lpstr>
      <vt:lpstr>White</vt:lpstr>
      <vt:lpstr>1_White</vt:lpstr>
      <vt:lpstr>2_White</vt:lpstr>
      <vt:lpstr>3_White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lily Price-Reeve</cp:lastModifiedBy>
  <cp:revision>85</cp:revision>
  <cp:lastPrinted>2019-06-04T23:30:45Z</cp:lastPrinted>
  <dcterms:modified xsi:type="dcterms:W3CDTF">2020-08-31T22:35:39Z</dcterms:modified>
</cp:coreProperties>
</file>