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5" r:id="rId1"/>
    <p:sldMasterId id="2147483721" r:id="rId2"/>
    <p:sldMasterId id="2147483765" r:id="rId3"/>
    <p:sldMasterId id="2147483812" r:id="rId4"/>
    <p:sldMasterId id="2147483831" r:id="rId5"/>
    <p:sldMasterId id="2147483843" r:id="rId6"/>
    <p:sldMasterId id="2147483856" r:id="rId7"/>
    <p:sldMasterId id="2147483869" r:id="rId8"/>
  </p:sldMasterIdLst>
  <p:notesMasterIdLst>
    <p:notesMasterId r:id="rId63"/>
  </p:notesMasterIdLst>
  <p:handoutMasterIdLst>
    <p:handoutMasterId r:id="rId64"/>
  </p:handoutMasterIdLst>
  <p:sldIdLst>
    <p:sldId id="520" r:id="rId9"/>
    <p:sldId id="521" r:id="rId10"/>
    <p:sldId id="522" r:id="rId11"/>
    <p:sldId id="523" r:id="rId12"/>
    <p:sldId id="524" r:id="rId13"/>
    <p:sldId id="525" r:id="rId14"/>
    <p:sldId id="526" r:id="rId15"/>
    <p:sldId id="527" r:id="rId16"/>
    <p:sldId id="528" r:id="rId17"/>
    <p:sldId id="529" r:id="rId18"/>
    <p:sldId id="530" r:id="rId19"/>
    <p:sldId id="532" r:id="rId20"/>
    <p:sldId id="533" r:id="rId21"/>
    <p:sldId id="534" r:id="rId22"/>
    <p:sldId id="535" r:id="rId23"/>
    <p:sldId id="536" r:id="rId24"/>
    <p:sldId id="537" r:id="rId25"/>
    <p:sldId id="538" r:id="rId26"/>
    <p:sldId id="604" r:id="rId27"/>
    <p:sldId id="539" r:id="rId28"/>
    <p:sldId id="540" r:id="rId29"/>
    <p:sldId id="541" r:id="rId30"/>
    <p:sldId id="542" r:id="rId31"/>
    <p:sldId id="543" r:id="rId32"/>
    <p:sldId id="544" r:id="rId33"/>
    <p:sldId id="545" r:id="rId34"/>
    <p:sldId id="546" r:id="rId35"/>
    <p:sldId id="547" r:id="rId36"/>
    <p:sldId id="548" r:id="rId37"/>
    <p:sldId id="549" r:id="rId38"/>
    <p:sldId id="550" r:id="rId39"/>
    <p:sldId id="551" r:id="rId40"/>
    <p:sldId id="552" r:id="rId41"/>
    <p:sldId id="553" r:id="rId42"/>
    <p:sldId id="554" r:id="rId43"/>
    <p:sldId id="555" r:id="rId44"/>
    <p:sldId id="556" r:id="rId45"/>
    <p:sldId id="557" r:id="rId46"/>
    <p:sldId id="558" r:id="rId47"/>
    <p:sldId id="589" r:id="rId48"/>
    <p:sldId id="590" r:id="rId49"/>
    <p:sldId id="591" r:id="rId50"/>
    <p:sldId id="592" r:id="rId51"/>
    <p:sldId id="593" r:id="rId52"/>
    <p:sldId id="594" r:id="rId53"/>
    <p:sldId id="595" r:id="rId54"/>
    <p:sldId id="596" r:id="rId55"/>
    <p:sldId id="597" r:id="rId56"/>
    <p:sldId id="598" r:id="rId57"/>
    <p:sldId id="599" r:id="rId58"/>
    <p:sldId id="600" r:id="rId59"/>
    <p:sldId id="601" r:id="rId60"/>
    <p:sldId id="602" r:id="rId61"/>
    <p:sldId id="603" r:id="rId62"/>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ndara"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ndara"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ndara"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ndara"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ndara" charset="0"/>
        <a:ea typeface="ＭＳ Ｐゴシック" charset="0"/>
        <a:cs typeface="ＭＳ Ｐゴシック" charset="0"/>
      </a:defRPr>
    </a:lvl5pPr>
    <a:lvl6pPr marL="2286000" algn="l" defTabSz="457200" rtl="0" eaLnBrk="1" latinLnBrk="0" hangingPunct="1">
      <a:defRPr kern="1200">
        <a:solidFill>
          <a:schemeClr val="tx1"/>
        </a:solidFill>
        <a:latin typeface="Candara" charset="0"/>
        <a:ea typeface="ＭＳ Ｐゴシック" charset="0"/>
        <a:cs typeface="ＭＳ Ｐゴシック" charset="0"/>
      </a:defRPr>
    </a:lvl6pPr>
    <a:lvl7pPr marL="2743200" algn="l" defTabSz="457200" rtl="0" eaLnBrk="1" latinLnBrk="0" hangingPunct="1">
      <a:defRPr kern="1200">
        <a:solidFill>
          <a:schemeClr val="tx1"/>
        </a:solidFill>
        <a:latin typeface="Candara" charset="0"/>
        <a:ea typeface="ＭＳ Ｐゴシック" charset="0"/>
        <a:cs typeface="ＭＳ Ｐゴシック" charset="0"/>
      </a:defRPr>
    </a:lvl7pPr>
    <a:lvl8pPr marL="3200400" algn="l" defTabSz="457200" rtl="0" eaLnBrk="1" latinLnBrk="0" hangingPunct="1">
      <a:defRPr kern="1200">
        <a:solidFill>
          <a:schemeClr val="tx1"/>
        </a:solidFill>
        <a:latin typeface="Candara" charset="0"/>
        <a:ea typeface="ＭＳ Ｐゴシック" charset="0"/>
        <a:cs typeface="ＭＳ Ｐゴシック" charset="0"/>
      </a:defRPr>
    </a:lvl8pPr>
    <a:lvl9pPr marL="3657600" algn="l" defTabSz="457200" rtl="0" eaLnBrk="1" latinLnBrk="0" hangingPunct="1">
      <a:defRPr kern="1200">
        <a:solidFill>
          <a:schemeClr val="tx1"/>
        </a:solidFill>
        <a:latin typeface="Candara"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9AD6"/>
    <a:srgbClr val="00FF00"/>
    <a:srgbClr val="EA6820"/>
    <a:srgbClr val="002B52"/>
    <a:srgbClr val="0313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5" autoAdjust="0"/>
    <p:restoredTop sz="89603" autoAdjust="0"/>
  </p:normalViewPr>
  <p:slideViewPr>
    <p:cSldViewPr snapToGrid="0" snapToObjects="1">
      <p:cViewPr>
        <p:scale>
          <a:sx n="150" d="100"/>
          <a:sy n="150" d="100"/>
        </p:scale>
        <p:origin x="-1040" y="-632"/>
      </p:cViewPr>
      <p:guideLst>
        <p:guide orient="horz" pos="1620"/>
        <p:guide pos="2880"/>
      </p:guideLst>
    </p:cSldViewPr>
  </p:slideViewPr>
  <p:outlineViewPr>
    <p:cViewPr>
      <p:scale>
        <a:sx n="33" d="100"/>
        <a:sy n="33" d="100"/>
      </p:scale>
      <p:origin x="0" y="2128"/>
    </p:cViewPr>
  </p:outlineViewPr>
  <p:notesTextViewPr>
    <p:cViewPr>
      <p:scale>
        <a:sx n="100" d="100"/>
        <a:sy n="100" d="100"/>
      </p:scale>
      <p:origin x="0" y="0"/>
    </p:cViewPr>
  </p:notesTextViewPr>
  <p:notesViewPr>
    <p:cSldViewPr snapToGrid="0" snapToObjects="1">
      <p:cViewPr varScale="1">
        <p:scale>
          <a:sx n="76" d="100"/>
          <a:sy n="76" d="100"/>
        </p:scale>
        <p:origin x="-107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2.xml"/><Relationship Id="rId51" Type="http://schemas.openxmlformats.org/officeDocument/2006/relationships/slide" Target="slides/slide43.xml"/><Relationship Id="rId52" Type="http://schemas.openxmlformats.org/officeDocument/2006/relationships/slide" Target="slides/slide44.xml"/><Relationship Id="rId53" Type="http://schemas.openxmlformats.org/officeDocument/2006/relationships/slide" Target="slides/slide45.xml"/><Relationship Id="rId54" Type="http://schemas.openxmlformats.org/officeDocument/2006/relationships/slide" Target="slides/slide46.xml"/><Relationship Id="rId55" Type="http://schemas.openxmlformats.org/officeDocument/2006/relationships/slide" Target="slides/slide47.xml"/><Relationship Id="rId56" Type="http://schemas.openxmlformats.org/officeDocument/2006/relationships/slide" Target="slides/slide48.xml"/><Relationship Id="rId57" Type="http://schemas.openxmlformats.org/officeDocument/2006/relationships/slide" Target="slides/slide49.xml"/><Relationship Id="rId58" Type="http://schemas.openxmlformats.org/officeDocument/2006/relationships/slide" Target="slides/slide50.xml"/><Relationship Id="rId59" Type="http://schemas.openxmlformats.org/officeDocument/2006/relationships/slide" Target="slides/slide51.xml"/><Relationship Id="rId40" Type="http://schemas.openxmlformats.org/officeDocument/2006/relationships/slide" Target="slides/slide32.xml"/><Relationship Id="rId41" Type="http://schemas.openxmlformats.org/officeDocument/2006/relationships/slide" Target="slides/slide33.xml"/><Relationship Id="rId42" Type="http://schemas.openxmlformats.org/officeDocument/2006/relationships/slide" Target="slides/slide34.xml"/><Relationship Id="rId43" Type="http://schemas.openxmlformats.org/officeDocument/2006/relationships/slide" Target="slides/slide35.xml"/><Relationship Id="rId44" Type="http://schemas.openxmlformats.org/officeDocument/2006/relationships/slide" Target="slides/slide36.xml"/><Relationship Id="rId45" Type="http://schemas.openxmlformats.org/officeDocument/2006/relationships/slide" Target="slides/slide37.xml"/><Relationship Id="rId46" Type="http://schemas.openxmlformats.org/officeDocument/2006/relationships/slide" Target="slides/slide38.xml"/><Relationship Id="rId47" Type="http://schemas.openxmlformats.org/officeDocument/2006/relationships/slide" Target="slides/slide39.xml"/><Relationship Id="rId48" Type="http://schemas.openxmlformats.org/officeDocument/2006/relationships/slide" Target="slides/slide40.xml"/><Relationship Id="rId49" Type="http://schemas.openxmlformats.org/officeDocument/2006/relationships/slide" Target="slides/slide4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 Target="slides/slide1.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slide" Target="slides/slide28.xml"/><Relationship Id="rId37" Type="http://schemas.openxmlformats.org/officeDocument/2006/relationships/slide" Target="slides/slide29.xml"/><Relationship Id="rId38" Type="http://schemas.openxmlformats.org/officeDocument/2006/relationships/slide" Target="slides/slide30.xml"/><Relationship Id="rId39" Type="http://schemas.openxmlformats.org/officeDocument/2006/relationships/slide" Target="slides/slide3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60" Type="http://schemas.openxmlformats.org/officeDocument/2006/relationships/slide" Target="slides/slide52.xml"/><Relationship Id="rId61" Type="http://schemas.openxmlformats.org/officeDocument/2006/relationships/slide" Target="slides/slide53.xml"/><Relationship Id="rId62" Type="http://schemas.openxmlformats.org/officeDocument/2006/relationships/slide" Target="slides/slide54.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DA9A3B-F200-4C01-8D47-010ABB414AE2}" type="datetimeFigureOut">
              <a:rPr lang="en-AU" smtClean="0"/>
              <a:t>17/11/17</a:t>
            </a:fld>
            <a:endParaRPr lang="en-AU"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03097E-9872-46C6-B4F4-705991D33791}" type="slidenum">
              <a:rPr lang="en-AU" smtClean="0"/>
              <a:t>‹#›</a:t>
            </a:fld>
            <a:endParaRPr lang="en-AU" dirty="0"/>
          </a:p>
        </p:txBody>
      </p:sp>
    </p:spTree>
    <p:extLst>
      <p:ext uri="{BB962C8B-B14F-4D97-AF65-F5344CB8AC3E}">
        <p14:creationId xmlns:p14="http://schemas.microsoft.com/office/powerpoint/2010/main" val="1191071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2CB649-A53F-4719-BE62-C3ED0E68D8D5}" type="datetimeFigureOut">
              <a:rPr lang="en-AU" smtClean="0"/>
              <a:t>17/11/17</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22F103-D493-4D3A-A5D3-DDBF0145D559}" type="slidenum">
              <a:rPr lang="en-AU" smtClean="0"/>
              <a:t>‹#›</a:t>
            </a:fld>
            <a:endParaRPr lang="en-AU" dirty="0"/>
          </a:p>
        </p:txBody>
      </p:sp>
    </p:spTree>
    <p:extLst>
      <p:ext uri="{BB962C8B-B14F-4D97-AF65-F5344CB8AC3E}">
        <p14:creationId xmlns:p14="http://schemas.microsoft.com/office/powerpoint/2010/main" val="1353327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3AA65B0-6441-4B02-856E-3BE13C9D24BA}" type="slidenum">
              <a:rPr lang="en-AU" smtClean="0">
                <a:solidFill>
                  <a:prstClr val="black"/>
                </a:solidFill>
              </a:rPr>
              <a:pPr/>
              <a:t>1</a:t>
            </a:fld>
            <a:endParaRPr lang="en-AU">
              <a:solidFill>
                <a:prstClr val="black"/>
              </a:solidFill>
            </a:endParaRPr>
          </a:p>
        </p:txBody>
      </p:sp>
    </p:spTree>
    <p:extLst>
      <p:ext uri="{BB962C8B-B14F-4D97-AF65-F5344CB8AC3E}">
        <p14:creationId xmlns:p14="http://schemas.microsoft.com/office/powerpoint/2010/main" val="2683567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1"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We’re the party everyone</a:t>
            </a:r>
            <a:r>
              <a:rPr lang="en-NZ" baseline="0" dirty="0" smtClean="0"/>
              <a:t> wants to be at </a:t>
            </a:r>
            <a:endParaRPr lang="en-NZ" dirty="0" smtClean="0"/>
          </a:p>
          <a:p>
            <a:endParaRPr lang="en-NZ" dirty="0"/>
          </a:p>
        </p:txBody>
      </p:sp>
      <p:sp>
        <p:nvSpPr>
          <p:cNvPr id="4" name="Slide Number Placeholder 3"/>
          <p:cNvSpPr>
            <a:spLocks noGrp="1"/>
          </p:cNvSpPr>
          <p:nvPr>
            <p:ph type="sldNum" sz="quarter" idx="10"/>
          </p:nvPr>
        </p:nvSpPr>
        <p:spPr/>
        <p:txBody>
          <a:bodyPr/>
          <a:lstStyle/>
          <a:p>
            <a:fld id="{FE193D1B-8022-4BBE-B751-BEA69D44064C}" type="slidenum">
              <a:rPr lang="en-NZ" smtClean="0">
                <a:solidFill>
                  <a:prstClr val="black"/>
                </a:solidFill>
              </a:rPr>
              <a:pPr/>
              <a:t>10</a:t>
            </a:fld>
            <a:endParaRPr lang="en-NZ">
              <a:solidFill>
                <a:prstClr val="black"/>
              </a:solidFill>
            </a:endParaRPr>
          </a:p>
        </p:txBody>
      </p:sp>
    </p:spTree>
    <p:extLst>
      <p:ext uri="{BB962C8B-B14F-4D97-AF65-F5344CB8AC3E}">
        <p14:creationId xmlns:p14="http://schemas.microsoft.com/office/powerpoint/2010/main" val="877415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291" y="685838"/>
            <a:ext cx="6675419" cy="3429182"/>
          </a:xfrm>
        </p:spPr>
      </p:sp>
      <p:sp>
        <p:nvSpPr>
          <p:cNvPr id="3" name="Notes Placeholder 2"/>
          <p:cNvSpPr>
            <a:spLocks noGrp="1"/>
          </p:cNvSpPr>
          <p:nvPr>
            <p:ph type="body" idx="1"/>
          </p:nvPr>
        </p:nvSpPr>
        <p:spPr/>
        <p:txBody>
          <a:bodyPr/>
          <a:lstStyle/>
          <a:p>
            <a:r>
              <a:rPr lang="en-NZ" dirty="0" smtClean="0"/>
              <a:t>Values at our core</a:t>
            </a:r>
            <a:r>
              <a:rPr lang="en-NZ" baseline="0" dirty="0" smtClean="0"/>
              <a:t>, we’re a real values based company, not just some words on the wall </a:t>
            </a:r>
            <a:br>
              <a:rPr lang="en-NZ" baseline="0" dirty="0" smtClean="0"/>
            </a:br>
            <a:r>
              <a:rPr lang="en-NZ" baseline="0" dirty="0" smtClean="0"/>
              <a:t>This is what we like about you and what we expect of you </a:t>
            </a:r>
            <a:endParaRPr lang="en-NZ" dirty="0"/>
          </a:p>
        </p:txBody>
      </p:sp>
      <p:sp>
        <p:nvSpPr>
          <p:cNvPr id="4" name="Slide Number Placeholder 3"/>
          <p:cNvSpPr>
            <a:spLocks noGrp="1"/>
          </p:cNvSpPr>
          <p:nvPr>
            <p:ph type="sldNum" sz="quarter" idx="10"/>
          </p:nvPr>
        </p:nvSpPr>
        <p:spPr/>
        <p:txBody>
          <a:bodyPr/>
          <a:lstStyle/>
          <a:p>
            <a:fld id="{FE193D1B-8022-4BBE-B751-BEA69D44064C}" type="slidenum">
              <a:rPr lang="en-NZ" smtClean="0">
                <a:solidFill>
                  <a:prstClr val="black"/>
                </a:solidFill>
              </a:rPr>
              <a:pPr/>
              <a:t>11</a:t>
            </a:fld>
            <a:endParaRPr lang="en-NZ">
              <a:solidFill>
                <a:prstClr val="black"/>
              </a:solidFill>
            </a:endParaRPr>
          </a:p>
        </p:txBody>
      </p:sp>
    </p:spTree>
    <p:extLst>
      <p:ext uri="{BB962C8B-B14F-4D97-AF65-F5344CB8AC3E}">
        <p14:creationId xmlns:p14="http://schemas.microsoft.com/office/powerpoint/2010/main" val="840339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291" y="685838"/>
            <a:ext cx="6675419" cy="3429182"/>
          </a:xfrm>
        </p:spPr>
      </p:sp>
      <p:sp>
        <p:nvSpPr>
          <p:cNvPr id="3" name="Notes Placeholder 2"/>
          <p:cNvSpPr>
            <a:spLocks noGrp="1"/>
          </p:cNvSpPr>
          <p:nvPr>
            <p:ph type="body" idx="1"/>
          </p:nvPr>
        </p:nvSpPr>
        <p:spPr/>
        <p:txBody>
          <a:bodyPr/>
          <a:lstStyle/>
          <a:p>
            <a:r>
              <a:rPr lang="en-NZ" b="1" u="sng" dirty="0" smtClean="0"/>
              <a:t>To highlight:</a:t>
            </a:r>
          </a:p>
          <a:p>
            <a:pPr marL="171450" indent="-171450">
              <a:buFont typeface="Arial" panose="020B0604020202020204" pitchFamily="34" charset="0"/>
              <a:buChar char="•"/>
            </a:pPr>
            <a:r>
              <a:rPr lang="en-NZ" dirty="0" smtClean="0"/>
              <a:t>Our</a:t>
            </a:r>
            <a:r>
              <a:rPr lang="en-NZ" baseline="0" dirty="0" smtClean="0"/>
              <a:t> best value mobile plan DOESN’T lock you in!</a:t>
            </a:r>
          </a:p>
          <a:p>
            <a:pPr marL="171450" indent="-171450">
              <a:buFont typeface="Arial" panose="020B0604020202020204" pitchFamily="34" charset="0"/>
              <a:buChar char="•"/>
            </a:pPr>
            <a:r>
              <a:rPr lang="en-NZ" baseline="0" dirty="0" smtClean="0"/>
              <a:t>We simplified the line-up back in August - 4 simple plans</a:t>
            </a:r>
          </a:p>
          <a:p>
            <a:pPr marL="171450" indent="-171450">
              <a:buFont typeface="Arial" panose="020B0604020202020204" pitchFamily="34" charset="0"/>
              <a:buChar char="•"/>
            </a:pPr>
            <a:r>
              <a:rPr lang="en-NZ" baseline="0" dirty="0" smtClean="0"/>
              <a:t>Already bumped the data allocation from 15GB to 25GB on the $70 Plan</a:t>
            </a:r>
          </a:p>
          <a:p>
            <a:pPr marL="171450" indent="-171450">
              <a:buFont typeface="Arial" panose="020B0604020202020204" pitchFamily="34" charset="0"/>
              <a:buChar char="•"/>
            </a:pPr>
            <a:r>
              <a:rPr lang="en-NZ" baseline="0" dirty="0" smtClean="0"/>
              <a:t>Plus all our carryover data allows our customers to hotspot</a:t>
            </a:r>
          </a:p>
          <a:p>
            <a:pPr marL="171450" indent="-171450">
              <a:buFont typeface="Arial" panose="020B0604020202020204" pitchFamily="34" charset="0"/>
              <a:buChar char="•"/>
            </a:pPr>
            <a:endParaRPr lang="en-NZ" baseline="0" dirty="0" smtClean="0"/>
          </a:p>
          <a:p>
            <a:pPr marL="0" indent="0">
              <a:buFont typeface="Arial" panose="020B0604020202020204" pitchFamily="34" charset="0"/>
              <a:buNone/>
            </a:pPr>
            <a:r>
              <a:rPr lang="en-NZ" b="1" u="sng" baseline="0" dirty="0" smtClean="0"/>
              <a:t>On 13</a:t>
            </a:r>
            <a:r>
              <a:rPr lang="en-NZ" b="1" u="sng" baseline="30000" dirty="0" smtClean="0"/>
              <a:t>th</a:t>
            </a:r>
            <a:r>
              <a:rPr lang="en-NZ" b="1" u="sng" baseline="0" dirty="0" smtClean="0"/>
              <a:t> November:</a:t>
            </a:r>
          </a:p>
          <a:p>
            <a:pPr marL="171450" indent="-171450">
              <a:buFont typeface="Arial" panose="020B0604020202020204" pitchFamily="34" charset="0"/>
              <a:buChar char="•"/>
            </a:pPr>
            <a:r>
              <a:rPr lang="en-NZ" baseline="0" dirty="0" smtClean="0"/>
              <a:t>$30 Plan data increased to 1.5GB Carryover Data!  Not a bonus, but permanent</a:t>
            </a:r>
          </a:p>
          <a:p>
            <a:pPr marL="171450" indent="-171450">
              <a:buFont typeface="Arial" panose="020B0604020202020204" pitchFamily="34" charset="0"/>
              <a:buChar char="•"/>
            </a:pPr>
            <a:r>
              <a:rPr lang="en-NZ" baseline="0" dirty="0" smtClean="0"/>
              <a:t>$30 &amp; $40 Plans get UNLIMITED calls to other 2degrees mobiles</a:t>
            </a:r>
          </a:p>
          <a:p>
            <a:pPr marL="0" indent="0">
              <a:buFontTx/>
              <a:buNone/>
            </a:pPr>
            <a:endParaRPr lang="en-NZ" sz="1200" b="0" u="none" baseline="0" dirty="0" smtClean="0"/>
          </a:p>
          <a:p>
            <a:pPr marL="0" indent="0">
              <a:buFontTx/>
              <a:buNone/>
            </a:pPr>
            <a:r>
              <a:rPr lang="en-NZ" sz="1200" b="1" u="sng" baseline="0" dirty="0" smtClean="0"/>
              <a:t>Don’t forget, all the other features customers loved before are still here!</a:t>
            </a:r>
          </a:p>
          <a:p>
            <a:pPr marL="171450" indent="-171450">
              <a:buFont typeface="Arial" panose="020B0604020202020204" pitchFamily="34" charset="0"/>
              <a:buChar char="•"/>
            </a:pPr>
            <a:r>
              <a:rPr lang="en-NZ" sz="1200" baseline="0" dirty="0" smtClean="0"/>
              <a:t>Carryover minutes &amp; data – what you don’t use you don’t lose</a:t>
            </a:r>
          </a:p>
          <a:p>
            <a:pPr marL="171450" indent="-171450">
              <a:buFont typeface="Arial" panose="020B0604020202020204" pitchFamily="34" charset="0"/>
              <a:buChar char="•"/>
            </a:pPr>
            <a:r>
              <a:rPr lang="en-NZ" sz="1200" baseline="0" dirty="0" smtClean="0"/>
              <a:t>What to do with all that extra data?  Shared Data with up to 5 other 2degrees devices</a:t>
            </a:r>
          </a:p>
          <a:p>
            <a:pPr marL="171450" indent="-171450">
              <a:buFont typeface="Arial" panose="020B0604020202020204" pitchFamily="34" charset="0"/>
              <a:buChar char="•"/>
            </a:pPr>
            <a:r>
              <a:rPr lang="en-NZ" sz="1200" baseline="0" dirty="0" smtClean="0"/>
              <a:t>Family share to share your unlimited calls &amp; TXTs with up to 3 others</a:t>
            </a:r>
          </a:p>
          <a:p>
            <a:pPr marL="171450" indent="-171450">
              <a:buFont typeface="Arial" panose="020B0604020202020204" pitchFamily="34" charset="0"/>
              <a:buChar char="•"/>
            </a:pPr>
            <a:r>
              <a:rPr lang="en-NZ" sz="1200" baseline="0" dirty="0" smtClean="0"/>
              <a:t>Trade Up – Just $10 per month for a minimum of 12-months, but no more Trade-Up Fee!</a:t>
            </a:r>
          </a:p>
          <a:p>
            <a:pPr marL="0" indent="0">
              <a:buFont typeface="Arial" panose="020B0604020202020204" pitchFamily="34" charset="0"/>
              <a:buNone/>
            </a:pPr>
            <a:endParaRPr lang="en-NZ" baseline="0" dirty="0" smtClean="0"/>
          </a:p>
        </p:txBody>
      </p:sp>
      <p:sp>
        <p:nvSpPr>
          <p:cNvPr id="4" name="Slide Number Placeholder 3"/>
          <p:cNvSpPr>
            <a:spLocks noGrp="1"/>
          </p:cNvSpPr>
          <p:nvPr>
            <p:ph type="sldNum" sz="quarter" idx="10"/>
          </p:nvPr>
        </p:nvSpPr>
        <p:spPr/>
        <p:txBody>
          <a:bodyPr/>
          <a:lstStyle/>
          <a:p>
            <a:fld id="{B3703079-7283-4B33-8515-C13BAC86213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430843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291" y="685838"/>
            <a:ext cx="6675419" cy="3429182"/>
          </a:xfrm>
        </p:spPr>
      </p:sp>
      <p:sp>
        <p:nvSpPr>
          <p:cNvPr id="3" name="Notes Placeholder 2"/>
          <p:cNvSpPr>
            <a:spLocks noGrp="1"/>
          </p:cNvSpPr>
          <p:nvPr>
            <p:ph type="body" idx="1"/>
          </p:nvPr>
        </p:nvSpPr>
        <p:spPr/>
        <p:txBody>
          <a:bodyPr/>
          <a:lstStyle/>
          <a:p>
            <a:r>
              <a:rPr lang="en-NZ" dirty="0" smtClean="0"/>
              <a:t>We know kiwis LOVE</a:t>
            </a:r>
            <a:r>
              <a:rPr lang="en-NZ" baseline="0" dirty="0" smtClean="0"/>
              <a:t> data</a:t>
            </a:r>
            <a:endParaRPr lang="en-NZ" dirty="0" smtClean="0"/>
          </a:p>
          <a:p>
            <a:endParaRPr lang="en-NZ" dirty="0" smtClean="0"/>
          </a:p>
          <a:p>
            <a:r>
              <a:rPr lang="en-NZ" dirty="0" smtClean="0"/>
              <a:t>Applies to any</a:t>
            </a:r>
            <a:r>
              <a:rPr lang="en-NZ" baseline="0" dirty="0" smtClean="0"/>
              <a:t> 2degrees smartphone (but excludes Apple iPhones).  Includes both Pay Monthly &amp; Prepay Customers!</a:t>
            </a:r>
          </a:p>
          <a:p>
            <a:endParaRPr lang="en-NZ" baseline="0" dirty="0" smtClean="0"/>
          </a:p>
          <a:p>
            <a:r>
              <a:rPr lang="en-NZ" baseline="0" dirty="0" smtClean="0"/>
              <a:t>Redeemed via scratch bonus sticker found on the box.</a:t>
            </a:r>
          </a:p>
          <a:p>
            <a:endParaRPr lang="en-NZ" baseline="0" dirty="0" smtClean="0"/>
          </a:p>
          <a:p>
            <a:r>
              <a:rPr lang="en-NZ" baseline="0" dirty="0" smtClean="0"/>
              <a:t>For “Feature” phones (e.g. 3G Candy bar), the offer 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200" dirty="0" smtClean="0"/>
              <a:t>100 NZ/AUS minutes with every top-up until the end of 2018</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sz="120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sz="120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200" b="1" u="sng" dirty="0" smtClean="0"/>
              <a:t>GTM Info……Extract what you need:</a:t>
            </a:r>
          </a:p>
          <a:p>
            <a:pPr marL="0" indent="0">
              <a:spcAft>
                <a:spcPts val="600"/>
              </a:spcAft>
              <a:buFont typeface="Arial" panose="020B0604020202020204" pitchFamily="34" charset="0"/>
              <a:buNone/>
            </a:pPr>
            <a:endParaRPr lang="en-NZ" sz="1200" b="1" i="0" baseline="0" dirty="0" smtClean="0">
              <a:solidFill>
                <a:schemeClr val="tx1"/>
              </a:solidFill>
              <a:latin typeface="+mn-lt"/>
              <a:cs typeface="Arial" panose="020B0604020202020204" pitchFamily="34" charset="0"/>
            </a:endParaRPr>
          </a:p>
          <a:p>
            <a:pPr marL="0" indent="0">
              <a:spcAft>
                <a:spcPts val="600"/>
              </a:spcAft>
              <a:buFont typeface="Arial" panose="020B0604020202020204" pitchFamily="34" charset="0"/>
              <a:buNone/>
            </a:pPr>
            <a:r>
              <a:rPr lang="en-NZ" sz="1200" b="0" i="0" baseline="0" dirty="0" smtClean="0">
                <a:solidFill>
                  <a:schemeClr val="tx1"/>
                </a:solidFill>
                <a:latin typeface="+mn-lt"/>
                <a:cs typeface="Arial" panose="020B0604020202020204" pitchFamily="34" charset="0"/>
              </a:rPr>
              <a:t>Affordable smartphones and free data to help the customer manage there monthly data allowance while still doing what they want.</a:t>
            </a:r>
          </a:p>
          <a:p>
            <a:pPr marL="0" indent="0">
              <a:spcAft>
                <a:spcPts val="600"/>
              </a:spcAft>
              <a:buFont typeface="Arial" panose="020B0604020202020204" pitchFamily="34" charset="0"/>
              <a:buNone/>
            </a:pPr>
            <a:r>
              <a:rPr lang="en-NZ" sz="1200" b="0" i="0" baseline="0" dirty="0" smtClean="0">
                <a:solidFill>
                  <a:schemeClr val="tx1"/>
                </a:solidFill>
                <a:latin typeface="+mn-lt"/>
                <a:cs typeface="Arial" panose="020B0604020202020204" pitchFamily="34" charset="0"/>
              </a:rPr>
              <a:t>Users of the 3G candy bar phones use calling more than any other service.  So minutes will provide the best value for the consumer</a:t>
            </a:r>
          </a:p>
          <a:p>
            <a:pPr marL="0" indent="0">
              <a:spcAft>
                <a:spcPts val="600"/>
              </a:spcAft>
              <a:buFont typeface="Arial" panose="020B0604020202020204" pitchFamily="34" charset="0"/>
              <a:buNone/>
            </a:pPr>
            <a:r>
              <a:rPr lang="en-NZ" sz="1200" b="0" i="0" baseline="0" dirty="0" smtClean="0">
                <a:solidFill>
                  <a:schemeClr val="tx1"/>
                </a:solidFill>
                <a:latin typeface="+mn-lt"/>
                <a:cs typeface="Arial" panose="020B0604020202020204" pitchFamily="34" charset="0"/>
              </a:rPr>
              <a:t>All devices are either unlocked or free to unlock providing the customer freedom to use the device on any network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sz="1200" dirty="0" smtClean="0"/>
          </a:p>
          <a:p>
            <a:endParaRPr lang="en-NZ" baseline="0" dirty="0" smtClean="0"/>
          </a:p>
        </p:txBody>
      </p:sp>
      <p:sp>
        <p:nvSpPr>
          <p:cNvPr id="4" name="Slide Number Placeholder 3"/>
          <p:cNvSpPr>
            <a:spLocks noGrp="1"/>
          </p:cNvSpPr>
          <p:nvPr>
            <p:ph type="sldNum" sz="quarter" idx="10"/>
          </p:nvPr>
        </p:nvSpPr>
        <p:spPr/>
        <p:txBody>
          <a:bodyPr/>
          <a:lstStyle/>
          <a:p>
            <a:fld id="{B3703079-7283-4B33-8515-C13BAC86213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680756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291" y="685838"/>
            <a:ext cx="6675419" cy="3429182"/>
          </a:xfrm>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B3703079-7283-4B33-8515-C13BAC86213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227184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27</a:t>
            </a:fld>
            <a:endParaRPr lang="en-US" altLang="en-US">
              <a:solidFill>
                <a:prstClr val="black"/>
              </a:solidFill>
            </a:endParaRPr>
          </a:p>
        </p:txBody>
      </p:sp>
    </p:spTree>
    <p:extLst>
      <p:ext uri="{BB962C8B-B14F-4D97-AF65-F5344CB8AC3E}">
        <p14:creationId xmlns:p14="http://schemas.microsoft.com/office/powerpoint/2010/main" val="1887987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28</a:t>
            </a:fld>
            <a:endParaRPr lang="en-US" altLang="en-US">
              <a:solidFill>
                <a:prstClr val="black"/>
              </a:solidFill>
            </a:endParaRPr>
          </a:p>
        </p:txBody>
      </p:sp>
    </p:spTree>
    <p:extLst>
      <p:ext uri="{BB962C8B-B14F-4D97-AF65-F5344CB8AC3E}">
        <p14:creationId xmlns:p14="http://schemas.microsoft.com/office/powerpoint/2010/main" val="3759780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r>
              <a:rPr lang="en-AU" dirty="0" smtClean="0"/>
              <a:t>Bonus Promotion:</a:t>
            </a:r>
          </a:p>
          <a:p>
            <a:r>
              <a:rPr lang="en-AU" dirty="0" smtClean="0"/>
              <a:t>Available to New Zealand and Australian Independent Business Owners during promotion period of 1 November until 11:59pm AEDT, 30 November 2017</a:t>
            </a:r>
          </a:p>
          <a:p>
            <a:r>
              <a:rPr lang="en-AU" dirty="0" smtClean="0"/>
              <a:t>Sign up any 2degrees Pay Monthly Mobile Voice service with monthly plan fee repayment of $40 and above between 1 November and 30 November, 2017 and receive a Bonus Point</a:t>
            </a:r>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29</a:t>
            </a:fld>
            <a:endParaRPr lang="en-US" altLang="en-US">
              <a:solidFill>
                <a:prstClr val="black"/>
              </a:solidFill>
            </a:endParaRPr>
          </a:p>
        </p:txBody>
      </p:sp>
    </p:spTree>
    <p:extLst>
      <p:ext uri="{BB962C8B-B14F-4D97-AF65-F5344CB8AC3E}">
        <p14:creationId xmlns:p14="http://schemas.microsoft.com/office/powerpoint/2010/main" val="3943708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7588"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30</a:t>
            </a:fld>
            <a:endParaRPr lang="en-US" altLang="en-US">
              <a:solidFill>
                <a:prstClr val="black"/>
              </a:solidFill>
            </a:endParaRPr>
          </a:p>
        </p:txBody>
      </p:sp>
    </p:spTree>
    <p:extLst>
      <p:ext uri="{BB962C8B-B14F-4D97-AF65-F5344CB8AC3E}">
        <p14:creationId xmlns:p14="http://schemas.microsoft.com/office/powerpoint/2010/main" val="2286461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r>
              <a:rPr lang="en-AU" dirty="0" smtClean="0"/>
              <a:t>Concierge</a:t>
            </a:r>
            <a:r>
              <a:rPr lang="en-AU" baseline="0" dirty="0" smtClean="0"/>
              <a:t> service: </a:t>
            </a:r>
          </a:p>
          <a:p>
            <a:pPr marL="0" marR="0" indent="0" algn="l" defTabSz="387350" rtl="0" eaLnBrk="0" fontAlgn="base" latinLnBrk="0" hangingPunct="0">
              <a:lnSpc>
                <a:spcPct val="100000"/>
              </a:lnSpc>
              <a:spcBef>
                <a:spcPct val="30000"/>
              </a:spcBef>
              <a:spcAft>
                <a:spcPct val="0"/>
              </a:spcAft>
              <a:buClrTx/>
              <a:buSzTx/>
              <a:buFontTx/>
              <a:buNone/>
              <a:tabLst/>
              <a:defRPr/>
            </a:pPr>
            <a:r>
              <a:rPr lang="en-AU" baseline="0" dirty="0" smtClean="0"/>
              <a:t>We understand &amp; apologise for the sign up issues that you and your customers have experienced. These occurred when changes were made to the 2degrees online journey to allow additional services for existing customers. </a:t>
            </a:r>
            <a:r>
              <a:rPr lang="en-AU" sz="1000" b="0" i="0" u="none" strike="noStrike" kern="1200" baseline="0" dirty="0" smtClean="0">
                <a:solidFill>
                  <a:schemeClr val="tx1"/>
                </a:solidFill>
                <a:latin typeface="+mn-lt"/>
                <a:ea typeface="MS PGothic" pitchFamily="34" charset="-128"/>
                <a:cs typeface="MS PGothic" charset="0"/>
              </a:rPr>
              <a:t>While 2degrees work through a solution we’ve opened a special Customer Support team in Australia to manage issues related to the stalled order journey and to provide a warm transfer for your customers into 2degrees’ campaign team. This line is direct to an agent queue and will be answered as soon as a team member becomes available. The line is open during the extended hours of 10am – 8pm Monday to Sunday. </a:t>
            </a:r>
            <a:endParaRPr lang="en-AU" baseline="0" dirty="0" smtClean="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31</a:t>
            </a:fld>
            <a:endParaRPr lang="en-US" altLang="en-US">
              <a:solidFill>
                <a:prstClr val="black"/>
              </a:solidFill>
            </a:endParaRPr>
          </a:p>
        </p:txBody>
      </p:sp>
    </p:spTree>
    <p:extLst>
      <p:ext uri="{BB962C8B-B14F-4D97-AF65-F5344CB8AC3E}">
        <p14:creationId xmlns:p14="http://schemas.microsoft.com/office/powerpoint/2010/main" val="374031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2</a:t>
            </a:fld>
            <a:endParaRPr lang="en-US" altLang="en-US">
              <a:solidFill>
                <a:prstClr val="black"/>
              </a:solidFill>
            </a:endParaRPr>
          </a:p>
        </p:txBody>
      </p:sp>
    </p:spTree>
    <p:extLst>
      <p:ext uri="{BB962C8B-B14F-4D97-AF65-F5344CB8AC3E}">
        <p14:creationId xmlns:p14="http://schemas.microsoft.com/office/powerpoint/2010/main" val="1887987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32</a:t>
            </a:fld>
            <a:endParaRPr lang="en-US" altLang="en-US">
              <a:solidFill>
                <a:prstClr val="black"/>
              </a:solidFill>
            </a:endParaRPr>
          </a:p>
        </p:txBody>
      </p:sp>
    </p:spTree>
    <p:extLst>
      <p:ext uri="{BB962C8B-B14F-4D97-AF65-F5344CB8AC3E}">
        <p14:creationId xmlns:p14="http://schemas.microsoft.com/office/powerpoint/2010/main" val="659181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r>
              <a:rPr lang="en-AU" dirty="0" smtClean="0"/>
              <a:t>Ensuring the details match is </a:t>
            </a:r>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33</a:t>
            </a:fld>
            <a:endParaRPr lang="en-US" altLang="en-US">
              <a:solidFill>
                <a:prstClr val="black"/>
              </a:solidFill>
            </a:endParaRPr>
          </a:p>
        </p:txBody>
      </p:sp>
    </p:spTree>
    <p:extLst>
      <p:ext uri="{BB962C8B-B14F-4D97-AF65-F5344CB8AC3E}">
        <p14:creationId xmlns:p14="http://schemas.microsoft.com/office/powerpoint/2010/main" val="14074975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pPr marL="0" indent="0">
              <a:buFont typeface="Arial" pitchFamily="34" charset="0"/>
              <a:buNone/>
            </a:pPr>
            <a:r>
              <a:rPr lang="en-AU" dirty="0" smtClean="0"/>
              <a:t>Accreditation is mandatory for IBOs promoting/selling 2degrees </a:t>
            </a:r>
          </a:p>
          <a:p>
            <a:pPr marL="171450" indent="-171450">
              <a:buFont typeface="Arial" pitchFamily="34" charset="0"/>
              <a:buChar char="•"/>
            </a:pPr>
            <a:r>
              <a:rPr lang="en-AU" sz="1000" kern="1200" dirty="0" smtClean="0">
                <a:solidFill>
                  <a:schemeClr val="tx1"/>
                </a:solidFill>
                <a:effectLst/>
                <a:latin typeface="+mn-lt"/>
                <a:ea typeface="MS PGothic" pitchFamily="34" charset="-128"/>
                <a:cs typeface="MS PGothic" charset="0"/>
              </a:rPr>
              <a:t>Accreditation gives you a solid foundation to promote 2degrees to your warm market </a:t>
            </a:r>
          </a:p>
          <a:p>
            <a:pPr marL="171450" indent="-171450">
              <a:buFont typeface="Arial" pitchFamily="34" charset="0"/>
              <a:buChar char="•"/>
            </a:pPr>
            <a:r>
              <a:rPr lang="en-AU" sz="1000" kern="1200" dirty="0" smtClean="0">
                <a:solidFill>
                  <a:schemeClr val="tx1"/>
                </a:solidFill>
                <a:effectLst/>
                <a:latin typeface="+mn-lt"/>
                <a:ea typeface="MS PGothic" pitchFamily="34" charset="-128"/>
              </a:rPr>
              <a:t>C</a:t>
            </a:r>
            <a:r>
              <a:rPr lang="en-AU" dirty="0" smtClean="0"/>
              <a:t>ontains</a:t>
            </a:r>
            <a:r>
              <a:rPr lang="en-AU" baseline="0" dirty="0" smtClean="0"/>
              <a:t> important information you &amp; your customers need to know to help ensure they have the best possible experience with you, ACN &amp; 2degrees</a:t>
            </a:r>
          </a:p>
          <a:p>
            <a:pPr marL="171450" indent="-171450">
              <a:buFont typeface="Arial" pitchFamily="34" charset="0"/>
              <a:buChar char="•"/>
            </a:pPr>
            <a:r>
              <a:rPr lang="en-AU" baseline="0" dirty="0" smtClean="0"/>
              <a:t>Provides details of who you &amp; your customers need to contact if you have queries or need assistance – directing your enquiries to the correct channel means both you &amp; your customers will get a speedier response. Contacting the correct channel, particularly during the sign up phase minimises the need to complete missing customer/points forms resulting in you being compensated quicker</a:t>
            </a:r>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34</a:t>
            </a:fld>
            <a:endParaRPr lang="en-US" altLang="en-US">
              <a:solidFill>
                <a:prstClr val="black"/>
              </a:solidFill>
            </a:endParaRPr>
          </a:p>
        </p:txBody>
      </p:sp>
    </p:spTree>
    <p:extLst>
      <p:ext uri="{BB962C8B-B14F-4D97-AF65-F5344CB8AC3E}">
        <p14:creationId xmlns:p14="http://schemas.microsoft.com/office/powerpoint/2010/main" val="207117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r>
              <a:rPr lang="en-AU" dirty="0" smtClean="0"/>
              <a:t>To find the accreditation training</a:t>
            </a:r>
            <a:r>
              <a:rPr lang="en-AU" baseline="0" dirty="0" smtClean="0"/>
              <a:t> head to Pacific Compass. On the Training page you’ll see a section for Accreditation Training. Click on this &amp; you’ll then see a page with the various accreditation for the Pacific region. Click on the 2degrees Mobile – NZ accreditation</a:t>
            </a:r>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35</a:t>
            </a:fld>
            <a:endParaRPr lang="en-US" altLang="en-US">
              <a:solidFill>
                <a:prstClr val="black"/>
              </a:solidFill>
            </a:endParaRPr>
          </a:p>
        </p:txBody>
      </p:sp>
    </p:spTree>
    <p:extLst>
      <p:ext uri="{BB962C8B-B14F-4D97-AF65-F5344CB8AC3E}">
        <p14:creationId xmlns:p14="http://schemas.microsoft.com/office/powerpoint/2010/main" val="2502453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r>
              <a:rPr lang="en-AU" sz="1000" kern="1200" dirty="0" smtClean="0">
                <a:solidFill>
                  <a:schemeClr val="tx1"/>
                </a:solidFill>
                <a:effectLst/>
                <a:latin typeface="+mn-lt"/>
                <a:ea typeface="MS PGothic" pitchFamily="34" charset="-128"/>
                <a:cs typeface="MS PGothic" charset="0"/>
              </a:rPr>
              <a:t>To help you get fully up to speed and confidently sell the opportunity, we strongly recommend you review our Training resources including the Essentials training.</a:t>
            </a:r>
          </a:p>
          <a:p>
            <a:r>
              <a:rPr lang="en-AU" sz="1000" kern="1200" dirty="0" smtClean="0">
                <a:solidFill>
                  <a:schemeClr val="tx1"/>
                </a:solidFill>
                <a:effectLst/>
                <a:latin typeface="+mn-lt"/>
                <a:ea typeface="MS PGothic" pitchFamily="34" charset="-128"/>
                <a:cs typeface="MS PGothic" charset="0"/>
              </a:rPr>
              <a:t>The Essentials</a:t>
            </a:r>
            <a:r>
              <a:rPr lang="en-AU" sz="1000" kern="1200" baseline="0" dirty="0" smtClean="0">
                <a:solidFill>
                  <a:schemeClr val="tx1"/>
                </a:solidFill>
                <a:effectLst/>
                <a:latin typeface="+mn-lt"/>
                <a:ea typeface="MS PGothic" pitchFamily="34" charset="-128"/>
                <a:cs typeface="MS PGothic" charset="0"/>
              </a:rPr>
              <a:t> training is an interactive online course hosted by 2degrees which only takes </a:t>
            </a:r>
            <a:r>
              <a:rPr lang="en-AU" sz="1000" kern="1200" baseline="0" dirty="0" err="1" smtClean="0">
                <a:solidFill>
                  <a:schemeClr val="tx1"/>
                </a:solidFill>
                <a:effectLst/>
                <a:latin typeface="+mn-lt"/>
                <a:ea typeface="MS PGothic" pitchFamily="34" charset="-128"/>
                <a:cs typeface="MS PGothic" charset="0"/>
              </a:rPr>
              <a:t>approx</a:t>
            </a:r>
            <a:r>
              <a:rPr lang="en-AU" sz="1000" kern="1200" baseline="0" dirty="0" smtClean="0">
                <a:solidFill>
                  <a:schemeClr val="tx1"/>
                </a:solidFill>
                <a:effectLst/>
                <a:latin typeface="+mn-lt"/>
                <a:ea typeface="MS PGothic" pitchFamily="34" charset="-128"/>
                <a:cs typeface="MS PGothic" charset="0"/>
              </a:rPr>
              <a:t> 20-30 minutes to complete. This course will help you to understand:</a:t>
            </a:r>
          </a:p>
          <a:p>
            <a:pPr marL="717550" lvl="1" indent="-358775" defTabSz="914400" eaLnBrk="1" hangingPunct="1">
              <a:spcBef>
                <a:spcPts val="0"/>
              </a:spcBef>
              <a:buClr>
                <a:srgbClr val="3B9FDD"/>
              </a:buClr>
              <a:buFont typeface="Wingdings" pitchFamily="2" charset="2"/>
              <a:buChar char="ü"/>
            </a:pPr>
            <a:r>
              <a:rPr lang="en-AU" sz="1800" dirty="0" smtClean="0">
                <a:solidFill>
                  <a:srgbClr val="FFFFFF"/>
                </a:solidFill>
                <a:latin typeface="Candara" pitchFamily="34" charset="0"/>
              </a:rPr>
              <a:t>The key features &amp; benefits of 2degrees’ plans to help you</a:t>
            </a:r>
            <a:r>
              <a:rPr lang="en-AU" sz="1800" baseline="0" dirty="0" smtClean="0">
                <a:solidFill>
                  <a:srgbClr val="FFFFFF"/>
                </a:solidFill>
                <a:latin typeface="Candara" pitchFamily="34" charset="0"/>
              </a:rPr>
              <a:t> sell these into your customers</a:t>
            </a:r>
            <a:endParaRPr lang="en-AU" sz="1800" dirty="0" smtClean="0">
              <a:solidFill>
                <a:srgbClr val="FFFFFF"/>
              </a:solidFill>
              <a:latin typeface="Candara" pitchFamily="34" charset="0"/>
            </a:endParaRPr>
          </a:p>
          <a:p>
            <a:pPr marL="717550" lvl="1" indent="-358775" defTabSz="914400" eaLnBrk="1" hangingPunct="1">
              <a:spcBef>
                <a:spcPts val="0"/>
              </a:spcBef>
              <a:buClr>
                <a:srgbClr val="3B9FDD"/>
              </a:buClr>
              <a:buFont typeface="Wingdings" pitchFamily="2" charset="2"/>
              <a:buChar char="ü"/>
            </a:pPr>
            <a:r>
              <a:rPr lang="en-AU" sz="1800" dirty="0" smtClean="0">
                <a:solidFill>
                  <a:srgbClr val="FFFFFF"/>
                </a:solidFill>
                <a:latin typeface="Candara" pitchFamily="34" charset="0"/>
              </a:rPr>
              <a:t>The</a:t>
            </a:r>
            <a:r>
              <a:rPr lang="en-AU" sz="1800" baseline="0" dirty="0" smtClean="0">
                <a:solidFill>
                  <a:srgbClr val="FFFFFF"/>
                </a:solidFill>
                <a:latin typeface="Candara" pitchFamily="34" charset="0"/>
              </a:rPr>
              <a:t> s</a:t>
            </a:r>
            <a:r>
              <a:rPr lang="en-AU" sz="1800" dirty="0" smtClean="0">
                <a:solidFill>
                  <a:srgbClr val="FFFFFF"/>
                </a:solidFill>
                <a:latin typeface="Candara" pitchFamily="34" charset="0"/>
              </a:rPr>
              <a:t>ign up process &amp; credit conditions including</a:t>
            </a:r>
            <a:r>
              <a:rPr lang="en-AU" sz="1800" baseline="0" dirty="0" smtClean="0">
                <a:solidFill>
                  <a:srgbClr val="FFFFFF"/>
                </a:solidFill>
                <a:latin typeface="Candara" pitchFamily="34" charset="0"/>
              </a:rPr>
              <a:t> the minimum requirements your customers need to meet to sign up</a:t>
            </a:r>
            <a:endParaRPr lang="en-AU" sz="1800" dirty="0" smtClean="0">
              <a:solidFill>
                <a:srgbClr val="FFFFFF"/>
              </a:solidFill>
              <a:latin typeface="Candara" pitchFamily="34" charset="0"/>
            </a:endParaRPr>
          </a:p>
          <a:p>
            <a:pPr marL="717550" lvl="1" indent="-358775" defTabSz="914400" eaLnBrk="1" hangingPunct="1">
              <a:spcBef>
                <a:spcPts val="0"/>
              </a:spcBef>
              <a:buClr>
                <a:srgbClr val="3B9FDD"/>
              </a:buClr>
              <a:buFont typeface="Wingdings" pitchFamily="2" charset="2"/>
              <a:buChar char="ü"/>
            </a:pPr>
            <a:r>
              <a:rPr lang="en-AU" sz="1800" dirty="0" smtClean="0">
                <a:solidFill>
                  <a:srgbClr val="FFFFFF"/>
                </a:solidFill>
                <a:latin typeface="Candara" pitchFamily="34" charset="0"/>
              </a:rPr>
              <a:t>How to get support from 2degrees in the event your customer has a query</a:t>
            </a:r>
            <a:r>
              <a:rPr lang="en-AU" sz="1800" baseline="0" dirty="0" smtClean="0">
                <a:solidFill>
                  <a:srgbClr val="FFFFFF"/>
                </a:solidFill>
                <a:latin typeface="Candara" pitchFamily="34" charset="0"/>
              </a:rPr>
              <a:t> after they have become active on the 2degrees network</a:t>
            </a:r>
            <a:endParaRPr lang="en-AU" sz="1800" dirty="0" smtClean="0">
              <a:solidFill>
                <a:srgbClr val="FFFFFF"/>
              </a:solidFill>
              <a:latin typeface="Candara" pitchFamily="34" charset="0"/>
            </a:endParaRPr>
          </a:p>
          <a:p>
            <a:pPr marL="717550" lvl="1" indent="-358775" defTabSz="914400" eaLnBrk="1" hangingPunct="1">
              <a:spcBef>
                <a:spcPts val="0"/>
              </a:spcBef>
              <a:buClr>
                <a:srgbClr val="3B9FDD"/>
              </a:buClr>
              <a:buFont typeface="Wingdings" pitchFamily="2" charset="2"/>
              <a:buChar char="ü"/>
            </a:pPr>
            <a:r>
              <a:rPr lang="en-AU" sz="1800" dirty="0" smtClean="0">
                <a:solidFill>
                  <a:srgbClr val="FFFFFF"/>
                </a:solidFill>
                <a:latin typeface="Candara" pitchFamily="34" charset="0"/>
              </a:rPr>
              <a:t>Network coverage including a link to 2degrees’ coverage checker which you should encourage your customers to use before sign</a:t>
            </a:r>
            <a:r>
              <a:rPr lang="en-AU" sz="1800" baseline="0" dirty="0" smtClean="0">
                <a:solidFill>
                  <a:srgbClr val="FFFFFF"/>
                </a:solidFill>
                <a:latin typeface="Candara" pitchFamily="34" charset="0"/>
              </a:rPr>
              <a:t> up</a:t>
            </a:r>
            <a:endParaRPr lang="en-AU" sz="1800" dirty="0" smtClean="0">
              <a:solidFill>
                <a:srgbClr val="FFFFFF"/>
              </a:solidFill>
              <a:latin typeface="Candara" pitchFamily="34" charset="0"/>
            </a:endParaRPr>
          </a:p>
          <a:p>
            <a:pPr marL="717550" lvl="1" indent="-358775" defTabSz="914400" eaLnBrk="1" hangingPunct="1">
              <a:spcBef>
                <a:spcPts val="0"/>
              </a:spcBef>
              <a:buClr>
                <a:srgbClr val="3B9FDD"/>
              </a:buClr>
              <a:buFont typeface="Wingdings" pitchFamily="2" charset="2"/>
              <a:buChar char="ü"/>
            </a:pPr>
            <a:r>
              <a:rPr lang="en-AU" sz="1800" dirty="0" smtClean="0">
                <a:solidFill>
                  <a:srgbClr val="FFFFFF"/>
                </a:solidFill>
                <a:latin typeface="Candara" pitchFamily="34" charset="0"/>
              </a:rPr>
              <a:t>Key selling points to help you maximise the 2degrees opportunity</a:t>
            </a:r>
          </a:p>
          <a:p>
            <a:endParaRPr lang="en-AU" sz="1000" kern="1200" dirty="0" smtClean="0">
              <a:solidFill>
                <a:schemeClr val="tx1"/>
              </a:solidFill>
              <a:effectLst/>
              <a:latin typeface="+mn-lt"/>
              <a:ea typeface="MS PGothic" pitchFamily="34" charset="-128"/>
              <a:cs typeface="MS PGothic" charset="0"/>
            </a:endParaRPr>
          </a:p>
          <a:p>
            <a:r>
              <a:rPr lang="en-AU" sz="1000" kern="1200" dirty="0" smtClean="0">
                <a:solidFill>
                  <a:schemeClr val="tx1"/>
                </a:solidFill>
                <a:effectLst/>
                <a:latin typeface="+mn-lt"/>
                <a:ea typeface="MS PGothic" pitchFamily="34" charset="-128"/>
                <a:cs typeface="MS PGothic" charset="0"/>
              </a:rPr>
              <a:t>We</a:t>
            </a:r>
            <a:r>
              <a:rPr lang="en-AU" sz="1000" kern="1200" baseline="0" dirty="0" smtClean="0">
                <a:solidFill>
                  <a:schemeClr val="tx1"/>
                </a:solidFill>
                <a:effectLst/>
                <a:latin typeface="+mn-lt"/>
                <a:ea typeface="MS PGothic" pitchFamily="34" charset="-128"/>
                <a:cs typeface="MS PGothic" charset="0"/>
              </a:rPr>
              <a:t> also have additional resources: </a:t>
            </a:r>
          </a:p>
          <a:p>
            <a:pPr marL="171450" indent="-171450">
              <a:buFont typeface="Arial" pitchFamily="34" charset="0"/>
              <a:buChar char="•"/>
            </a:pPr>
            <a:r>
              <a:rPr lang="en-AU" sz="1000" kern="1200" dirty="0" smtClean="0">
                <a:solidFill>
                  <a:schemeClr val="tx1"/>
                </a:solidFill>
                <a:effectLst/>
                <a:latin typeface="+mn-lt"/>
                <a:ea typeface="MS PGothic" pitchFamily="34" charset="-128"/>
                <a:cs typeface="MS PGothic" charset="0"/>
              </a:rPr>
              <a:t>FAQs</a:t>
            </a:r>
            <a:r>
              <a:rPr lang="en-AU" sz="1000" kern="1200" baseline="0" dirty="0" smtClean="0">
                <a:solidFill>
                  <a:schemeClr val="tx1"/>
                </a:solidFill>
                <a:effectLst/>
                <a:latin typeface="+mn-lt"/>
                <a:ea typeface="MS PGothic" pitchFamily="34" charset="-128"/>
                <a:cs typeface="MS PGothic" charset="0"/>
              </a:rPr>
              <a:t> which answer the common questions you &amp; your customers may have &amp; a p</a:t>
            </a:r>
            <a:r>
              <a:rPr lang="en-AU" sz="1000" kern="1200" dirty="0" smtClean="0">
                <a:solidFill>
                  <a:schemeClr val="tx1"/>
                </a:solidFill>
                <a:effectLst/>
                <a:latin typeface="+mn-lt"/>
                <a:ea typeface="MS PGothic" pitchFamily="34" charset="-128"/>
                <a:cs typeface="MS PGothic" charset="0"/>
              </a:rPr>
              <a:t>roduct Tip Sheet which</a:t>
            </a:r>
            <a:r>
              <a:rPr lang="en-AU" sz="1000" kern="1200" baseline="0" dirty="0" smtClean="0">
                <a:solidFill>
                  <a:schemeClr val="tx1"/>
                </a:solidFill>
                <a:effectLst/>
                <a:latin typeface="+mn-lt"/>
                <a:ea typeface="MS PGothic" pitchFamily="34" charset="-128"/>
                <a:cs typeface="MS PGothic" charset="0"/>
              </a:rPr>
              <a:t> provides an overview of key areas including how to place an order, credit checking</a:t>
            </a:r>
            <a:r>
              <a:rPr lang="en-AU" sz="1000" kern="1200" dirty="0" smtClean="0">
                <a:solidFill>
                  <a:schemeClr val="tx1"/>
                </a:solidFill>
                <a:effectLst/>
                <a:latin typeface="+mn-lt"/>
                <a:ea typeface="MS PGothic" pitchFamily="34" charset="-128"/>
                <a:cs typeface="MS PGothic" charset="0"/>
              </a:rPr>
              <a:t>, billing and links to IBO</a:t>
            </a:r>
            <a:r>
              <a:rPr lang="en-AU" sz="1000" kern="1200" baseline="0" dirty="0" smtClean="0">
                <a:solidFill>
                  <a:schemeClr val="tx1"/>
                </a:solidFill>
                <a:effectLst/>
                <a:latin typeface="+mn-lt"/>
                <a:ea typeface="MS PGothic" pitchFamily="34" charset="-128"/>
                <a:cs typeface="MS PGothic" charset="0"/>
              </a:rPr>
              <a:t> forms if you need to claim missing customers/points </a:t>
            </a:r>
          </a:p>
          <a:p>
            <a:pPr marL="171450" indent="-171450">
              <a:buFont typeface="Arial" pitchFamily="34" charset="0"/>
              <a:buChar char="•"/>
            </a:pPr>
            <a:r>
              <a:rPr lang="en-AU" sz="1000" kern="1200" dirty="0" smtClean="0">
                <a:solidFill>
                  <a:schemeClr val="tx1"/>
                </a:solidFill>
                <a:effectLst/>
                <a:latin typeface="+mn-lt"/>
                <a:ea typeface="MS PGothic" pitchFamily="34" charset="-128"/>
                <a:cs typeface="MS PGothic" charset="0"/>
              </a:rPr>
              <a:t>A link to the form you need to complete if you need to claim missing customers or points for 2degrees</a:t>
            </a:r>
          </a:p>
          <a:p>
            <a:pPr marL="171450" indent="-171450">
              <a:buFont typeface="Arial" pitchFamily="34" charset="0"/>
              <a:buChar char="•"/>
            </a:pPr>
            <a:r>
              <a:rPr lang="en-AU" sz="1000" kern="1200" dirty="0" smtClean="0">
                <a:solidFill>
                  <a:schemeClr val="tx1"/>
                </a:solidFill>
                <a:effectLst/>
                <a:latin typeface="+mn-lt"/>
                <a:ea typeface="MS PGothic" pitchFamily="34" charset="-128"/>
                <a:cs typeface="MS PGothic" charset="0"/>
              </a:rPr>
              <a:t>Podcasts and webinars – if you’ve not already watched</a:t>
            </a:r>
            <a:r>
              <a:rPr lang="en-AU" sz="1000" kern="1200" baseline="0" dirty="0" smtClean="0">
                <a:solidFill>
                  <a:schemeClr val="tx1"/>
                </a:solidFill>
                <a:effectLst/>
                <a:latin typeface="+mn-lt"/>
                <a:ea typeface="MS PGothic" pitchFamily="34" charset="-128"/>
                <a:cs typeface="MS PGothic" charset="0"/>
              </a:rPr>
              <a:t> it, there’s a great webinar from our Mobile Product Portfolio Manager, Anthony which is a step-by-step guide to the sign up process &amp; tells you how to avoid many of the common pitfalls during the sign up process</a:t>
            </a:r>
            <a:r>
              <a:rPr lang="en-AU" sz="1000" kern="1200" dirty="0" smtClean="0">
                <a:solidFill>
                  <a:schemeClr val="tx1"/>
                </a:solidFill>
                <a:effectLst/>
                <a:latin typeface="+mn-lt"/>
                <a:ea typeface="MS PGothic" pitchFamily="34" charset="-128"/>
                <a:cs typeface="MS PGothic" charset="0"/>
              </a:rPr>
              <a:t>. </a:t>
            </a:r>
          </a:p>
          <a:p>
            <a:pPr marL="171450" indent="-171450">
              <a:buFont typeface="Arial" pitchFamily="34" charset="0"/>
              <a:buChar char="•"/>
            </a:pPr>
            <a:r>
              <a:rPr lang="en-AU" sz="1000" kern="1200" dirty="0" smtClean="0">
                <a:solidFill>
                  <a:schemeClr val="tx1"/>
                </a:solidFill>
                <a:effectLst/>
                <a:latin typeface="+mn-lt"/>
                <a:ea typeface="MS PGothic" pitchFamily="34" charset="-128"/>
                <a:cs typeface="MS PGothic" charset="0"/>
              </a:rPr>
              <a:t>2degrees</a:t>
            </a:r>
            <a:r>
              <a:rPr lang="en-AU" sz="1000" kern="1200" baseline="0" dirty="0" smtClean="0">
                <a:solidFill>
                  <a:schemeClr val="tx1"/>
                </a:solidFill>
                <a:effectLst/>
                <a:latin typeface="+mn-lt"/>
                <a:ea typeface="MS PGothic" pitchFamily="34" charset="-128"/>
                <a:cs typeface="MS PGothic" charset="0"/>
              </a:rPr>
              <a:t> also regularly supply us with flyers with the great offers on plans &amp; handsets which you can use to show your customers</a:t>
            </a:r>
          </a:p>
          <a:p>
            <a:pPr marL="171450" indent="-171450">
              <a:buFont typeface="Arial" pitchFamily="34" charset="0"/>
              <a:buChar char="•"/>
            </a:pPr>
            <a:r>
              <a:rPr lang="en-AU" sz="1000" kern="1200" dirty="0" smtClean="0">
                <a:solidFill>
                  <a:schemeClr val="tx1"/>
                </a:solidFill>
                <a:effectLst/>
                <a:latin typeface="+mn-lt"/>
                <a:ea typeface="MS PGothic" pitchFamily="34" charset="-128"/>
                <a:cs typeface="MS PGothic" charset="0"/>
              </a:rPr>
              <a:t>To assist you in your conversations with your potential customers, we have a range of flyers you can use to promote the great value plans and handsets – you can find these in Pacific Compass under Resources / Product Resources – NZ / 2degrees Mobile / Product Flyers</a:t>
            </a:r>
          </a:p>
          <a:p>
            <a:pPr marL="0" marR="0" indent="0" algn="l" defTabSz="387350" rtl="0" eaLnBrk="0" fontAlgn="base" latinLnBrk="0" hangingPunct="0">
              <a:lnSpc>
                <a:spcPct val="100000"/>
              </a:lnSpc>
              <a:spcBef>
                <a:spcPct val="30000"/>
              </a:spcBef>
              <a:spcAft>
                <a:spcPct val="0"/>
              </a:spcAft>
              <a:buClrTx/>
              <a:buSzTx/>
              <a:buFont typeface="Arial" pitchFamily="34" charset="0"/>
              <a:buNone/>
              <a:tabLst/>
              <a:defRPr/>
            </a:pPr>
            <a:endParaRPr lang="en-AU" sz="1000" b="1" kern="1200" dirty="0" smtClean="0">
              <a:solidFill>
                <a:schemeClr val="tx1"/>
              </a:solidFill>
              <a:effectLst/>
              <a:latin typeface="+mn-lt"/>
              <a:ea typeface="MS PGothic" pitchFamily="34" charset="-128"/>
              <a:cs typeface="MS PGothic" charset="0"/>
            </a:endParaRPr>
          </a:p>
          <a:p>
            <a:pPr marL="0" marR="0" indent="0" algn="l" defTabSz="387350" rtl="0" eaLnBrk="0" fontAlgn="base" latinLnBrk="0" hangingPunct="0">
              <a:lnSpc>
                <a:spcPct val="100000"/>
              </a:lnSpc>
              <a:spcBef>
                <a:spcPct val="30000"/>
              </a:spcBef>
              <a:spcAft>
                <a:spcPct val="0"/>
              </a:spcAft>
              <a:buClrTx/>
              <a:buSzTx/>
              <a:buFont typeface="Arial" pitchFamily="34" charset="0"/>
              <a:buNone/>
              <a:tabLst/>
              <a:defRPr/>
            </a:pPr>
            <a:r>
              <a:rPr lang="en-AU" sz="1000" b="0" kern="1200" dirty="0" smtClean="0">
                <a:solidFill>
                  <a:schemeClr val="tx1"/>
                </a:solidFill>
                <a:effectLst/>
                <a:latin typeface="+mn-lt"/>
                <a:ea typeface="MS PGothic" pitchFamily="34" charset="-128"/>
                <a:cs typeface="MS PGothic" charset="0"/>
              </a:rPr>
              <a:t>You can locate all</a:t>
            </a:r>
            <a:r>
              <a:rPr lang="en-AU" sz="1000" b="0" kern="1200" baseline="0" dirty="0" smtClean="0">
                <a:solidFill>
                  <a:schemeClr val="tx1"/>
                </a:solidFill>
                <a:effectLst/>
                <a:latin typeface="+mn-lt"/>
                <a:ea typeface="MS PGothic" pitchFamily="34" charset="-128"/>
                <a:cs typeface="MS PGothic" charset="0"/>
              </a:rPr>
              <a:t> these training resources </a:t>
            </a:r>
            <a:r>
              <a:rPr lang="en-AU" sz="1000" b="0" kern="1200" dirty="0" smtClean="0">
                <a:solidFill>
                  <a:schemeClr val="tx1"/>
                </a:solidFill>
                <a:effectLst/>
                <a:latin typeface="+mn-lt"/>
                <a:ea typeface="MS PGothic" pitchFamily="34" charset="-128"/>
                <a:cs typeface="MS PGothic" charset="0"/>
              </a:rPr>
              <a:t>in Pacific Compass under Resources / Product Resources – NZ / 2degrees Mobile.</a:t>
            </a:r>
          </a:p>
          <a:p>
            <a:pPr marL="0" marR="0" indent="0" algn="l" defTabSz="387350" rtl="0" eaLnBrk="0" fontAlgn="base" latinLnBrk="0" hangingPunct="0">
              <a:lnSpc>
                <a:spcPct val="100000"/>
              </a:lnSpc>
              <a:spcBef>
                <a:spcPct val="30000"/>
              </a:spcBef>
              <a:spcAft>
                <a:spcPct val="0"/>
              </a:spcAft>
              <a:buClrTx/>
              <a:buSzTx/>
              <a:buFont typeface="Arial" pitchFamily="34" charset="0"/>
              <a:buNone/>
              <a:tabLst/>
              <a:defRPr/>
            </a:pPr>
            <a:endParaRPr lang="en-AU" sz="1000" b="0" kern="1200" dirty="0" smtClean="0">
              <a:solidFill>
                <a:schemeClr val="tx1"/>
              </a:solidFill>
              <a:effectLst/>
              <a:latin typeface="+mn-lt"/>
              <a:ea typeface="MS PGothic" pitchFamily="34" charset="-128"/>
              <a:cs typeface="MS PGothic" charset="0"/>
            </a:endParaRPr>
          </a:p>
          <a:p>
            <a:pPr marL="0" marR="0" indent="0" algn="l" defTabSz="387350" rtl="0" eaLnBrk="0" fontAlgn="base" latinLnBrk="0" hangingPunct="0">
              <a:lnSpc>
                <a:spcPct val="100000"/>
              </a:lnSpc>
              <a:spcBef>
                <a:spcPct val="30000"/>
              </a:spcBef>
              <a:spcAft>
                <a:spcPct val="0"/>
              </a:spcAft>
              <a:buClrTx/>
              <a:buSzTx/>
              <a:buFont typeface="Arial" pitchFamily="34" charset="0"/>
              <a:buNone/>
              <a:tabLst/>
              <a:defRPr/>
            </a:pPr>
            <a:r>
              <a:rPr lang="en-AU" sz="1000" b="0" kern="1200" baseline="0" dirty="0" smtClean="0">
                <a:solidFill>
                  <a:schemeClr val="tx1"/>
                </a:solidFill>
                <a:effectLst/>
                <a:latin typeface="+mn-lt"/>
                <a:ea typeface="MS PGothic" pitchFamily="34" charset="-128"/>
                <a:cs typeface="MS PGothic" charset="0"/>
              </a:rPr>
              <a:t>We’re seeing a significant increase in Online Chat conversations with our IBO Support team, with some chats lasting an hour which is not sustainable. </a:t>
            </a:r>
            <a:r>
              <a:rPr lang="en-AU" sz="1000" b="0" kern="1200" dirty="0" smtClean="0">
                <a:solidFill>
                  <a:schemeClr val="tx1"/>
                </a:solidFill>
                <a:effectLst/>
                <a:latin typeface="+mn-lt"/>
                <a:ea typeface="MS PGothic" pitchFamily="34" charset="-128"/>
                <a:cs typeface="MS PGothic" charset="0"/>
              </a:rPr>
              <a:t>It’s really</a:t>
            </a:r>
            <a:r>
              <a:rPr lang="en-AU" sz="1000" b="0" kern="1200" baseline="0" dirty="0" smtClean="0">
                <a:solidFill>
                  <a:schemeClr val="tx1"/>
                </a:solidFill>
                <a:effectLst/>
                <a:latin typeface="+mn-lt"/>
                <a:ea typeface="MS PGothic" pitchFamily="34" charset="-128"/>
                <a:cs typeface="MS PGothic" charset="0"/>
              </a:rPr>
              <a:t> important you &amp; your teams look at the Resources &amp; Training we provide you – most of the queries we receive in IBO Support are already answered in the Resources &amp; Training sections of Pacific Compass. By carrying out the training &amp; looking at the Resources if you have a query will then free up our IBO Support team to actually do what they are there for.</a:t>
            </a:r>
            <a:endParaRPr lang="en-AU" sz="1000" b="0" kern="1200" dirty="0" smtClean="0">
              <a:solidFill>
                <a:schemeClr val="tx1"/>
              </a:solidFill>
              <a:effectLst/>
              <a:latin typeface="+mn-lt"/>
              <a:ea typeface="MS PGothic" pitchFamily="34" charset="-128"/>
              <a:cs typeface="MS PGothic" charset="0"/>
            </a:endParaRPr>
          </a:p>
          <a:p>
            <a:pPr marL="171450" indent="-171450">
              <a:buFont typeface="Arial" pitchFamily="34" charset="0"/>
              <a:buChar char="•"/>
            </a:pPr>
            <a:endParaRPr lang="en-AU" sz="1000" b="1" kern="1200" dirty="0" smtClean="0">
              <a:solidFill>
                <a:schemeClr val="tx1"/>
              </a:solidFill>
              <a:effectLst/>
              <a:latin typeface="+mn-lt"/>
              <a:ea typeface="MS PGothic" pitchFamily="34" charset="-128"/>
              <a:cs typeface="MS PGothic" charset="0"/>
            </a:endParaRPr>
          </a:p>
          <a:p>
            <a:pPr lvl="0"/>
            <a:endParaRPr lang="en-AU" sz="1000" kern="1200" dirty="0" smtClean="0">
              <a:solidFill>
                <a:schemeClr val="tx1"/>
              </a:solidFill>
              <a:effectLst/>
              <a:latin typeface="+mn-lt"/>
              <a:ea typeface="MS PGothic" pitchFamily="34" charset="-128"/>
              <a:cs typeface="MS PGothic" charset="0"/>
            </a:endParaRPr>
          </a:p>
          <a:p>
            <a:pPr lvl="0"/>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36</a:t>
            </a:fld>
            <a:endParaRPr lang="en-US" altLang="en-US">
              <a:solidFill>
                <a:prstClr val="black"/>
              </a:solidFill>
            </a:endParaRPr>
          </a:p>
        </p:txBody>
      </p:sp>
    </p:spTree>
    <p:extLst>
      <p:ext uri="{BB962C8B-B14F-4D97-AF65-F5344CB8AC3E}">
        <p14:creationId xmlns:p14="http://schemas.microsoft.com/office/powerpoint/2010/main" val="3944984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38</a:t>
            </a:fld>
            <a:endParaRPr lang="en-US" altLang="en-US">
              <a:solidFill>
                <a:prstClr val="black"/>
              </a:solidFill>
            </a:endParaRPr>
          </a:p>
        </p:txBody>
      </p:sp>
    </p:spTree>
    <p:extLst>
      <p:ext uri="{BB962C8B-B14F-4D97-AF65-F5344CB8AC3E}">
        <p14:creationId xmlns:p14="http://schemas.microsoft.com/office/powerpoint/2010/main" val="2293658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39</a:t>
            </a:fld>
            <a:endParaRPr lang="en-US" altLang="en-US">
              <a:solidFill>
                <a:prstClr val="black"/>
              </a:solidFill>
            </a:endParaRPr>
          </a:p>
        </p:txBody>
      </p:sp>
    </p:spTree>
    <p:extLst>
      <p:ext uri="{BB962C8B-B14F-4D97-AF65-F5344CB8AC3E}">
        <p14:creationId xmlns:p14="http://schemas.microsoft.com/office/powerpoint/2010/main" val="3959501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7588"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40</a:t>
            </a:fld>
            <a:endParaRPr lang="en-US" altLang="en-US">
              <a:solidFill>
                <a:prstClr val="black"/>
              </a:solidFill>
            </a:endParaRPr>
          </a:p>
        </p:txBody>
      </p:sp>
    </p:spTree>
    <p:extLst>
      <p:ext uri="{BB962C8B-B14F-4D97-AF65-F5344CB8AC3E}">
        <p14:creationId xmlns:p14="http://schemas.microsoft.com/office/powerpoint/2010/main" val="18879875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C22F103-D493-4D3A-A5D3-DDBF0145D559}" type="slidenum">
              <a:rPr lang="en-AU" smtClean="0">
                <a:solidFill>
                  <a:prstClr val="black"/>
                </a:solidFill>
              </a:rPr>
              <a:pPr/>
              <a:t>42</a:t>
            </a:fld>
            <a:endParaRPr lang="en-AU" dirty="0">
              <a:solidFill>
                <a:prstClr val="black"/>
              </a:solidFill>
            </a:endParaRPr>
          </a:p>
        </p:txBody>
      </p:sp>
    </p:spTree>
    <p:extLst>
      <p:ext uri="{BB962C8B-B14F-4D97-AF65-F5344CB8AC3E}">
        <p14:creationId xmlns:p14="http://schemas.microsoft.com/office/powerpoint/2010/main" val="911850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EC22F103-D493-4D3A-A5D3-DDBF0145D559}" type="slidenum">
              <a:rPr lang="en-AU" smtClean="0">
                <a:solidFill>
                  <a:prstClr val="black"/>
                </a:solidFill>
              </a:rPr>
              <a:pPr/>
              <a:t>43</a:t>
            </a:fld>
            <a:endParaRPr lang="en-AU" dirty="0">
              <a:solidFill>
                <a:prstClr val="black"/>
              </a:solidFill>
            </a:endParaRPr>
          </a:p>
        </p:txBody>
      </p:sp>
    </p:spTree>
    <p:extLst>
      <p:ext uri="{BB962C8B-B14F-4D97-AF65-F5344CB8AC3E}">
        <p14:creationId xmlns:p14="http://schemas.microsoft.com/office/powerpoint/2010/main" val="911850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pPr marL="171450" indent="-171450">
              <a:buFont typeface="Arial" pitchFamily="34" charset="0"/>
              <a:buChar char="•"/>
            </a:pPr>
            <a:r>
              <a:rPr lang="en-AU" dirty="0" smtClean="0"/>
              <a:t>Our</a:t>
            </a:r>
            <a:r>
              <a:rPr lang="en-AU" baseline="0" dirty="0" smtClean="0"/>
              <a:t> journey in New Zealand is only just beginning</a:t>
            </a:r>
          </a:p>
          <a:p>
            <a:pPr marL="171450" indent="-171450">
              <a:buFont typeface="Arial" pitchFamily="34" charset="0"/>
              <a:buChar char="•"/>
            </a:pPr>
            <a:r>
              <a:rPr lang="en-AU" baseline="0" dirty="0" smtClean="0"/>
              <a:t>We are actively looking for partners to strengthen our product portfolio which will provide IBOs with a bigger opportunity to grow their business with plans &amp; products that are highly competitive in the NZ marketplace</a:t>
            </a:r>
          </a:p>
          <a:p>
            <a:pPr marL="171450" indent="-171450">
              <a:buFont typeface="Arial" pitchFamily="34" charset="0"/>
              <a:buChar char="•"/>
            </a:pPr>
            <a:r>
              <a:rPr lang="en-AU" baseline="0" dirty="0" smtClean="0"/>
              <a:t>We’ve made a great start with the launch of the ACN 2degrees partnership at the Brisbane International in September</a:t>
            </a:r>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3</a:t>
            </a:fld>
            <a:endParaRPr lang="en-US" altLang="en-US">
              <a:solidFill>
                <a:prstClr val="black"/>
              </a:solidFill>
            </a:endParaRPr>
          </a:p>
        </p:txBody>
      </p:sp>
    </p:spTree>
    <p:extLst>
      <p:ext uri="{BB962C8B-B14F-4D97-AF65-F5344CB8AC3E}">
        <p14:creationId xmlns:p14="http://schemas.microsoft.com/office/powerpoint/2010/main" val="33861594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bg1"/>
                </a:solidFill>
                <a:latin typeface="+mn-lt"/>
                <a:ea typeface="+mn-ea"/>
                <a:cs typeface="Candara"/>
              </a:rPr>
              <a:t>Success on Demand is a library of personal development content to take your leadership to the next level. You can access training and motivation from the top personal development leaders globally </a:t>
            </a:r>
          </a:p>
          <a:p>
            <a:r>
              <a:rPr lang="en-AU" sz="1200" kern="1200" dirty="0" smtClean="0">
                <a:solidFill>
                  <a:schemeClr val="bg1"/>
                </a:solidFill>
                <a:latin typeface="+mn-lt"/>
                <a:ea typeface="+mn-ea"/>
                <a:cs typeface="Candara"/>
              </a:rPr>
              <a:t>Personal Success Program 101 – features daily training segments to enhance personal growth from top motivational leaders and speakers </a:t>
            </a:r>
          </a:p>
          <a:p>
            <a:r>
              <a:rPr lang="en-AU" sz="1200" kern="1200" dirty="0" smtClean="0">
                <a:solidFill>
                  <a:schemeClr val="bg1"/>
                </a:solidFill>
                <a:latin typeface="+mn-lt"/>
                <a:ea typeface="+mn-ea"/>
                <a:cs typeface="Candara"/>
              </a:rPr>
              <a:t>Success Magazine – free digital subscription for duration of YBA subscription</a:t>
            </a:r>
          </a:p>
          <a:p>
            <a:endParaRPr lang="en-AU" dirty="0"/>
          </a:p>
        </p:txBody>
      </p:sp>
      <p:sp>
        <p:nvSpPr>
          <p:cNvPr id="4" name="Slide Number Placeholder 3"/>
          <p:cNvSpPr>
            <a:spLocks noGrp="1"/>
          </p:cNvSpPr>
          <p:nvPr>
            <p:ph type="sldNum" sz="quarter" idx="10"/>
          </p:nvPr>
        </p:nvSpPr>
        <p:spPr/>
        <p:txBody>
          <a:bodyPr/>
          <a:lstStyle/>
          <a:p>
            <a:fld id="{68F274BB-9DF3-4E0C-A84D-4730D2A74BA5}" type="slidenum">
              <a:rPr lang="en-AU" smtClean="0">
                <a:solidFill>
                  <a:prstClr val="black"/>
                </a:solidFill>
              </a:rPr>
              <a:pPr/>
              <a:t>49</a:t>
            </a:fld>
            <a:endParaRPr lang="en-AU" dirty="0">
              <a:solidFill>
                <a:prstClr val="black"/>
              </a:solidFill>
            </a:endParaRPr>
          </a:p>
        </p:txBody>
      </p:sp>
    </p:spTree>
    <p:extLst>
      <p:ext uri="{BB962C8B-B14F-4D97-AF65-F5344CB8AC3E}">
        <p14:creationId xmlns:p14="http://schemas.microsoft.com/office/powerpoint/2010/main" val="817871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53</a:t>
            </a:fld>
            <a:endParaRPr lang="en-US" altLang="en-US" dirty="0">
              <a:solidFill>
                <a:prstClr val="black"/>
              </a:solidFill>
            </a:endParaRPr>
          </a:p>
        </p:txBody>
      </p:sp>
    </p:spTree>
    <p:extLst>
      <p:ext uri="{BB962C8B-B14F-4D97-AF65-F5344CB8AC3E}">
        <p14:creationId xmlns:p14="http://schemas.microsoft.com/office/powerpoint/2010/main" val="3959501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4</a:t>
            </a:fld>
            <a:endParaRPr lang="en-US" altLang="en-US">
              <a:solidFill>
                <a:prstClr val="black"/>
              </a:solidFill>
            </a:endParaRPr>
          </a:p>
        </p:txBody>
      </p:sp>
    </p:spTree>
    <p:extLst>
      <p:ext uri="{BB962C8B-B14F-4D97-AF65-F5344CB8AC3E}">
        <p14:creationId xmlns:p14="http://schemas.microsoft.com/office/powerpoint/2010/main" val="1708437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893" y="685838"/>
            <a:ext cx="6673818" cy="3429182"/>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63F65418-F492-4215-9D54-A569574EA0CB}" type="slidenum">
              <a:rPr lang="en-US" altLang="en-US" smtClean="0">
                <a:solidFill>
                  <a:prstClr val="black"/>
                </a:solidFill>
              </a:rPr>
              <a:pPr>
                <a:defRPr/>
              </a:pPr>
              <a:t>5</a:t>
            </a:fld>
            <a:endParaRPr lang="en-US" altLang="en-US">
              <a:solidFill>
                <a:prstClr val="black"/>
              </a:solidFill>
            </a:endParaRPr>
          </a:p>
        </p:txBody>
      </p:sp>
    </p:spTree>
    <p:extLst>
      <p:ext uri="{BB962C8B-B14F-4D97-AF65-F5344CB8AC3E}">
        <p14:creationId xmlns:p14="http://schemas.microsoft.com/office/powerpoint/2010/main" val="1887987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291" y="685838"/>
            <a:ext cx="6675419" cy="3429182"/>
          </a:xfrm>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B3703079-7283-4B33-8515-C13BAC86213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259388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1" y="685800"/>
            <a:ext cx="4572000" cy="3429000"/>
          </a:xfrm>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FE193D1B-8022-4BBE-B751-BEA69D44064C}" type="slidenum">
              <a:rPr lang="en-NZ" smtClean="0">
                <a:solidFill>
                  <a:prstClr val="black"/>
                </a:solidFill>
              </a:rPr>
              <a:pPr/>
              <a:t>7</a:t>
            </a:fld>
            <a:endParaRPr lang="en-NZ">
              <a:solidFill>
                <a:prstClr val="black"/>
              </a:solidFill>
            </a:endParaRPr>
          </a:p>
        </p:txBody>
      </p:sp>
    </p:spTree>
    <p:extLst>
      <p:ext uri="{BB962C8B-B14F-4D97-AF65-F5344CB8AC3E}">
        <p14:creationId xmlns:p14="http://schemas.microsoft.com/office/powerpoint/2010/main" val="304777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291" y="685838"/>
            <a:ext cx="6675419" cy="3429182"/>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Hop on the best growth train in town </a:t>
            </a:r>
          </a:p>
          <a:p>
            <a:endParaRPr lang="en-NZ" dirty="0"/>
          </a:p>
        </p:txBody>
      </p:sp>
      <p:sp>
        <p:nvSpPr>
          <p:cNvPr id="4" name="Slide Number Placeholder 3"/>
          <p:cNvSpPr>
            <a:spLocks noGrp="1"/>
          </p:cNvSpPr>
          <p:nvPr>
            <p:ph type="sldNum" sz="quarter" idx="10"/>
          </p:nvPr>
        </p:nvSpPr>
        <p:spPr/>
        <p:txBody>
          <a:bodyPr/>
          <a:lstStyle/>
          <a:p>
            <a:fld id="{FE193D1B-8022-4BBE-B751-BEA69D44064C}" type="slidenum">
              <a:rPr lang="en-NZ" smtClean="0">
                <a:solidFill>
                  <a:prstClr val="black"/>
                </a:solidFill>
              </a:rPr>
              <a:pPr/>
              <a:t>8</a:t>
            </a:fld>
            <a:endParaRPr lang="en-NZ">
              <a:solidFill>
                <a:prstClr val="black"/>
              </a:solidFill>
            </a:endParaRPr>
          </a:p>
        </p:txBody>
      </p:sp>
    </p:spTree>
    <p:extLst>
      <p:ext uri="{BB962C8B-B14F-4D97-AF65-F5344CB8AC3E}">
        <p14:creationId xmlns:p14="http://schemas.microsoft.com/office/powerpoint/2010/main" val="82598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1"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We’re big,</a:t>
            </a:r>
            <a:r>
              <a:rPr lang="en-US" baseline="0" dirty="0" smtClean="0"/>
              <a:t> we’re strong, we deliver </a:t>
            </a:r>
            <a:endParaRPr lang="en-US" dirty="0" smtClean="0"/>
          </a:p>
          <a:p>
            <a:endParaRPr lang="en-US" dirty="0"/>
          </a:p>
        </p:txBody>
      </p:sp>
      <p:sp>
        <p:nvSpPr>
          <p:cNvPr id="4" name="Slide Number Placeholder 3"/>
          <p:cNvSpPr>
            <a:spLocks noGrp="1"/>
          </p:cNvSpPr>
          <p:nvPr>
            <p:ph type="sldNum" sz="quarter" idx="10"/>
          </p:nvPr>
        </p:nvSpPr>
        <p:spPr/>
        <p:txBody>
          <a:bodyPr/>
          <a:lstStyle/>
          <a:p>
            <a:fld id="{373AF454-A29C-E74A-AE37-1188BE7878CF}"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6392309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4.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4.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jpeg"/><Relationship Id="rId3" Type="http://schemas.openxmlformats.org/officeDocument/2006/relationships/image" Target="../media/image2.emf"/></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4.jpeg"/><Relationship Id="rId3" Type="http://schemas.openxmlformats.org/officeDocument/2006/relationships/image" Target="../media/image2.emf"/></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8.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9.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4.jpeg"/><Relationship Id="rId3"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C:\Users\karren.challenor-mil\AppData\Local\Microsoft\Windows\Temporary Internet Files\Content.Outlook\M9XVNYPO\girl-phone-iStock_000055201098_Full.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265" y="-6265"/>
            <a:ext cx="9194105" cy="52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CN Logo_White.ai"/>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701087" y="4132098"/>
            <a:ext cx="1442913" cy="101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WeAreACN-Logo_White.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868052" y="4821448"/>
            <a:ext cx="1043768" cy="152369"/>
          </a:xfrm>
          <a:prstGeom prst="rect">
            <a:avLst/>
          </a:prstGeom>
        </p:spPr>
      </p:pic>
    </p:spTree>
    <p:extLst>
      <p:ext uri="{BB962C8B-B14F-4D97-AF65-F5344CB8AC3E}">
        <p14:creationId xmlns:p14="http://schemas.microsoft.com/office/powerpoint/2010/main" val="2975996551"/>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87331497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259998384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7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7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14034672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200" b="1"/>
            </a:lvl1pPr>
            <a:lvl2pPr marL="436207" indent="0">
              <a:buNone/>
              <a:defRPr sz="1900" b="1"/>
            </a:lvl2pPr>
            <a:lvl3pPr marL="872411" indent="0">
              <a:buNone/>
              <a:defRPr sz="1700" b="1"/>
            </a:lvl3pPr>
            <a:lvl4pPr marL="1308616" indent="0">
              <a:buNone/>
              <a:defRPr sz="1600" b="1"/>
            </a:lvl4pPr>
            <a:lvl5pPr marL="1744822" indent="0">
              <a:buNone/>
              <a:defRPr sz="1600" b="1"/>
            </a:lvl5pPr>
            <a:lvl6pPr marL="2181026" indent="0">
              <a:buNone/>
              <a:defRPr sz="1600" b="1"/>
            </a:lvl6pPr>
            <a:lvl7pPr marL="2617232" indent="0">
              <a:buNone/>
              <a:defRPr sz="1600" b="1"/>
            </a:lvl7pPr>
            <a:lvl8pPr marL="3053437" indent="0">
              <a:buNone/>
              <a:defRPr sz="1600" b="1"/>
            </a:lvl8pPr>
            <a:lvl9pPr marL="3489642"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200"/>
            </a:lvl1pPr>
            <a:lvl2pPr>
              <a:defRPr sz="19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200" b="1"/>
            </a:lvl1pPr>
            <a:lvl2pPr marL="436207" indent="0">
              <a:buNone/>
              <a:defRPr sz="1900" b="1"/>
            </a:lvl2pPr>
            <a:lvl3pPr marL="872411" indent="0">
              <a:buNone/>
              <a:defRPr sz="1700" b="1"/>
            </a:lvl3pPr>
            <a:lvl4pPr marL="1308616" indent="0">
              <a:buNone/>
              <a:defRPr sz="1600" b="1"/>
            </a:lvl4pPr>
            <a:lvl5pPr marL="1744822" indent="0">
              <a:buNone/>
              <a:defRPr sz="1600" b="1"/>
            </a:lvl5pPr>
            <a:lvl6pPr marL="2181026" indent="0">
              <a:buNone/>
              <a:defRPr sz="1600" b="1"/>
            </a:lvl6pPr>
            <a:lvl7pPr marL="2617232" indent="0">
              <a:buNone/>
              <a:defRPr sz="1600" b="1"/>
            </a:lvl7pPr>
            <a:lvl8pPr marL="3053437" indent="0">
              <a:buNone/>
              <a:defRPr sz="1600" b="1"/>
            </a:lvl8pPr>
            <a:lvl9pPr marL="3489642"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200"/>
            </a:lvl1pPr>
            <a:lvl2pPr>
              <a:defRPr sz="19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6278121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80"/>
            <a:ext cx="7772400" cy="1021556"/>
          </a:xfrm>
        </p:spPr>
        <p:txBody>
          <a:bodyPr anchor="t"/>
          <a:lstStyle>
            <a:lvl1pPr algn="l">
              <a:defRPr sz="38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900">
                <a:solidFill>
                  <a:schemeClr val="tx1">
                    <a:tint val="75000"/>
                  </a:schemeClr>
                </a:solidFill>
              </a:defRPr>
            </a:lvl1pPr>
            <a:lvl2pPr marL="436207" indent="0">
              <a:buNone/>
              <a:defRPr sz="1700">
                <a:solidFill>
                  <a:schemeClr val="tx1">
                    <a:tint val="75000"/>
                  </a:schemeClr>
                </a:solidFill>
              </a:defRPr>
            </a:lvl2pPr>
            <a:lvl3pPr marL="872411" indent="0">
              <a:buNone/>
              <a:defRPr sz="1600">
                <a:solidFill>
                  <a:schemeClr val="tx1">
                    <a:tint val="75000"/>
                  </a:schemeClr>
                </a:solidFill>
              </a:defRPr>
            </a:lvl3pPr>
            <a:lvl4pPr marL="1308616" indent="0">
              <a:buNone/>
              <a:defRPr sz="1300">
                <a:solidFill>
                  <a:schemeClr val="tx1">
                    <a:tint val="75000"/>
                  </a:schemeClr>
                </a:solidFill>
              </a:defRPr>
            </a:lvl4pPr>
            <a:lvl5pPr marL="1744822" indent="0">
              <a:buNone/>
              <a:defRPr sz="1300">
                <a:solidFill>
                  <a:schemeClr val="tx1">
                    <a:tint val="75000"/>
                  </a:schemeClr>
                </a:solidFill>
              </a:defRPr>
            </a:lvl5pPr>
            <a:lvl6pPr marL="2181026" indent="0">
              <a:buNone/>
              <a:defRPr sz="1300">
                <a:solidFill>
                  <a:schemeClr val="tx1">
                    <a:tint val="75000"/>
                  </a:schemeClr>
                </a:solidFill>
              </a:defRPr>
            </a:lvl6pPr>
            <a:lvl7pPr marL="2617232" indent="0">
              <a:buNone/>
              <a:defRPr sz="1300">
                <a:solidFill>
                  <a:schemeClr val="tx1">
                    <a:tint val="75000"/>
                  </a:schemeClr>
                </a:solidFill>
              </a:defRPr>
            </a:lvl7pPr>
            <a:lvl8pPr marL="3053437" indent="0">
              <a:buNone/>
              <a:defRPr sz="1300">
                <a:solidFill>
                  <a:schemeClr val="tx1">
                    <a:tint val="75000"/>
                  </a:schemeClr>
                </a:solidFill>
              </a:defRPr>
            </a:lvl8pPr>
            <a:lvl9pPr marL="3489642" indent="0">
              <a:buNone/>
              <a:defRPr sz="13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DF275096-184A-4610-8F99-5673DB6A627A}"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5" name="Footer Placeholder 4"/>
          <p:cNvSpPr>
            <a:spLocks noGrp="1"/>
          </p:cNvSpPr>
          <p:nvPr>
            <p:ph type="ftr" sz="quarter" idx="11"/>
          </p:nvPr>
        </p:nvSpPr>
        <p:spPr>
          <a:xfrm>
            <a:off x="3124200" y="4767264"/>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28466176-92F4-4019-957B-948EABAE2E83}"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1893697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146887392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90DA5C3B-4EA1-43B5-935D-53F2C6B09B60}"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3" name="Footer Placeholder 2"/>
          <p:cNvSpPr>
            <a:spLocks noGrp="1"/>
          </p:cNvSpPr>
          <p:nvPr>
            <p:ph type="ftr" sz="quarter" idx="11"/>
          </p:nvPr>
        </p:nvSpPr>
        <p:spPr>
          <a:xfrm>
            <a:off x="3124200" y="4767264"/>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4" name="Slide Number Placeholder 3"/>
          <p:cNvSpPr>
            <a:spLocks noGrp="1"/>
          </p:cNvSpPr>
          <p:nvPr>
            <p:ph type="sldNum" sz="quarter" idx="12"/>
          </p:nvPr>
        </p:nvSpPr>
        <p:spPr>
          <a:xfrm>
            <a:off x="6553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E43FDC8C-4F4B-4774-B9FD-780770EB00B8}"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83520109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9" y="204791"/>
            <a:ext cx="3008313" cy="871538"/>
          </a:xfrm>
        </p:spPr>
        <p:txBody>
          <a:bodyPr anchor="b"/>
          <a:lstStyle>
            <a:lvl1pPr algn="l">
              <a:defRPr sz="1900" b="1"/>
            </a:lvl1pPr>
          </a:lstStyle>
          <a:p>
            <a:r>
              <a:rPr lang="en-AU" smtClean="0"/>
              <a:t>Click to edit Master title style</a:t>
            </a:r>
            <a:endParaRPr lang="en-US"/>
          </a:p>
        </p:txBody>
      </p:sp>
      <p:sp>
        <p:nvSpPr>
          <p:cNvPr id="3" name="Content Placeholder 2"/>
          <p:cNvSpPr>
            <a:spLocks noGrp="1"/>
          </p:cNvSpPr>
          <p:nvPr>
            <p:ph idx="1"/>
          </p:nvPr>
        </p:nvSpPr>
        <p:spPr>
          <a:xfrm>
            <a:off x="3575058" y="204797"/>
            <a:ext cx="5111751" cy="4389835"/>
          </a:xfrm>
        </p:spPr>
        <p:txBody>
          <a:bodyPr/>
          <a:lstStyle>
            <a:lvl1pPr>
              <a:defRPr sz="3000"/>
            </a:lvl1pPr>
            <a:lvl2pPr>
              <a:defRPr sz="27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9" y="1076334"/>
            <a:ext cx="3008313" cy="3518297"/>
          </a:xfrm>
        </p:spPr>
        <p:txBody>
          <a:bodyPr/>
          <a:lstStyle>
            <a:lvl1pPr marL="0" indent="0">
              <a:buNone/>
              <a:defRPr sz="1300"/>
            </a:lvl1pPr>
            <a:lvl2pPr marL="436207" indent="0">
              <a:buNone/>
              <a:defRPr sz="1100"/>
            </a:lvl2pPr>
            <a:lvl3pPr marL="872411" indent="0">
              <a:buNone/>
              <a:defRPr sz="1000"/>
            </a:lvl3pPr>
            <a:lvl4pPr marL="1308616" indent="0">
              <a:buNone/>
              <a:defRPr sz="900"/>
            </a:lvl4pPr>
            <a:lvl5pPr marL="1744822" indent="0">
              <a:buNone/>
              <a:defRPr sz="900"/>
            </a:lvl5pPr>
            <a:lvl6pPr marL="2181026" indent="0">
              <a:buNone/>
              <a:defRPr sz="900"/>
            </a:lvl6pPr>
            <a:lvl7pPr marL="2617232" indent="0">
              <a:buNone/>
              <a:defRPr sz="900"/>
            </a:lvl7pPr>
            <a:lvl8pPr marL="3053437" indent="0">
              <a:buNone/>
              <a:defRPr sz="900"/>
            </a:lvl8pPr>
            <a:lvl9pPr marL="3489642"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0AAD49F0-D532-4171-A284-8A1E1054D2A5}"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6" name="Footer Placeholder 5"/>
          <p:cNvSpPr>
            <a:spLocks noGrp="1"/>
          </p:cNvSpPr>
          <p:nvPr>
            <p:ph type="ftr" sz="quarter" idx="11"/>
          </p:nvPr>
        </p:nvSpPr>
        <p:spPr>
          <a:xfrm>
            <a:off x="3124200" y="4767264"/>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08603EDF-9842-4A3B-83F4-9B2A06EA0B08}"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351037782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7"/>
            <a:ext cx="5486400" cy="425054"/>
          </a:xfrm>
        </p:spPr>
        <p:txBody>
          <a:bodyPr anchor="b"/>
          <a:lstStyle>
            <a:lvl1pPr algn="l">
              <a:defRPr sz="19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000"/>
            </a:lvl1pPr>
            <a:lvl2pPr marL="436207" indent="0">
              <a:buNone/>
              <a:defRPr sz="2700"/>
            </a:lvl2pPr>
            <a:lvl3pPr marL="872411" indent="0">
              <a:buNone/>
              <a:defRPr sz="2200"/>
            </a:lvl3pPr>
            <a:lvl4pPr marL="1308616" indent="0">
              <a:buNone/>
              <a:defRPr sz="1900"/>
            </a:lvl4pPr>
            <a:lvl5pPr marL="1744822" indent="0">
              <a:buNone/>
              <a:defRPr sz="1900"/>
            </a:lvl5pPr>
            <a:lvl6pPr marL="2181026" indent="0">
              <a:buNone/>
              <a:defRPr sz="1900"/>
            </a:lvl6pPr>
            <a:lvl7pPr marL="2617232" indent="0">
              <a:buNone/>
              <a:defRPr sz="1900"/>
            </a:lvl7pPr>
            <a:lvl8pPr marL="3053437" indent="0">
              <a:buNone/>
              <a:defRPr sz="1900"/>
            </a:lvl8pPr>
            <a:lvl9pPr marL="3489642" indent="0">
              <a:buNone/>
              <a:defRPr sz="1900"/>
            </a:lvl9pPr>
          </a:lstStyle>
          <a:p>
            <a:pPr lvl="0"/>
            <a:endParaRPr lang="en-US" noProof="0" dirty="0"/>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300"/>
            </a:lvl1pPr>
            <a:lvl2pPr marL="436207" indent="0">
              <a:buNone/>
              <a:defRPr sz="1100"/>
            </a:lvl2pPr>
            <a:lvl3pPr marL="872411" indent="0">
              <a:buNone/>
              <a:defRPr sz="1000"/>
            </a:lvl3pPr>
            <a:lvl4pPr marL="1308616" indent="0">
              <a:buNone/>
              <a:defRPr sz="900"/>
            </a:lvl4pPr>
            <a:lvl5pPr marL="1744822" indent="0">
              <a:buNone/>
              <a:defRPr sz="900"/>
            </a:lvl5pPr>
            <a:lvl6pPr marL="2181026" indent="0">
              <a:buNone/>
              <a:defRPr sz="900"/>
            </a:lvl6pPr>
            <a:lvl7pPr marL="2617232" indent="0">
              <a:buNone/>
              <a:defRPr sz="900"/>
            </a:lvl7pPr>
            <a:lvl8pPr marL="3053437" indent="0">
              <a:buNone/>
              <a:defRPr sz="900"/>
            </a:lvl8pPr>
            <a:lvl9pPr marL="3489642"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31B38E4F-B916-4EBB-AD14-A46062FDF4CB}"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6" name="Footer Placeholder 5"/>
          <p:cNvSpPr>
            <a:spLocks noGrp="1"/>
          </p:cNvSpPr>
          <p:nvPr>
            <p:ph type="ftr" sz="quarter" idx="11"/>
          </p:nvPr>
        </p:nvSpPr>
        <p:spPr>
          <a:xfrm>
            <a:off x="3124200" y="4767264"/>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C7ACCFD9-9D87-4619-B224-F73AFC95C4B6}"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396560483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12523201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65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49645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510380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754901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123608921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402334290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28143088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512033" indent="0" algn="ctr">
              <a:buNone/>
              <a:defRPr>
                <a:solidFill>
                  <a:schemeClr val="tx1">
                    <a:tint val="75000"/>
                  </a:schemeClr>
                </a:solidFill>
              </a:defRPr>
            </a:lvl2pPr>
            <a:lvl3pPr marL="1024065" indent="0" algn="ctr">
              <a:buNone/>
              <a:defRPr>
                <a:solidFill>
                  <a:schemeClr val="tx1">
                    <a:tint val="75000"/>
                  </a:schemeClr>
                </a:solidFill>
              </a:defRPr>
            </a:lvl3pPr>
            <a:lvl4pPr marL="1536098" indent="0" algn="ctr">
              <a:buNone/>
              <a:defRPr>
                <a:solidFill>
                  <a:schemeClr val="tx1">
                    <a:tint val="75000"/>
                  </a:schemeClr>
                </a:solidFill>
              </a:defRPr>
            </a:lvl4pPr>
            <a:lvl5pPr marL="2048130" indent="0" algn="ctr">
              <a:buNone/>
              <a:defRPr>
                <a:solidFill>
                  <a:schemeClr val="tx1">
                    <a:tint val="75000"/>
                  </a:schemeClr>
                </a:solidFill>
              </a:defRPr>
            </a:lvl5pPr>
            <a:lvl6pPr marL="2560163" indent="0" algn="ctr">
              <a:buNone/>
              <a:defRPr>
                <a:solidFill>
                  <a:schemeClr val="tx1">
                    <a:tint val="75000"/>
                  </a:schemeClr>
                </a:solidFill>
              </a:defRPr>
            </a:lvl6pPr>
            <a:lvl7pPr marL="3072196" indent="0" algn="ctr">
              <a:buNone/>
              <a:defRPr>
                <a:solidFill>
                  <a:schemeClr val="tx1">
                    <a:tint val="75000"/>
                  </a:schemeClr>
                </a:solidFill>
              </a:defRPr>
            </a:lvl7pPr>
            <a:lvl8pPr marL="3584228" indent="0" algn="ctr">
              <a:buNone/>
              <a:defRPr>
                <a:solidFill>
                  <a:schemeClr val="tx1">
                    <a:tint val="75000"/>
                  </a:schemeClr>
                </a:solidFill>
              </a:defRPr>
            </a:lvl8pPr>
            <a:lvl9pPr marL="4096261"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a:xfrm>
            <a:off x="457200" y="4767264"/>
            <a:ext cx="2133600" cy="273844"/>
          </a:xfrm>
          <a:prstGeom prst="rect">
            <a:avLst/>
          </a:prstGeom>
        </p:spPr>
        <p:txBody>
          <a:bodyPr lIns="102407" tIns="51203" rIns="102407" bIns="51203"/>
          <a:lstStyle/>
          <a:p>
            <a:pPr defTabSz="1024065" fontAlgn="auto">
              <a:spcBef>
                <a:spcPts val="0"/>
              </a:spcBef>
              <a:spcAft>
                <a:spcPts val="0"/>
              </a:spcAft>
            </a:pPr>
            <a:fld id="{B4C3ADA4-0C3F-4BB6-899D-A538EF9B9353}" type="datetimeFigureOut">
              <a:rPr lang="en-AU" sz="2000">
                <a:solidFill>
                  <a:prstClr val="black"/>
                </a:solidFill>
                <a:latin typeface="Calibri"/>
                <a:cs typeface="+mn-cs"/>
              </a:rPr>
              <a:pPr defTabSz="1024065" fontAlgn="auto">
                <a:spcBef>
                  <a:spcPts val="0"/>
                </a:spcBef>
                <a:spcAft>
                  <a:spcPts val="0"/>
                </a:spcAft>
              </a:pPr>
              <a:t>17/11/17</a:t>
            </a:fld>
            <a:endParaRPr lang="en-AU" sz="2000" dirty="0">
              <a:solidFill>
                <a:prstClr val="black"/>
              </a:solidFill>
              <a:latin typeface="Calibri"/>
              <a:cs typeface="+mn-cs"/>
            </a:endParaRPr>
          </a:p>
        </p:txBody>
      </p:sp>
      <p:sp>
        <p:nvSpPr>
          <p:cNvPr id="5" name="Footer Placeholder 4"/>
          <p:cNvSpPr>
            <a:spLocks noGrp="1"/>
          </p:cNvSpPr>
          <p:nvPr>
            <p:ph type="ftr" sz="quarter" idx="11"/>
          </p:nvPr>
        </p:nvSpPr>
        <p:spPr>
          <a:xfrm>
            <a:off x="3124200" y="4767264"/>
            <a:ext cx="2895600" cy="273844"/>
          </a:xfrm>
          <a:prstGeom prst="rect">
            <a:avLst/>
          </a:prstGeom>
        </p:spPr>
        <p:txBody>
          <a:bodyPr lIns="102407" tIns="51203" rIns="102407" bIns="51203"/>
          <a:lstStyle/>
          <a:p>
            <a:pPr defTabSz="1024065" fontAlgn="auto">
              <a:spcBef>
                <a:spcPts val="0"/>
              </a:spcBef>
              <a:spcAft>
                <a:spcPts val="0"/>
              </a:spcAft>
            </a:pPr>
            <a:endParaRPr lang="en-AU" sz="2000" dirty="0">
              <a:solidFill>
                <a:prstClr val="black"/>
              </a:solidFill>
              <a:latin typeface="Calibri"/>
              <a:cs typeface="+mn-cs"/>
            </a:endParaRPr>
          </a:p>
        </p:txBody>
      </p:sp>
      <p:sp>
        <p:nvSpPr>
          <p:cNvPr id="6" name="Slide Number Placeholder 5"/>
          <p:cNvSpPr>
            <a:spLocks noGrp="1"/>
          </p:cNvSpPr>
          <p:nvPr>
            <p:ph type="sldNum" sz="quarter" idx="12"/>
          </p:nvPr>
        </p:nvSpPr>
        <p:spPr>
          <a:xfrm>
            <a:off x="6553200" y="4767264"/>
            <a:ext cx="2133600" cy="273844"/>
          </a:xfrm>
          <a:prstGeom prst="rect">
            <a:avLst/>
          </a:prstGeom>
        </p:spPr>
        <p:txBody>
          <a:bodyPr lIns="102407" tIns="51203" rIns="102407" bIns="51203"/>
          <a:lstStyle/>
          <a:p>
            <a:pPr defTabSz="1024065" fontAlgn="auto">
              <a:spcBef>
                <a:spcPts val="0"/>
              </a:spcBef>
              <a:spcAft>
                <a:spcPts val="0"/>
              </a:spcAft>
            </a:pPr>
            <a:fld id="{71ABB1EA-1D94-4E09-8F29-65A1EA014105}" type="slidenum">
              <a:rPr lang="en-AU" sz="2000">
                <a:solidFill>
                  <a:prstClr val="black"/>
                </a:solidFill>
                <a:latin typeface="Calibri"/>
                <a:cs typeface="+mn-cs"/>
              </a:rPr>
              <a:pPr defTabSz="1024065" fontAlgn="auto">
                <a:spcBef>
                  <a:spcPts val="0"/>
                </a:spcBef>
                <a:spcAft>
                  <a:spcPts val="0"/>
                </a:spcAft>
              </a:pPr>
              <a:t>‹#›</a:t>
            </a:fld>
            <a:endParaRPr lang="en-AU" sz="2000" dirty="0">
              <a:solidFill>
                <a:prstClr val="black"/>
              </a:solidFill>
              <a:latin typeface="Calibri"/>
              <a:cs typeface="+mn-cs"/>
            </a:endParaRPr>
          </a:p>
        </p:txBody>
      </p:sp>
    </p:spTree>
    <p:extLst>
      <p:ext uri="{BB962C8B-B14F-4D97-AF65-F5344CB8AC3E}">
        <p14:creationId xmlns:p14="http://schemas.microsoft.com/office/powerpoint/2010/main" val="183366866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7920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71957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20" y="260353"/>
            <a:ext cx="7780976" cy="4158835"/>
          </a:xfrm>
          <a:prstGeom prst="rect">
            <a:avLst/>
          </a:prstGeom>
        </p:spPr>
        <p:txBody>
          <a:bodyPr lIns="68577" tIns="34289" rIns="68577" bIns="34289"/>
          <a:lstStyle>
            <a:lvl1pPr>
              <a:buClr>
                <a:schemeClr val="tx1"/>
              </a:buClr>
              <a:defRPr/>
            </a:lvl1pPr>
          </a:lstStyle>
          <a:p>
            <a:r>
              <a:rPr lang="en-US" dirty="0" smtClean="0"/>
              <a:t>Click icon to add picture</a:t>
            </a:r>
            <a:endParaRPr lang="en-US" dirty="0"/>
          </a:p>
        </p:txBody>
      </p:sp>
      <p:sp>
        <p:nvSpPr>
          <p:cNvPr id="13" name="Text Placeholder 12"/>
          <p:cNvSpPr>
            <a:spLocks noGrp="1"/>
          </p:cNvSpPr>
          <p:nvPr>
            <p:ph type="body" sz="quarter" idx="11" hasCustomPrompt="1"/>
          </p:nvPr>
        </p:nvSpPr>
        <p:spPr>
          <a:xfrm>
            <a:off x="0" y="2184400"/>
            <a:ext cx="9144000" cy="977900"/>
          </a:xfrm>
          <a:prstGeom prst="rect">
            <a:avLst/>
          </a:prstGeom>
        </p:spPr>
        <p:txBody>
          <a:bodyPr lIns="68577" tIns="34289" rIns="68577" bIns="34289">
            <a:normAutofit/>
          </a:bodyPr>
          <a:lstStyle>
            <a:lvl1pPr marL="0" indent="0" algn="ctr">
              <a:buNone/>
              <a:defRPr sz="4400"/>
            </a:lvl1pPr>
          </a:lstStyle>
          <a:p>
            <a:pPr lvl="0"/>
            <a:r>
              <a:rPr lang="en-US" dirty="0" smtClean="0"/>
              <a:t>Your Message</a:t>
            </a:r>
          </a:p>
        </p:txBody>
      </p:sp>
      <p:pic>
        <p:nvPicPr>
          <p:cNvPr id="7" name="Picture 6" descr="ACN Logo_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9500" y="4556814"/>
            <a:ext cx="811436" cy="203887"/>
          </a:xfrm>
          <a:prstGeom prst="rect">
            <a:avLst/>
          </a:prstGeom>
        </p:spPr>
      </p:pic>
      <p:pic>
        <p:nvPicPr>
          <p:cNvPr id="8" name="Picture 7" descr="WeAreACN-Logo_Whit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30760" y="4849428"/>
            <a:ext cx="1043768" cy="152369"/>
          </a:xfrm>
          <a:prstGeom prst="rect">
            <a:avLst/>
          </a:prstGeom>
        </p:spPr>
      </p:pic>
    </p:spTree>
    <p:extLst>
      <p:ext uri="{BB962C8B-B14F-4D97-AF65-F5344CB8AC3E}">
        <p14:creationId xmlns:p14="http://schemas.microsoft.com/office/powerpoint/2010/main" val="3461555209"/>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C:\Users\karren.challenor-mil\AppData\Local\Microsoft\Windows\Temporary Internet Files\Content.Outlook\M9XVNYPO\girl-phone-iStock_000055201098_Full.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265" y="-6265"/>
            <a:ext cx="9194105" cy="52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CN Logo_White.ai"/>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701087" y="4132098"/>
            <a:ext cx="1442913" cy="101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WeAreACN-Logo_White.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868052" y="4821448"/>
            <a:ext cx="1043768" cy="152369"/>
          </a:xfrm>
          <a:prstGeom prst="rect">
            <a:avLst/>
          </a:prstGeom>
        </p:spPr>
      </p:pic>
    </p:spTree>
    <p:extLst>
      <p:ext uri="{BB962C8B-B14F-4D97-AF65-F5344CB8AC3E}">
        <p14:creationId xmlns:p14="http://schemas.microsoft.com/office/powerpoint/2010/main" val="2975996551"/>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3389651001"/>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0451206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6086073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4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700">
                <a:solidFill>
                  <a:schemeClr val="tx1">
                    <a:tint val="75000"/>
                  </a:schemeClr>
                </a:solidFill>
              </a:defRPr>
            </a:lvl1pPr>
            <a:lvl2pPr marL="389494" indent="0">
              <a:buNone/>
              <a:defRPr sz="1500">
                <a:solidFill>
                  <a:schemeClr val="tx1">
                    <a:tint val="75000"/>
                  </a:schemeClr>
                </a:solidFill>
              </a:defRPr>
            </a:lvl2pPr>
            <a:lvl3pPr marL="778986" indent="0">
              <a:buNone/>
              <a:defRPr sz="1400">
                <a:solidFill>
                  <a:schemeClr val="tx1">
                    <a:tint val="75000"/>
                  </a:schemeClr>
                </a:solidFill>
              </a:defRPr>
            </a:lvl3pPr>
            <a:lvl4pPr marL="1168479" indent="0">
              <a:buNone/>
              <a:defRPr sz="1200">
                <a:solidFill>
                  <a:schemeClr val="tx1">
                    <a:tint val="75000"/>
                  </a:schemeClr>
                </a:solidFill>
              </a:defRPr>
            </a:lvl4pPr>
            <a:lvl5pPr marL="1557972" indent="0">
              <a:buNone/>
              <a:defRPr sz="1200">
                <a:solidFill>
                  <a:schemeClr val="tx1">
                    <a:tint val="75000"/>
                  </a:schemeClr>
                </a:solidFill>
              </a:defRPr>
            </a:lvl5pPr>
            <a:lvl6pPr marL="1947464" indent="0">
              <a:buNone/>
              <a:defRPr sz="1200">
                <a:solidFill>
                  <a:schemeClr val="tx1">
                    <a:tint val="75000"/>
                  </a:schemeClr>
                </a:solidFill>
              </a:defRPr>
            </a:lvl6pPr>
            <a:lvl7pPr marL="2336957" indent="0">
              <a:buNone/>
              <a:defRPr sz="1200">
                <a:solidFill>
                  <a:schemeClr val="tx1">
                    <a:tint val="75000"/>
                  </a:schemeClr>
                </a:solidFill>
              </a:defRPr>
            </a:lvl7pPr>
            <a:lvl8pPr marL="2726450" indent="0">
              <a:buNone/>
              <a:defRPr sz="1200">
                <a:solidFill>
                  <a:schemeClr val="tx1">
                    <a:tint val="75000"/>
                  </a:schemeClr>
                </a:solidFill>
              </a:defRPr>
            </a:lvl8pPr>
            <a:lvl9pPr marL="3115943" indent="0">
              <a:buNone/>
              <a:defRPr sz="12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DF275096-184A-4610-8F99-5673DB6A627A}"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5" name="Footer Placeholder 4"/>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28466176-92F4-4019-957B-948EABAE2E83}"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1169840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1623078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3389651001"/>
      </p:ext>
    </p:extLst>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90DA5C3B-4EA1-43B5-935D-53F2C6B09B60}"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3" name="Footer Placeholder 2"/>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4" name="Slide Number Placeholder 3"/>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E43FDC8C-4F4B-4774-B9FD-780770EB00B8}"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1983399094"/>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04790"/>
            <a:ext cx="3008313" cy="871538"/>
          </a:xfrm>
        </p:spPr>
        <p:txBody>
          <a:bodyPr anchor="b"/>
          <a:lstStyle>
            <a:lvl1pPr algn="l">
              <a:defRPr sz="1700" b="1"/>
            </a:lvl1pPr>
          </a:lstStyle>
          <a:p>
            <a:r>
              <a:rPr lang="en-AU" smtClean="0"/>
              <a:t>Click to edit Master title style</a:t>
            </a:r>
            <a:endParaRPr lang="en-US"/>
          </a:p>
        </p:txBody>
      </p:sp>
      <p:sp>
        <p:nvSpPr>
          <p:cNvPr id="3" name="Content Placeholder 2"/>
          <p:cNvSpPr>
            <a:spLocks noGrp="1"/>
          </p:cNvSpPr>
          <p:nvPr>
            <p:ph idx="1"/>
          </p:nvPr>
        </p:nvSpPr>
        <p:spPr>
          <a:xfrm>
            <a:off x="3575057" y="204796"/>
            <a:ext cx="5111751"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8" y="1076333"/>
            <a:ext cx="3008313" cy="351829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0AAD49F0-D532-4171-A284-8A1E1054D2A5}"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6" name="Footer Placeholder 5"/>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08603EDF-9842-4A3B-83F4-9B2A06EA0B08}"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3175147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6"/>
            <a:ext cx="5486400" cy="425054"/>
          </a:xfrm>
        </p:spPr>
        <p:txBody>
          <a:bodyPr anchor="b"/>
          <a:lstStyle>
            <a:lvl1pPr algn="l">
              <a:defRPr sz="17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700"/>
            </a:lvl1pPr>
            <a:lvl2pPr marL="389494" indent="0">
              <a:buNone/>
              <a:defRPr sz="2400"/>
            </a:lvl2pPr>
            <a:lvl3pPr marL="778986" indent="0">
              <a:buNone/>
              <a:defRPr sz="2000"/>
            </a:lvl3pPr>
            <a:lvl4pPr marL="1168479" indent="0">
              <a:buNone/>
              <a:defRPr sz="1700"/>
            </a:lvl4pPr>
            <a:lvl5pPr marL="1557972" indent="0">
              <a:buNone/>
              <a:defRPr sz="1700"/>
            </a:lvl5pPr>
            <a:lvl6pPr marL="1947464" indent="0">
              <a:buNone/>
              <a:defRPr sz="1700"/>
            </a:lvl6pPr>
            <a:lvl7pPr marL="2336957" indent="0">
              <a:buNone/>
              <a:defRPr sz="1700"/>
            </a:lvl7pPr>
            <a:lvl8pPr marL="2726450" indent="0">
              <a:buNone/>
              <a:defRPr sz="1700"/>
            </a:lvl8pPr>
            <a:lvl9pPr marL="3115943" indent="0">
              <a:buNone/>
              <a:defRPr sz="1700"/>
            </a:lvl9pPr>
          </a:lstStyle>
          <a:p>
            <a:pPr lvl="0"/>
            <a:endParaRPr lang="en-US" noProof="0" dirty="0"/>
          </a:p>
        </p:txBody>
      </p:sp>
      <p:sp>
        <p:nvSpPr>
          <p:cNvPr id="4" name="Text Placeholder 3"/>
          <p:cNvSpPr>
            <a:spLocks noGrp="1"/>
          </p:cNvSpPr>
          <p:nvPr>
            <p:ph type="body" sz="half" idx="2"/>
          </p:nvPr>
        </p:nvSpPr>
        <p:spPr>
          <a:xfrm>
            <a:off x="1792288" y="4025510"/>
            <a:ext cx="5486400" cy="60364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31B38E4F-B916-4EBB-AD14-A46062FDF4CB}"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6" name="Footer Placeholder 5"/>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C7ACCFD9-9D87-4619-B224-F73AFC95C4B6}"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31872545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873314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4964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719570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20" y="260353"/>
            <a:ext cx="7780976" cy="4158835"/>
          </a:xfrm>
          <a:prstGeom prst="rect">
            <a:avLst/>
          </a:prstGeom>
        </p:spPr>
        <p:txBody>
          <a:bodyPr lIns="68577" tIns="34289" rIns="68577" bIns="34289"/>
          <a:lstStyle>
            <a:lvl1pPr>
              <a:buClr>
                <a:schemeClr val="tx1"/>
              </a:buClr>
              <a:defRPr/>
            </a:lvl1pPr>
          </a:lstStyle>
          <a:p>
            <a:r>
              <a:rPr lang="en-US" dirty="0" smtClean="0"/>
              <a:t>Click icon to add picture</a:t>
            </a:r>
            <a:endParaRPr lang="en-US" dirty="0"/>
          </a:p>
        </p:txBody>
      </p:sp>
      <p:sp>
        <p:nvSpPr>
          <p:cNvPr id="13" name="Text Placeholder 12"/>
          <p:cNvSpPr>
            <a:spLocks noGrp="1"/>
          </p:cNvSpPr>
          <p:nvPr>
            <p:ph type="body" sz="quarter" idx="11" hasCustomPrompt="1"/>
          </p:nvPr>
        </p:nvSpPr>
        <p:spPr>
          <a:xfrm>
            <a:off x="0" y="2184400"/>
            <a:ext cx="9144000" cy="977900"/>
          </a:xfrm>
          <a:prstGeom prst="rect">
            <a:avLst/>
          </a:prstGeom>
        </p:spPr>
        <p:txBody>
          <a:bodyPr lIns="68577" tIns="34289" rIns="68577" bIns="34289">
            <a:normAutofit/>
          </a:bodyPr>
          <a:lstStyle>
            <a:lvl1pPr marL="0" indent="0" algn="ctr">
              <a:buNone/>
              <a:defRPr sz="4400"/>
            </a:lvl1pPr>
          </a:lstStyle>
          <a:p>
            <a:pPr lvl="0"/>
            <a:r>
              <a:rPr lang="en-US" dirty="0" smtClean="0"/>
              <a:t>Your Message</a:t>
            </a:r>
          </a:p>
        </p:txBody>
      </p:sp>
    </p:spTree>
    <p:extLst>
      <p:ext uri="{BB962C8B-B14F-4D97-AF65-F5344CB8AC3E}">
        <p14:creationId xmlns:p14="http://schemas.microsoft.com/office/powerpoint/2010/main" val="3461555209"/>
      </p:ext>
    </p:extLst>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C:\Users\karren.challenor-mil\AppData\Local\Microsoft\Windows\Temporary Internet Files\Content.Outlook\M9XVNYPO\girl-phone-iStock_000055201098_Full.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265" y="-6265"/>
            <a:ext cx="9194105" cy="52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CN Logo_White.ai"/>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701087" y="4043183"/>
            <a:ext cx="1442913" cy="101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WeAreACN-Logo_White.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868052" y="4732533"/>
            <a:ext cx="1043768" cy="152369"/>
          </a:xfrm>
          <a:prstGeom prst="rect">
            <a:avLst/>
          </a:prstGeom>
        </p:spPr>
      </p:pic>
    </p:spTree>
    <p:extLst>
      <p:ext uri="{BB962C8B-B14F-4D97-AF65-F5344CB8AC3E}">
        <p14:creationId xmlns:p14="http://schemas.microsoft.com/office/powerpoint/2010/main" val="2231264733"/>
      </p:ext>
    </p:extLst>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fld id="{90DE1613-4DD6-429E-812D-5CD4E6ED2903}" type="datetimeFigureOut">
              <a:rPr lang="en-US" smtClean="0">
                <a:solidFill>
                  <a:prstClr val="white"/>
                </a:solidFill>
                <a:ea typeface="MS PGothic" pitchFamily="34" charset="-128"/>
              </a:rPr>
              <a:pPr defTabSz="387350"/>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1472627166"/>
      </p:ext>
    </p:extLst>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Content Placeholder 2"/>
          <p:cNvSpPr>
            <a:spLocks noGrp="1"/>
          </p:cNvSpPr>
          <p:nvPr>
            <p:ph sz="half" idx="1"/>
          </p:nvPr>
        </p:nvSpPr>
        <p:spPr>
          <a:xfrm>
            <a:off x="457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48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10393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0451206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dirty="0"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8732554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400" b="1" cap="all"/>
            </a:lvl1pPr>
          </a:lstStyle>
          <a:p>
            <a:r>
              <a:rPr lang="en-AU" dirty="0" smtClean="0"/>
              <a:t>Click to edit Master title style</a:t>
            </a:r>
            <a:endParaRPr lang="en-US" dirty="0"/>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700">
                <a:solidFill>
                  <a:schemeClr val="tx1">
                    <a:tint val="75000"/>
                  </a:schemeClr>
                </a:solidFill>
              </a:defRPr>
            </a:lvl1pPr>
            <a:lvl2pPr marL="389494" indent="0">
              <a:buNone/>
              <a:defRPr sz="1500">
                <a:solidFill>
                  <a:schemeClr val="tx1">
                    <a:tint val="75000"/>
                  </a:schemeClr>
                </a:solidFill>
              </a:defRPr>
            </a:lvl2pPr>
            <a:lvl3pPr marL="778986" indent="0">
              <a:buNone/>
              <a:defRPr sz="1400">
                <a:solidFill>
                  <a:schemeClr val="tx1">
                    <a:tint val="75000"/>
                  </a:schemeClr>
                </a:solidFill>
              </a:defRPr>
            </a:lvl3pPr>
            <a:lvl4pPr marL="1168479" indent="0">
              <a:buNone/>
              <a:defRPr sz="1200">
                <a:solidFill>
                  <a:schemeClr val="tx1">
                    <a:tint val="75000"/>
                  </a:schemeClr>
                </a:solidFill>
              </a:defRPr>
            </a:lvl4pPr>
            <a:lvl5pPr marL="1557972" indent="0">
              <a:buNone/>
              <a:defRPr sz="1200">
                <a:solidFill>
                  <a:schemeClr val="tx1">
                    <a:tint val="75000"/>
                  </a:schemeClr>
                </a:solidFill>
              </a:defRPr>
            </a:lvl5pPr>
            <a:lvl6pPr marL="1947464" indent="0">
              <a:buNone/>
              <a:defRPr sz="1200">
                <a:solidFill>
                  <a:schemeClr val="tx1">
                    <a:tint val="75000"/>
                  </a:schemeClr>
                </a:solidFill>
              </a:defRPr>
            </a:lvl6pPr>
            <a:lvl7pPr marL="2336957" indent="0">
              <a:buNone/>
              <a:defRPr sz="1200">
                <a:solidFill>
                  <a:schemeClr val="tx1">
                    <a:tint val="75000"/>
                  </a:schemeClr>
                </a:solidFill>
              </a:defRPr>
            </a:lvl7pPr>
            <a:lvl8pPr marL="2726450" indent="0">
              <a:buNone/>
              <a:defRPr sz="1200">
                <a:solidFill>
                  <a:schemeClr val="tx1">
                    <a:tint val="75000"/>
                  </a:schemeClr>
                </a:solidFill>
              </a:defRPr>
            </a:lvl8pPr>
            <a:lvl9pPr marL="3115943" indent="0">
              <a:buNone/>
              <a:defRPr sz="12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DF275096-184A-4610-8F99-5673DB6A627A}" type="datetimeFigureOut">
              <a:rPr lang="en-US" smtClean="0">
                <a:solidFill>
                  <a:prstClr val="black"/>
                </a:solidFill>
                <a:latin typeface="Calibri" pitchFamily="34" charset="0"/>
                <a:ea typeface="MS PGothic" pitchFamily="34" charset="-128"/>
              </a:rPr>
              <a:pPr defTabSz="387350"/>
              <a:t>17/11/17</a:t>
            </a:fld>
            <a:endParaRPr lang="en-US" dirty="0" smtClean="0">
              <a:solidFill>
                <a:prstClr val="black"/>
              </a:solidFill>
              <a:latin typeface="Calibri" pitchFamily="34" charset="0"/>
              <a:ea typeface="MS PGothic" pitchFamily="34" charset="-128"/>
            </a:endParaRPr>
          </a:p>
        </p:txBody>
      </p:sp>
      <p:sp>
        <p:nvSpPr>
          <p:cNvPr id="5" name="Footer Placeholder 4"/>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latin typeface="Calibri"/>
            </a:endParaRPr>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28466176-92F4-4019-957B-948EABAE2E83}" type="slidenum">
              <a:rPr lang="en-US" smtClean="0">
                <a:solidFill>
                  <a:prstClr val="black"/>
                </a:solidFill>
                <a:latin typeface="Calibri" pitchFamily="34" charset="0"/>
                <a:ea typeface="MS PGothic" pitchFamily="34" charset="-128"/>
              </a:rPr>
              <a:pPr defTabSz="387350"/>
              <a:t>‹#›</a:t>
            </a:fld>
            <a:endParaRPr lang="en-US" dirty="0" smtClean="0">
              <a:solidFill>
                <a:prstClr val="black"/>
              </a:solidFill>
              <a:latin typeface="Calibri" pitchFamily="34" charset="0"/>
              <a:ea typeface="MS PGothic" pitchFamily="34" charset="-128"/>
            </a:endParaRPr>
          </a:p>
        </p:txBody>
      </p:sp>
    </p:spTree>
    <p:extLst>
      <p:ext uri="{BB962C8B-B14F-4D97-AF65-F5344CB8AC3E}">
        <p14:creationId xmlns:p14="http://schemas.microsoft.com/office/powerpoint/2010/main" val="17580337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Tree>
    <p:extLst>
      <p:ext uri="{BB962C8B-B14F-4D97-AF65-F5344CB8AC3E}">
        <p14:creationId xmlns:p14="http://schemas.microsoft.com/office/powerpoint/2010/main" val="15486613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90DA5C3B-4EA1-43B5-935D-53F2C6B09B60}" type="datetimeFigureOut">
              <a:rPr lang="en-US" smtClean="0">
                <a:solidFill>
                  <a:prstClr val="black"/>
                </a:solidFill>
                <a:latin typeface="Calibri" pitchFamily="34" charset="0"/>
                <a:ea typeface="MS PGothic" pitchFamily="34" charset="-128"/>
              </a:rPr>
              <a:pPr defTabSz="387350"/>
              <a:t>17/11/17</a:t>
            </a:fld>
            <a:endParaRPr lang="en-US" dirty="0" smtClean="0">
              <a:solidFill>
                <a:prstClr val="black"/>
              </a:solidFill>
              <a:latin typeface="Calibri" pitchFamily="34" charset="0"/>
              <a:ea typeface="MS PGothic" pitchFamily="34" charset="-128"/>
            </a:endParaRPr>
          </a:p>
        </p:txBody>
      </p:sp>
      <p:sp>
        <p:nvSpPr>
          <p:cNvPr id="3" name="Footer Placeholder 2"/>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latin typeface="Calibri"/>
            </a:endParaRPr>
          </a:p>
        </p:txBody>
      </p:sp>
      <p:sp>
        <p:nvSpPr>
          <p:cNvPr id="4" name="Slide Number Placeholder 3"/>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E43FDC8C-4F4B-4774-B9FD-780770EB00B8}" type="slidenum">
              <a:rPr lang="en-US" smtClean="0">
                <a:solidFill>
                  <a:prstClr val="black"/>
                </a:solidFill>
                <a:latin typeface="Calibri" pitchFamily="34" charset="0"/>
                <a:ea typeface="MS PGothic" pitchFamily="34" charset="-128"/>
              </a:rPr>
              <a:pPr defTabSz="387350"/>
              <a:t>‹#›</a:t>
            </a:fld>
            <a:endParaRPr lang="en-US" dirty="0" smtClean="0">
              <a:solidFill>
                <a:prstClr val="black"/>
              </a:solidFill>
              <a:latin typeface="Calibri" pitchFamily="34" charset="0"/>
              <a:ea typeface="MS PGothic" pitchFamily="34" charset="-128"/>
            </a:endParaRPr>
          </a:p>
        </p:txBody>
      </p:sp>
    </p:spTree>
    <p:extLst>
      <p:ext uri="{BB962C8B-B14F-4D97-AF65-F5344CB8AC3E}">
        <p14:creationId xmlns:p14="http://schemas.microsoft.com/office/powerpoint/2010/main" val="2754835314"/>
      </p:ext>
    </p:extLst>
  </p:cSld>
  <p:clrMapOvr>
    <a:masterClrMapping/>
  </p:clrMapOvr>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04790"/>
            <a:ext cx="3008313" cy="871538"/>
          </a:xfrm>
        </p:spPr>
        <p:txBody>
          <a:bodyPr anchor="b"/>
          <a:lstStyle>
            <a:lvl1pPr algn="l">
              <a:defRPr sz="1700" b="1"/>
            </a:lvl1pPr>
          </a:lstStyle>
          <a:p>
            <a:r>
              <a:rPr lang="en-AU" dirty="0" smtClean="0"/>
              <a:t>Click to edit Master title style</a:t>
            </a:r>
            <a:endParaRPr lang="en-US" dirty="0"/>
          </a:p>
        </p:txBody>
      </p:sp>
      <p:sp>
        <p:nvSpPr>
          <p:cNvPr id="3" name="Content Placeholder 2"/>
          <p:cNvSpPr>
            <a:spLocks noGrp="1"/>
          </p:cNvSpPr>
          <p:nvPr>
            <p:ph idx="1"/>
          </p:nvPr>
        </p:nvSpPr>
        <p:spPr>
          <a:xfrm>
            <a:off x="3575057" y="204796"/>
            <a:ext cx="5111751"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Text Placeholder 3"/>
          <p:cNvSpPr>
            <a:spLocks noGrp="1"/>
          </p:cNvSpPr>
          <p:nvPr>
            <p:ph type="body" sz="half" idx="2"/>
          </p:nvPr>
        </p:nvSpPr>
        <p:spPr>
          <a:xfrm>
            <a:off x="457208" y="1076333"/>
            <a:ext cx="3008313" cy="351829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dirty="0"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0AAD49F0-D532-4171-A284-8A1E1054D2A5}" type="datetimeFigureOut">
              <a:rPr lang="en-US" smtClean="0">
                <a:solidFill>
                  <a:prstClr val="black"/>
                </a:solidFill>
                <a:latin typeface="Calibri" pitchFamily="34" charset="0"/>
                <a:ea typeface="MS PGothic" pitchFamily="34" charset="-128"/>
              </a:rPr>
              <a:pPr defTabSz="387350"/>
              <a:t>17/11/17</a:t>
            </a:fld>
            <a:endParaRPr lang="en-US" dirty="0" smtClean="0">
              <a:solidFill>
                <a:prstClr val="black"/>
              </a:solidFill>
              <a:latin typeface="Calibri" pitchFamily="34" charset="0"/>
              <a:ea typeface="MS PGothic" pitchFamily="34" charset="-128"/>
            </a:endParaRPr>
          </a:p>
        </p:txBody>
      </p:sp>
      <p:sp>
        <p:nvSpPr>
          <p:cNvPr id="6" name="Footer Placeholder 5"/>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latin typeface="Calibri"/>
            </a:endParaRPr>
          </a:p>
        </p:txBody>
      </p:sp>
      <p:sp>
        <p:nvSpPr>
          <p:cNvPr id="7" name="Slide Number Placeholder 6"/>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08603EDF-9842-4A3B-83F4-9B2A06EA0B08}" type="slidenum">
              <a:rPr lang="en-US" smtClean="0">
                <a:solidFill>
                  <a:prstClr val="black"/>
                </a:solidFill>
                <a:latin typeface="Calibri" pitchFamily="34" charset="0"/>
                <a:ea typeface="MS PGothic" pitchFamily="34" charset="-128"/>
              </a:rPr>
              <a:pPr defTabSz="387350"/>
              <a:t>‹#›</a:t>
            </a:fld>
            <a:endParaRPr lang="en-US" dirty="0" smtClean="0">
              <a:solidFill>
                <a:prstClr val="black"/>
              </a:solidFill>
              <a:latin typeface="Calibri" pitchFamily="34" charset="0"/>
              <a:ea typeface="MS PGothic" pitchFamily="34" charset="-128"/>
            </a:endParaRPr>
          </a:p>
        </p:txBody>
      </p:sp>
    </p:spTree>
    <p:extLst>
      <p:ext uri="{BB962C8B-B14F-4D97-AF65-F5344CB8AC3E}">
        <p14:creationId xmlns:p14="http://schemas.microsoft.com/office/powerpoint/2010/main" val="37696644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6"/>
            <a:ext cx="5486400" cy="425054"/>
          </a:xfrm>
        </p:spPr>
        <p:txBody>
          <a:bodyPr anchor="b"/>
          <a:lstStyle>
            <a:lvl1pPr algn="l">
              <a:defRPr sz="1700" b="1"/>
            </a:lvl1pPr>
          </a:lstStyle>
          <a:p>
            <a:r>
              <a:rPr lang="en-AU" dirty="0"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700"/>
            </a:lvl1pPr>
            <a:lvl2pPr marL="389494" indent="0">
              <a:buNone/>
              <a:defRPr sz="2400"/>
            </a:lvl2pPr>
            <a:lvl3pPr marL="778986" indent="0">
              <a:buNone/>
              <a:defRPr sz="2000"/>
            </a:lvl3pPr>
            <a:lvl4pPr marL="1168479" indent="0">
              <a:buNone/>
              <a:defRPr sz="1700"/>
            </a:lvl4pPr>
            <a:lvl5pPr marL="1557972" indent="0">
              <a:buNone/>
              <a:defRPr sz="1700"/>
            </a:lvl5pPr>
            <a:lvl6pPr marL="1947464" indent="0">
              <a:buNone/>
              <a:defRPr sz="1700"/>
            </a:lvl6pPr>
            <a:lvl7pPr marL="2336957" indent="0">
              <a:buNone/>
              <a:defRPr sz="1700"/>
            </a:lvl7pPr>
            <a:lvl8pPr marL="2726450" indent="0">
              <a:buNone/>
              <a:defRPr sz="1700"/>
            </a:lvl8pPr>
            <a:lvl9pPr marL="3115943" indent="0">
              <a:buNone/>
              <a:defRPr sz="1700"/>
            </a:lvl9pPr>
          </a:lstStyle>
          <a:p>
            <a:pPr lvl="0"/>
            <a:endParaRPr lang="en-US" noProof="0" dirty="0"/>
          </a:p>
        </p:txBody>
      </p:sp>
      <p:sp>
        <p:nvSpPr>
          <p:cNvPr id="4" name="Text Placeholder 3"/>
          <p:cNvSpPr>
            <a:spLocks noGrp="1"/>
          </p:cNvSpPr>
          <p:nvPr>
            <p:ph type="body" sz="half" idx="2"/>
          </p:nvPr>
        </p:nvSpPr>
        <p:spPr>
          <a:xfrm>
            <a:off x="1792288" y="4025510"/>
            <a:ext cx="5486400" cy="60364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31B38E4F-B916-4EBB-AD14-A46062FDF4CB}" type="datetimeFigureOut">
              <a:rPr lang="en-US" smtClean="0">
                <a:solidFill>
                  <a:prstClr val="black"/>
                </a:solidFill>
                <a:latin typeface="Calibri" pitchFamily="34" charset="0"/>
                <a:ea typeface="MS PGothic" pitchFamily="34" charset="-128"/>
              </a:rPr>
              <a:pPr defTabSz="387350"/>
              <a:t>17/11/17</a:t>
            </a:fld>
            <a:endParaRPr lang="en-US" dirty="0" smtClean="0">
              <a:solidFill>
                <a:prstClr val="black"/>
              </a:solidFill>
              <a:latin typeface="Calibri" pitchFamily="34" charset="0"/>
              <a:ea typeface="MS PGothic" pitchFamily="34" charset="-128"/>
            </a:endParaRPr>
          </a:p>
        </p:txBody>
      </p:sp>
      <p:sp>
        <p:nvSpPr>
          <p:cNvPr id="6" name="Footer Placeholder 5"/>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latin typeface="Calibri"/>
            </a:endParaRPr>
          </a:p>
        </p:txBody>
      </p:sp>
      <p:sp>
        <p:nvSpPr>
          <p:cNvPr id="7" name="Slide Number Placeholder 6"/>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C7ACCFD9-9D87-4619-B224-F73AFC95C4B6}" type="slidenum">
              <a:rPr lang="en-US" smtClean="0">
                <a:solidFill>
                  <a:prstClr val="black"/>
                </a:solidFill>
                <a:latin typeface="Calibri" pitchFamily="34" charset="0"/>
                <a:ea typeface="MS PGothic" pitchFamily="34" charset="-128"/>
              </a:rPr>
              <a:pPr defTabSz="387350"/>
              <a:t>‹#›</a:t>
            </a:fld>
            <a:endParaRPr lang="en-US" dirty="0" smtClean="0">
              <a:solidFill>
                <a:prstClr val="black"/>
              </a:solidFill>
              <a:latin typeface="Calibri" pitchFamily="34" charset="0"/>
              <a:ea typeface="MS PGothic" pitchFamily="34" charset="-128"/>
            </a:endParaRPr>
          </a:p>
        </p:txBody>
      </p:sp>
    </p:spTree>
    <p:extLst>
      <p:ext uri="{BB962C8B-B14F-4D97-AF65-F5344CB8AC3E}">
        <p14:creationId xmlns:p14="http://schemas.microsoft.com/office/powerpoint/2010/main" val="24544771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40016845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71266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46256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20" y="260353"/>
            <a:ext cx="7780976" cy="4158835"/>
          </a:xfrm>
          <a:prstGeom prst="rect">
            <a:avLst/>
          </a:prstGeom>
        </p:spPr>
        <p:txBody>
          <a:bodyPr lIns="68577" tIns="34289" rIns="68577" bIns="34289"/>
          <a:lstStyle>
            <a:lvl1pPr>
              <a:buClr>
                <a:schemeClr val="tx1"/>
              </a:buClr>
              <a:defRPr/>
            </a:lvl1pPr>
          </a:lstStyle>
          <a:p>
            <a:r>
              <a:rPr lang="en-US" dirty="0" smtClean="0"/>
              <a:t>Click icon to add picture</a:t>
            </a:r>
            <a:endParaRPr lang="en-US" dirty="0"/>
          </a:p>
        </p:txBody>
      </p:sp>
      <p:sp>
        <p:nvSpPr>
          <p:cNvPr id="13" name="Text Placeholder 12"/>
          <p:cNvSpPr>
            <a:spLocks noGrp="1"/>
          </p:cNvSpPr>
          <p:nvPr>
            <p:ph type="body" sz="quarter" idx="11" hasCustomPrompt="1"/>
          </p:nvPr>
        </p:nvSpPr>
        <p:spPr>
          <a:xfrm>
            <a:off x="0" y="2184400"/>
            <a:ext cx="9144000" cy="977900"/>
          </a:xfrm>
          <a:prstGeom prst="rect">
            <a:avLst/>
          </a:prstGeom>
        </p:spPr>
        <p:txBody>
          <a:bodyPr lIns="68577" tIns="34289" rIns="68577" bIns="34289">
            <a:normAutofit/>
          </a:bodyPr>
          <a:lstStyle>
            <a:lvl1pPr marL="0" indent="0" algn="ctr">
              <a:buNone/>
              <a:defRPr sz="4400"/>
            </a:lvl1pPr>
          </a:lstStyle>
          <a:p>
            <a:pPr lvl="0"/>
            <a:r>
              <a:rPr lang="en-US" dirty="0" smtClean="0"/>
              <a:t>Your Message</a:t>
            </a:r>
          </a:p>
        </p:txBody>
      </p:sp>
      <p:pic>
        <p:nvPicPr>
          <p:cNvPr id="7" name="Picture 6" descr="ACN Logo_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9500" y="4556814"/>
            <a:ext cx="811436" cy="203887"/>
          </a:xfrm>
          <a:prstGeom prst="rect">
            <a:avLst/>
          </a:prstGeom>
        </p:spPr>
      </p:pic>
      <p:pic>
        <p:nvPicPr>
          <p:cNvPr id="8" name="Picture 7" descr="WeAreACN-Logo_Whit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30760" y="4849428"/>
            <a:ext cx="1043768" cy="152369"/>
          </a:xfrm>
          <a:prstGeom prst="rect">
            <a:avLst/>
          </a:prstGeom>
        </p:spPr>
      </p:pic>
    </p:spTree>
    <p:extLst>
      <p:ext uri="{BB962C8B-B14F-4D97-AF65-F5344CB8AC3E}">
        <p14:creationId xmlns:p14="http://schemas.microsoft.com/office/powerpoint/2010/main" val="2217506601"/>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6086073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19" y="260350"/>
            <a:ext cx="7780976" cy="4158835"/>
          </a:xfrm>
          <a:prstGeom prst="rect">
            <a:avLst/>
          </a:prstGeom>
        </p:spPr>
        <p:txBody>
          <a:bodyPr/>
          <a:lstStyle/>
          <a:p>
            <a:pPr lvl="0"/>
            <a:r>
              <a:rPr lang="en-US" noProof="0" dirty="0" smtClean="0"/>
              <a:t>Click icon to add picture</a:t>
            </a:r>
            <a:endParaRPr lang="en-US" noProof="0" dirty="0"/>
          </a:p>
        </p:txBody>
      </p:sp>
      <p:sp>
        <p:nvSpPr>
          <p:cNvPr id="13" name="Text Placeholder 12"/>
          <p:cNvSpPr>
            <a:spLocks noGrp="1"/>
          </p:cNvSpPr>
          <p:nvPr>
            <p:ph type="body" sz="quarter" idx="11"/>
          </p:nvPr>
        </p:nvSpPr>
        <p:spPr>
          <a:xfrm>
            <a:off x="0" y="2184400"/>
            <a:ext cx="9144000" cy="977900"/>
          </a:xfrm>
          <a:prstGeom prst="rect">
            <a:avLst/>
          </a:prstGeom>
        </p:spPr>
        <p:txBody>
          <a:bodyPr>
            <a:normAutofit/>
          </a:bodyPr>
          <a:lstStyle>
            <a:lvl1pPr marL="0" indent="0" algn="ctr">
              <a:buNone/>
              <a:defRPr sz="4400"/>
            </a:lvl1pPr>
          </a:lstStyle>
          <a:p>
            <a:pPr lvl="0"/>
            <a:r>
              <a:rPr lang="en-AU" dirty="0" smtClean="0"/>
              <a:t>Click to edit Master text styles</a:t>
            </a:r>
          </a:p>
        </p:txBody>
      </p:sp>
    </p:spTree>
    <p:extLst>
      <p:ext uri="{BB962C8B-B14F-4D97-AF65-F5344CB8AC3E}">
        <p14:creationId xmlns:p14="http://schemas.microsoft.com/office/powerpoint/2010/main" val="990049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Picture Placeholder 10"/>
          <p:cNvSpPr>
            <a:spLocks noGrp="1"/>
          </p:cNvSpPr>
          <p:nvPr>
            <p:ph type="pic" sz="quarter" idx="10"/>
          </p:nvPr>
        </p:nvSpPr>
        <p:spPr>
          <a:xfrm>
            <a:off x="883085" y="260350"/>
            <a:ext cx="7390356" cy="4267809"/>
          </a:xfrm>
          <a:prstGeom prst="rect">
            <a:avLst/>
          </a:prstGeom>
        </p:spPr>
        <p:txBody>
          <a:bodyPr/>
          <a:lstStyle>
            <a:lvl1pPr marL="342900" indent="-342900">
              <a:buClr>
                <a:schemeClr val="tx1"/>
              </a:buClr>
              <a:buFont typeface="Arial" pitchFamily="34" charset="0"/>
              <a:buChar char="•"/>
              <a:defRPr/>
            </a:lvl1pPr>
          </a:lstStyle>
          <a:p>
            <a:pPr lvl="0"/>
            <a:r>
              <a:rPr lang="en-US" noProof="0" dirty="0" smtClean="0"/>
              <a:t>Drag picture to placeholder or click icon to add</a:t>
            </a:r>
            <a:endParaRPr lang="en-US" noProof="0" dirty="0"/>
          </a:p>
        </p:txBody>
      </p:sp>
      <p:sp>
        <p:nvSpPr>
          <p:cNvPr id="10" name="Text Placeholder 12"/>
          <p:cNvSpPr>
            <a:spLocks noGrp="1"/>
          </p:cNvSpPr>
          <p:nvPr>
            <p:ph type="body" sz="quarter" idx="11"/>
          </p:nvPr>
        </p:nvSpPr>
        <p:spPr>
          <a:xfrm>
            <a:off x="0" y="2184400"/>
            <a:ext cx="9144000" cy="977900"/>
          </a:xfrm>
          <a:prstGeom prst="rect">
            <a:avLst/>
          </a:prstGeom>
        </p:spPr>
        <p:txBody>
          <a:bodyPr>
            <a:normAutofit/>
          </a:bodyPr>
          <a:lstStyle>
            <a:lvl1pPr marL="0" indent="0" algn="ctr">
              <a:buNone/>
              <a:defRPr sz="4400">
                <a:effectLst/>
                <a:latin typeface="Candara"/>
                <a:cs typeface="Candara"/>
              </a:defRPr>
            </a:lvl1pPr>
          </a:lstStyle>
          <a:p>
            <a:pPr lvl="0"/>
            <a:r>
              <a:rPr lang="en-AU" dirty="0" smtClean="0"/>
              <a:t>Click to edit Master text styles</a:t>
            </a:r>
          </a:p>
        </p:txBody>
      </p:sp>
    </p:spTree>
    <p:extLst>
      <p:ext uri="{BB962C8B-B14F-4D97-AF65-F5344CB8AC3E}">
        <p14:creationId xmlns:p14="http://schemas.microsoft.com/office/powerpoint/2010/main" val="29252411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273311" y="1759037"/>
            <a:ext cx="2673350" cy="1619250"/>
          </a:xfrm>
          <a:prstGeom prst="rect">
            <a:avLst/>
          </a:prstGeom>
        </p:spPr>
        <p:txBody>
          <a:bodyPr/>
          <a:lstStyle>
            <a:lvl1pPr>
              <a:buClr>
                <a:schemeClr val="tx1"/>
              </a:buClr>
              <a:defRPr/>
            </a:lvl1pPr>
          </a:lstStyle>
          <a:p>
            <a:pPr lvl="0"/>
            <a:r>
              <a:rPr lang="en-US" noProof="0" dirty="0" smtClean="0"/>
              <a:t>Drag picture to placeholder or click icon to add</a:t>
            </a:r>
            <a:endParaRPr lang="en-US" noProof="0" dirty="0"/>
          </a:p>
        </p:txBody>
      </p:sp>
      <p:sp>
        <p:nvSpPr>
          <p:cNvPr id="8" name="Picture Placeholder 7"/>
          <p:cNvSpPr>
            <a:spLocks noGrp="1"/>
          </p:cNvSpPr>
          <p:nvPr>
            <p:ph type="pic" sz="quarter" idx="11"/>
          </p:nvPr>
        </p:nvSpPr>
        <p:spPr>
          <a:xfrm>
            <a:off x="3235716" y="1759037"/>
            <a:ext cx="2673350" cy="1619250"/>
          </a:xfrm>
          <a:prstGeom prst="rect">
            <a:avLst/>
          </a:prstGeom>
        </p:spPr>
        <p:txBody>
          <a:bodyPr/>
          <a:lstStyle>
            <a:lvl1pPr>
              <a:buClr>
                <a:schemeClr val="tx1"/>
              </a:buClr>
              <a:defRPr/>
            </a:lvl1pPr>
          </a:lstStyle>
          <a:p>
            <a:pPr lvl="0"/>
            <a:r>
              <a:rPr lang="en-US" noProof="0" dirty="0" smtClean="0"/>
              <a:t>Drag picture to placeholder or click icon to add</a:t>
            </a:r>
            <a:endParaRPr lang="en-US" noProof="0" dirty="0"/>
          </a:p>
        </p:txBody>
      </p:sp>
      <p:sp>
        <p:nvSpPr>
          <p:cNvPr id="10" name="Picture Placeholder 7"/>
          <p:cNvSpPr>
            <a:spLocks noGrp="1"/>
          </p:cNvSpPr>
          <p:nvPr>
            <p:ph type="pic" sz="quarter" idx="12"/>
          </p:nvPr>
        </p:nvSpPr>
        <p:spPr>
          <a:xfrm>
            <a:off x="6181812" y="1742553"/>
            <a:ext cx="2673350" cy="1619250"/>
          </a:xfrm>
          <a:prstGeom prst="rect">
            <a:avLst/>
          </a:prstGeom>
        </p:spPr>
        <p:txBody>
          <a:bodyPr/>
          <a:lstStyle>
            <a:lvl1pPr>
              <a:buClr>
                <a:schemeClr val="tx1"/>
              </a:buClr>
              <a:defRPr/>
            </a:lvl1pPr>
          </a:lstStyle>
          <a:p>
            <a:pPr lvl="0"/>
            <a:r>
              <a:rPr lang="en-US" noProof="0" dirty="0" smtClean="0"/>
              <a:t>Drag picture to placeholder or click icon to add</a:t>
            </a:r>
            <a:endParaRPr lang="en-US" noProof="0" dirty="0"/>
          </a:p>
        </p:txBody>
      </p:sp>
      <p:sp>
        <p:nvSpPr>
          <p:cNvPr id="11" name="Text Placeholder 15"/>
          <p:cNvSpPr>
            <a:spLocks noGrp="1"/>
          </p:cNvSpPr>
          <p:nvPr>
            <p:ph type="body" sz="quarter" idx="13"/>
          </p:nvPr>
        </p:nvSpPr>
        <p:spPr>
          <a:xfrm>
            <a:off x="273310" y="3460750"/>
            <a:ext cx="2679613"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dirty="0" smtClean="0"/>
              <a:t>Click to edit Master text styles</a:t>
            </a:r>
          </a:p>
        </p:txBody>
      </p:sp>
      <p:sp>
        <p:nvSpPr>
          <p:cNvPr id="12" name="Text Placeholder 15"/>
          <p:cNvSpPr>
            <a:spLocks noGrp="1"/>
          </p:cNvSpPr>
          <p:nvPr>
            <p:ph type="body" sz="quarter" idx="14"/>
          </p:nvPr>
        </p:nvSpPr>
        <p:spPr>
          <a:xfrm>
            <a:off x="3235716" y="3460750"/>
            <a:ext cx="2673350"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smtClean="0"/>
              <a:t>Click to edit Master text styles</a:t>
            </a:r>
          </a:p>
        </p:txBody>
      </p:sp>
      <p:sp>
        <p:nvSpPr>
          <p:cNvPr id="13" name="Text Placeholder 15"/>
          <p:cNvSpPr>
            <a:spLocks noGrp="1"/>
          </p:cNvSpPr>
          <p:nvPr>
            <p:ph type="body" sz="quarter" idx="15"/>
          </p:nvPr>
        </p:nvSpPr>
        <p:spPr>
          <a:xfrm>
            <a:off x="6194338" y="3460750"/>
            <a:ext cx="2667087"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smtClean="0"/>
              <a:t>Click to edit Master text styles</a:t>
            </a:r>
          </a:p>
        </p:txBody>
      </p:sp>
      <p:sp>
        <p:nvSpPr>
          <p:cNvPr id="16" name="Title 1"/>
          <p:cNvSpPr>
            <a:spLocks noGrp="1"/>
          </p:cNvSpPr>
          <p:nvPr>
            <p:ph type="title"/>
          </p:nvPr>
        </p:nvSpPr>
        <p:spPr>
          <a:xfrm>
            <a:off x="371475" y="206375"/>
            <a:ext cx="8229600" cy="587375"/>
          </a:xfrm>
        </p:spPr>
        <p:txBody>
          <a:bodyPr/>
          <a:lstStyle/>
          <a:p>
            <a:r>
              <a:rPr lang="en-US" smtClean="0"/>
              <a:t>Click to edit Master title style</a:t>
            </a:r>
            <a:endParaRPr lang="en-US"/>
          </a:p>
        </p:txBody>
      </p:sp>
    </p:spTree>
    <p:extLst>
      <p:ext uri="{BB962C8B-B14F-4D97-AF65-F5344CB8AC3E}">
        <p14:creationId xmlns:p14="http://schemas.microsoft.com/office/powerpoint/2010/main" val="40672226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4825043" y="701458"/>
            <a:ext cx="3460924" cy="3746847"/>
          </a:xfrm>
          <a:prstGeom prst="rect">
            <a:avLst/>
          </a:prstGeom>
        </p:spPr>
        <p:txBody>
          <a:bodyPr/>
          <a:lstStyle>
            <a:lvl1pPr>
              <a:buClr>
                <a:schemeClr val="tx1"/>
              </a:buClr>
              <a:defRPr/>
            </a:lvl1pPr>
          </a:lstStyle>
          <a:p>
            <a:pPr lvl="0"/>
            <a:r>
              <a:rPr lang="en-US" noProof="0" dirty="0" smtClean="0"/>
              <a:t>Drag picture to placeholder or click icon to add</a:t>
            </a:r>
            <a:endParaRPr lang="en-US" noProof="0" dirty="0"/>
          </a:p>
        </p:txBody>
      </p:sp>
      <p:sp>
        <p:nvSpPr>
          <p:cNvPr id="4" name="Text Placeholder 8"/>
          <p:cNvSpPr>
            <a:spLocks noGrp="1"/>
          </p:cNvSpPr>
          <p:nvPr>
            <p:ph type="body" sz="quarter" idx="11"/>
          </p:nvPr>
        </p:nvSpPr>
        <p:spPr>
          <a:xfrm>
            <a:off x="864295" y="701458"/>
            <a:ext cx="3871499" cy="3746847"/>
          </a:xfrm>
          <a:prstGeom prst="rect">
            <a:avLst/>
          </a:prstGeom>
        </p:spPr>
        <p:txBody>
          <a:bodyPr anchor="ctr" anchorCtr="1"/>
          <a:lstStyle>
            <a:lvl1pPr marL="0" indent="0" algn="ctr">
              <a:buNone/>
              <a:defRPr sz="2800" b="1" baseline="0">
                <a:effectLst/>
                <a:latin typeface="Candara"/>
                <a:cs typeface="Candara"/>
              </a:defRPr>
            </a:lvl1pPr>
          </a:lstStyle>
          <a:p>
            <a:pPr lvl="0"/>
            <a:r>
              <a:rPr lang="en-AU" dirty="0" smtClean="0"/>
              <a:t>Click to edit Master text styles</a:t>
            </a:r>
          </a:p>
        </p:txBody>
      </p:sp>
    </p:spTree>
    <p:extLst>
      <p:ext uri="{BB962C8B-B14F-4D97-AF65-F5344CB8AC3E}">
        <p14:creationId xmlns:p14="http://schemas.microsoft.com/office/powerpoint/2010/main" val="40630323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0818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defTabSz="387350">
              <a:defRPr sz="1200" smtClean="0">
                <a:solidFill>
                  <a:prstClr val="white"/>
                </a:solidFill>
                <a:latin typeface="Arial" pitchFamily="34" charset="0"/>
                <a:ea typeface="MS PGothic" pitchFamily="34" charset="-128"/>
                <a:cs typeface="Arial" pitchFamily="34" charset="0"/>
              </a:defRPr>
            </a:lvl1pPr>
          </a:lstStyle>
          <a:p>
            <a:pPr>
              <a:defRPr/>
            </a:pPr>
            <a:fld id="{A46A33E5-982E-3445-B50E-CC8EAFC3E008}" type="datetimeFigureOut">
              <a:rPr lang="en-US"/>
              <a:pPr>
                <a:defRPr/>
              </a:pPr>
              <a:t>17/11/17</a:t>
            </a:fld>
            <a:endParaRPr lang="en-US" dirty="0"/>
          </a:p>
        </p:txBody>
      </p:sp>
    </p:spTree>
    <p:extLst>
      <p:ext uri="{BB962C8B-B14F-4D97-AF65-F5344CB8AC3E}">
        <p14:creationId xmlns:p14="http://schemas.microsoft.com/office/powerpoint/2010/main" val="7432284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C:\Users\karren.challenor-mil\AppData\Local\Microsoft\Windows\Temporary Internet Files\Content.Outlook\M9XVNYPO\girl-phone-iStock_000055201098_Full.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264" y="-6265"/>
            <a:ext cx="9194105" cy="52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ACN Logo_White.ai"/>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521578" y="4284665"/>
            <a:ext cx="17367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41839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12121436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7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7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41570141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200" b="1"/>
            </a:lvl1pPr>
            <a:lvl2pPr marL="436207" indent="0">
              <a:buNone/>
              <a:defRPr sz="1900" b="1"/>
            </a:lvl2pPr>
            <a:lvl3pPr marL="872411" indent="0">
              <a:buNone/>
              <a:defRPr sz="1700" b="1"/>
            </a:lvl3pPr>
            <a:lvl4pPr marL="1308616" indent="0">
              <a:buNone/>
              <a:defRPr sz="1600" b="1"/>
            </a:lvl4pPr>
            <a:lvl5pPr marL="1744822" indent="0">
              <a:buNone/>
              <a:defRPr sz="1600" b="1"/>
            </a:lvl5pPr>
            <a:lvl6pPr marL="2181026" indent="0">
              <a:buNone/>
              <a:defRPr sz="1600" b="1"/>
            </a:lvl6pPr>
            <a:lvl7pPr marL="2617232" indent="0">
              <a:buNone/>
              <a:defRPr sz="1600" b="1"/>
            </a:lvl7pPr>
            <a:lvl8pPr marL="3053437" indent="0">
              <a:buNone/>
              <a:defRPr sz="1600" b="1"/>
            </a:lvl8pPr>
            <a:lvl9pPr marL="3489642"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200"/>
            </a:lvl1pPr>
            <a:lvl2pPr>
              <a:defRPr sz="19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200" b="1"/>
            </a:lvl1pPr>
            <a:lvl2pPr marL="436207" indent="0">
              <a:buNone/>
              <a:defRPr sz="1900" b="1"/>
            </a:lvl2pPr>
            <a:lvl3pPr marL="872411" indent="0">
              <a:buNone/>
              <a:defRPr sz="1700" b="1"/>
            </a:lvl3pPr>
            <a:lvl4pPr marL="1308616" indent="0">
              <a:buNone/>
              <a:defRPr sz="1600" b="1"/>
            </a:lvl4pPr>
            <a:lvl5pPr marL="1744822" indent="0">
              <a:buNone/>
              <a:defRPr sz="1600" b="1"/>
            </a:lvl5pPr>
            <a:lvl6pPr marL="2181026" indent="0">
              <a:buNone/>
              <a:defRPr sz="1600" b="1"/>
            </a:lvl6pPr>
            <a:lvl7pPr marL="2617232" indent="0">
              <a:buNone/>
              <a:defRPr sz="1600" b="1"/>
            </a:lvl7pPr>
            <a:lvl8pPr marL="3053437" indent="0">
              <a:buNone/>
              <a:defRPr sz="1600" b="1"/>
            </a:lvl8pPr>
            <a:lvl9pPr marL="3489642"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200"/>
            </a:lvl1pPr>
            <a:lvl2pPr>
              <a:defRPr sz="19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3482101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4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700">
                <a:solidFill>
                  <a:schemeClr val="tx1">
                    <a:tint val="75000"/>
                  </a:schemeClr>
                </a:solidFill>
              </a:defRPr>
            </a:lvl1pPr>
            <a:lvl2pPr marL="389494" indent="0">
              <a:buNone/>
              <a:defRPr sz="1500">
                <a:solidFill>
                  <a:schemeClr val="tx1">
                    <a:tint val="75000"/>
                  </a:schemeClr>
                </a:solidFill>
              </a:defRPr>
            </a:lvl2pPr>
            <a:lvl3pPr marL="778986" indent="0">
              <a:buNone/>
              <a:defRPr sz="1400">
                <a:solidFill>
                  <a:schemeClr val="tx1">
                    <a:tint val="75000"/>
                  </a:schemeClr>
                </a:solidFill>
              </a:defRPr>
            </a:lvl3pPr>
            <a:lvl4pPr marL="1168479" indent="0">
              <a:buNone/>
              <a:defRPr sz="1200">
                <a:solidFill>
                  <a:schemeClr val="tx1">
                    <a:tint val="75000"/>
                  </a:schemeClr>
                </a:solidFill>
              </a:defRPr>
            </a:lvl4pPr>
            <a:lvl5pPr marL="1557972" indent="0">
              <a:buNone/>
              <a:defRPr sz="1200">
                <a:solidFill>
                  <a:schemeClr val="tx1">
                    <a:tint val="75000"/>
                  </a:schemeClr>
                </a:solidFill>
              </a:defRPr>
            </a:lvl5pPr>
            <a:lvl6pPr marL="1947464" indent="0">
              <a:buNone/>
              <a:defRPr sz="1200">
                <a:solidFill>
                  <a:schemeClr val="tx1">
                    <a:tint val="75000"/>
                  </a:schemeClr>
                </a:solidFill>
              </a:defRPr>
            </a:lvl6pPr>
            <a:lvl7pPr marL="2336957" indent="0">
              <a:buNone/>
              <a:defRPr sz="1200">
                <a:solidFill>
                  <a:schemeClr val="tx1">
                    <a:tint val="75000"/>
                  </a:schemeClr>
                </a:solidFill>
              </a:defRPr>
            </a:lvl7pPr>
            <a:lvl8pPr marL="2726450" indent="0">
              <a:buNone/>
              <a:defRPr sz="1200">
                <a:solidFill>
                  <a:schemeClr val="tx1">
                    <a:tint val="75000"/>
                  </a:schemeClr>
                </a:solidFill>
              </a:defRPr>
            </a:lvl8pPr>
            <a:lvl9pPr marL="3115943" indent="0">
              <a:buNone/>
              <a:defRPr sz="12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DF275096-184A-4610-8F99-5673DB6A627A}"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5" name="Footer Placeholder 4"/>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28466176-92F4-4019-957B-948EABAE2E83}"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11698404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81"/>
            <a:ext cx="7772400" cy="1021556"/>
          </a:xfrm>
        </p:spPr>
        <p:txBody>
          <a:bodyPr anchor="t"/>
          <a:lstStyle>
            <a:lvl1pPr algn="l">
              <a:defRPr sz="38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900">
                <a:solidFill>
                  <a:schemeClr val="tx1">
                    <a:tint val="75000"/>
                  </a:schemeClr>
                </a:solidFill>
              </a:defRPr>
            </a:lvl1pPr>
            <a:lvl2pPr marL="436207" indent="0">
              <a:buNone/>
              <a:defRPr sz="1700">
                <a:solidFill>
                  <a:schemeClr val="tx1">
                    <a:tint val="75000"/>
                  </a:schemeClr>
                </a:solidFill>
              </a:defRPr>
            </a:lvl2pPr>
            <a:lvl3pPr marL="872411" indent="0">
              <a:buNone/>
              <a:defRPr sz="1600">
                <a:solidFill>
                  <a:schemeClr val="tx1">
                    <a:tint val="75000"/>
                  </a:schemeClr>
                </a:solidFill>
              </a:defRPr>
            </a:lvl3pPr>
            <a:lvl4pPr marL="1308616" indent="0">
              <a:buNone/>
              <a:defRPr sz="1300">
                <a:solidFill>
                  <a:schemeClr val="tx1">
                    <a:tint val="75000"/>
                  </a:schemeClr>
                </a:solidFill>
              </a:defRPr>
            </a:lvl4pPr>
            <a:lvl5pPr marL="1744822" indent="0">
              <a:buNone/>
              <a:defRPr sz="1300">
                <a:solidFill>
                  <a:schemeClr val="tx1">
                    <a:tint val="75000"/>
                  </a:schemeClr>
                </a:solidFill>
              </a:defRPr>
            </a:lvl5pPr>
            <a:lvl6pPr marL="2181026" indent="0">
              <a:buNone/>
              <a:defRPr sz="1300">
                <a:solidFill>
                  <a:schemeClr val="tx1">
                    <a:tint val="75000"/>
                  </a:schemeClr>
                </a:solidFill>
              </a:defRPr>
            </a:lvl6pPr>
            <a:lvl7pPr marL="2617232" indent="0">
              <a:buNone/>
              <a:defRPr sz="1300">
                <a:solidFill>
                  <a:schemeClr val="tx1">
                    <a:tint val="75000"/>
                  </a:schemeClr>
                </a:solidFill>
              </a:defRPr>
            </a:lvl7pPr>
            <a:lvl8pPr marL="3053437" indent="0">
              <a:buNone/>
              <a:defRPr sz="1300">
                <a:solidFill>
                  <a:schemeClr val="tx1">
                    <a:tint val="75000"/>
                  </a:schemeClr>
                </a:solidFill>
              </a:defRPr>
            </a:lvl8pPr>
            <a:lvl9pPr marL="3489642" indent="0">
              <a:buNone/>
              <a:defRPr sz="13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DF275096-184A-4610-8F99-5673DB6A627A}"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5" name="Footer Placeholder 4"/>
          <p:cNvSpPr>
            <a:spLocks noGrp="1"/>
          </p:cNvSpPr>
          <p:nvPr>
            <p:ph type="ftr" sz="quarter" idx="11"/>
          </p:nvPr>
        </p:nvSpPr>
        <p:spPr>
          <a:xfrm>
            <a:off x="3124200" y="4767265"/>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28466176-92F4-4019-957B-948EABAE2E83}"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24454263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10551377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90DA5C3B-4EA1-43B5-935D-53F2C6B09B60}"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3" name="Footer Placeholder 2"/>
          <p:cNvSpPr>
            <a:spLocks noGrp="1"/>
          </p:cNvSpPr>
          <p:nvPr>
            <p:ph type="ftr" sz="quarter" idx="11"/>
          </p:nvPr>
        </p:nvSpPr>
        <p:spPr>
          <a:xfrm>
            <a:off x="3124200" y="4767265"/>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4" name="Slide Number Placeholder 3"/>
          <p:cNvSpPr>
            <a:spLocks noGrp="1"/>
          </p:cNvSpPr>
          <p:nvPr>
            <p:ph type="sldNum" sz="quarter" idx="12"/>
          </p:nvPr>
        </p:nvSpPr>
        <p:spPr>
          <a:xfrm>
            <a:off x="6553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E43FDC8C-4F4B-4774-B9FD-780770EB00B8}"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7457729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1" y="204792"/>
            <a:ext cx="3008313" cy="871538"/>
          </a:xfrm>
        </p:spPr>
        <p:txBody>
          <a:bodyPr anchor="b"/>
          <a:lstStyle>
            <a:lvl1pPr algn="l">
              <a:defRPr sz="1900" b="1"/>
            </a:lvl1pPr>
          </a:lstStyle>
          <a:p>
            <a:r>
              <a:rPr lang="en-AU" smtClean="0"/>
              <a:t>Click to edit Master title style</a:t>
            </a:r>
            <a:endParaRPr lang="en-US"/>
          </a:p>
        </p:txBody>
      </p:sp>
      <p:sp>
        <p:nvSpPr>
          <p:cNvPr id="3" name="Content Placeholder 2"/>
          <p:cNvSpPr>
            <a:spLocks noGrp="1"/>
          </p:cNvSpPr>
          <p:nvPr>
            <p:ph idx="1"/>
          </p:nvPr>
        </p:nvSpPr>
        <p:spPr>
          <a:xfrm>
            <a:off x="3575060" y="204798"/>
            <a:ext cx="5111751" cy="4389835"/>
          </a:xfrm>
        </p:spPr>
        <p:txBody>
          <a:bodyPr/>
          <a:lstStyle>
            <a:lvl1pPr>
              <a:defRPr sz="3000"/>
            </a:lvl1pPr>
            <a:lvl2pPr>
              <a:defRPr sz="27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11" y="1076335"/>
            <a:ext cx="3008313" cy="3518297"/>
          </a:xfrm>
        </p:spPr>
        <p:txBody>
          <a:bodyPr/>
          <a:lstStyle>
            <a:lvl1pPr marL="0" indent="0">
              <a:buNone/>
              <a:defRPr sz="1300"/>
            </a:lvl1pPr>
            <a:lvl2pPr marL="436207" indent="0">
              <a:buNone/>
              <a:defRPr sz="1100"/>
            </a:lvl2pPr>
            <a:lvl3pPr marL="872411" indent="0">
              <a:buNone/>
              <a:defRPr sz="1000"/>
            </a:lvl3pPr>
            <a:lvl4pPr marL="1308616" indent="0">
              <a:buNone/>
              <a:defRPr sz="900"/>
            </a:lvl4pPr>
            <a:lvl5pPr marL="1744822" indent="0">
              <a:buNone/>
              <a:defRPr sz="900"/>
            </a:lvl5pPr>
            <a:lvl6pPr marL="2181026" indent="0">
              <a:buNone/>
              <a:defRPr sz="900"/>
            </a:lvl6pPr>
            <a:lvl7pPr marL="2617232" indent="0">
              <a:buNone/>
              <a:defRPr sz="900"/>
            </a:lvl7pPr>
            <a:lvl8pPr marL="3053437" indent="0">
              <a:buNone/>
              <a:defRPr sz="900"/>
            </a:lvl8pPr>
            <a:lvl9pPr marL="3489642"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0AAD49F0-D532-4171-A284-8A1E1054D2A5}"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6" name="Footer Placeholder 5"/>
          <p:cNvSpPr>
            <a:spLocks noGrp="1"/>
          </p:cNvSpPr>
          <p:nvPr>
            <p:ph type="ftr" sz="quarter" idx="11"/>
          </p:nvPr>
        </p:nvSpPr>
        <p:spPr>
          <a:xfrm>
            <a:off x="3124200" y="4767265"/>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08603EDF-9842-4A3B-83F4-9B2A06EA0B08}"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31370205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7"/>
            <a:ext cx="5486400" cy="425054"/>
          </a:xfrm>
        </p:spPr>
        <p:txBody>
          <a:bodyPr anchor="b"/>
          <a:lstStyle>
            <a:lvl1pPr algn="l">
              <a:defRPr sz="19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000"/>
            </a:lvl1pPr>
            <a:lvl2pPr marL="436207" indent="0">
              <a:buNone/>
              <a:defRPr sz="2700"/>
            </a:lvl2pPr>
            <a:lvl3pPr marL="872411" indent="0">
              <a:buNone/>
              <a:defRPr sz="2200"/>
            </a:lvl3pPr>
            <a:lvl4pPr marL="1308616" indent="0">
              <a:buNone/>
              <a:defRPr sz="1900"/>
            </a:lvl4pPr>
            <a:lvl5pPr marL="1744822" indent="0">
              <a:buNone/>
              <a:defRPr sz="1900"/>
            </a:lvl5pPr>
            <a:lvl6pPr marL="2181026" indent="0">
              <a:buNone/>
              <a:defRPr sz="1900"/>
            </a:lvl6pPr>
            <a:lvl7pPr marL="2617232" indent="0">
              <a:buNone/>
              <a:defRPr sz="1900"/>
            </a:lvl7pPr>
            <a:lvl8pPr marL="3053437" indent="0">
              <a:buNone/>
              <a:defRPr sz="1900"/>
            </a:lvl8pPr>
            <a:lvl9pPr marL="3489642" indent="0">
              <a:buNone/>
              <a:defRPr sz="1900"/>
            </a:lvl9pPr>
          </a:lstStyle>
          <a:p>
            <a:pPr lvl="0"/>
            <a:endParaRPr lang="en-US" noProof="0" dirty="0"/>
          </a:p>
        </p:txBody>
      </p:sp>
      <p:sp>
        <p:nvSpPr>
          <p:cNvPr id="4" name="Text Placeholder 3"/>
          <p:cNvSpPr>
            <a:spLocks noGrp="1"/>
          </p:cNvSpPr>
          <p:nvPr>
            <p:ph type="body" sz="half" idx="2"/>
          </p:nvPr>
        </p:nvSpPr>
        <p:spPr>
          <a:xfrm>
            <a:off x="1792288" y="4025512"/>
            <a:ext cx="5486400" cy="603647"/>
          </a:xfrm>
        </p:spPr>
        <p:txBody>
          <a:bodyPr/>
          <a:lstStyle>
            <a:lvl1pPr marL="0" indent="0">
              <a:buNone/>
              <a:defRPr sz="1300"/>
            </a:lvl1pPr>
            <a:lvl2pPr marL="436207" indent="0">
              <a:buNone/>
              <a:defRPr sz="1100"/>
            </a:lvl2pPr>
            <a:lvl3pPr marL="872411" indent="0">
              <a:buNone/>
              <a:defRPr sz="1000"/>
            </a:lvl3pPr>
            <a:lvl4pPr marL="1308616" indent="0">
              <a:buNone/>
              <a:defRPr sz="900"/>
            </a:lvl4pPr>
            <a:lvl5pPr marL="1744822" indent="0">
              <a:buNone/>
              <a:defRPr sz="900"/>
            </a:lvl5pPr>
            <a:lvl6pPr marL="2181026" indent="0">
              <a:buNone/>
              <a:defRPr sz="900"/>
            </a:lvl6pPr>
            <a:lvl7pPr marL="2617232" indent="0">
              <a:buNone/>
              <a:defRPr sz="900"/>
            </a:lvl7pPr>
            <a:lvl8pPr marL="3053437" indent="0">
              <a:buNone/>
              <a:defRPr sz="900"/>
            </a:lvl8pPr>
            <a:lvl9pPr marL="3489642"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31B38E4F-B916-4EBB-AD14-A46062FDF4CB}" type="datetimeFigureOut">
              <a:rPr lang="en-US" smtClean="0">
                <a:solidFill>
                  <a:prstClr val="black"/>
                </a:solidFill>
                <a:latin typeface="Calibri"/>
                <a:ea typeface="MS PGothic" pitchFamily="34" charset="-128"/>
                <a:cs typeface="+mn-cs"/>
              </a:rPr>
              <a:pPr defTabSz="433805"/>
              <a:t>17/11/17</a:t>
            </a:fld>
            <a:endParaRPr lang="en-US" dirty="0" smtClean="0">
              <a:solidFill>
                <a:prstClr val="black"/>
              </a:solidFill>
              <a:latin typeface="Calibri"/>
              <a:ea typeface="MS PGothic" pitchFamily="34" charset="-128"/>
              <a:cs typeface="+mn-cs"/>
            </a:endParaRPr>
          </a:p>
        </p:txBody>
      </p:sp>
      <p:sp>
        <p:nvSpPr>
          <p:cNvPr id="6" name="Footer Placeholder 5"/>
          <p:cNvSpPr>
            <a:spLocks noGrp="1"/>
          </p:cNvSpPr>
          <p:nvPr>
            <p:ph type="ftr" sz="quarter" idx="11"/>
          </p:nvPr>
        </p:nvSpPr>
        <p:spPr>
          <a:xfrm>
            <a:off x="3124200" y="4767265"/>
            <a:ext cx="2895600" cy="274637"/>
          </a:xfrm>
          <a:prstGeom prst="rect">
            <a:avLst/>
          </a:prstGeom>
        </p:spPr>
        <p:txBody>
          <a:bodyPr lIns="87240" tIns="43620" rIns="87240" bIns="43620"/>
          <a:lstStyle>
            <a:lvl1pPr defTabSz="436207" fontAlgn="auto">
              <a:spcBef>
                <a:spcPts val="0"/>
              </a:spcBef>
              <a:spcAft>
                <a:spcPts val="0"/>
              </a:spcAft>
              <a:defRPr sz="20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2000"/>
            </a:lvl1pPr>
          </a:lstStyle>
          <a:p>
            <a:pPr defTabSz="433805"/>
            <a:fld id="{C7ACCFD9-9D87-4619-B224-F73AFC95C4B6}" type="slidenum">
              <a:rPr lang="en-US" smtClean="0">
                <a:solidFill>
                  <a:prstClr val="black"/>
                </a:solidFill>
                <a:latin typeface="Calibri"/>
                <a:ea typeface="MS PGothic" pitchFamily="34" charset="-128"/>
                <a:cs typeface="+mn-cs"/>
              </a:rPr>
              <a:pPr defTabSz="433805"/>
              <a:t>‹#›</a:t>
            </a:fld>
            <a:endParaRPr lang="en-US" dirty="0" smtClean="0">
              <a:solidFill>
                <a:prstClr val="black"/>
              </a:solidFill>
              <a:latin typeface="Calibri"/>
              <a:ea typeface="MS PGothic" pitchFamily="34" charset="-128"/>
              <a:cs typeface="+mn-cs"/>
            </a:endParaRPr>
          </a:p>
        </p:txBody>
      </p:sp>
    </p:spTree>
    <p:extLst>
      <p:ext uri="{BB962C8B-B14F-4D97-AF65-F5344CB8AC3E}">
        <p14:creationId xmlns:p14="http://schemas.microsoft.com/office/powerpoint/2010/main" val="31110758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1070819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47375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77339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529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7"/>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3394797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16230781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7"/>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24974214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7"/>
            <a:ext cx="8229600" cy="587375"/>
          </a:xfrm>
          <a:prstGeom prst="rect">
            <a:avLst/>
          </a:prstGeom>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5"/>
            <a:ext cx="2133600" cy="274637"/>
          </a:xfrm>
          <a:prstGeom prst="rect">
            <a:avLst/>
          </a:prstGeom>
        </p:spPr>
        <p:txBody>
          <a:bodyPr vert="horz" wrap="square" lIns="87240" tIns="43620" rIns="87240" bIns="43620" numCol="1" anchor="t" anchorCtr="0" compatLnSpc="1">
            <a:prstTxWarp prst="textNoShape">
              <a:avLst/>
            </a:prstTxWarp>
          </a:bodyPr>
          <a:lstStyle>
            <a:lvl1pPr>
              <a:defRPr sz="1300">
                <a:solidFill>
                  <a:schemeClr val="bg1"/>
                </a:solidFill>
                <a:latin typeface="Arial" pitchFamily="34" charset="0"/>
                <a:cs typeface="Arial" pitchFamily="34" charset="0"/>
              </a:defRPr>
            </a:lvl1pPr>
          </a:lstStyle>
          <a:p>
            <a:pPr defTabSz="433805"/>
            <a:fld id="{90DE1613-4DD6-429E-812D-5CD4E6ED2903}" type="datetimeFigureOut">
              <a:rPr lang="en-US" smtClean="0">
                <a:solidFill>
                  <a:prstClr val="white"/>
                </a:solidFill>
                <a:ea typeface="MS PGothic" pitchFamily="34" charset="-128"/>
              </a:rPr>
              <a:pPr defTabSz="433805"/>
              <a:t>17/11/17</a:t>
            </a:fld>
            <a:endParaRPr lang="en-US" dirty="0" smtClean="0">
              <a:solidFill>
                <a:prstClr val="white"/>
              </a:solidFill>
              <a:ea typeface="MS PGothic" pitchFamily="34" charset="-128"/>
            </a:endParaRPr>
          </a:p>
        </p:txBody>
      </p:sp>
    </p:spTree>
    <p:extLst>
      <p:ext uri="{BB962C8B-B14F-4D97-AF65-F5344CB8AC3E}">
        <p14:creationId xmlns:p14="http://schemas.microsoft.com/office/powerpoint/2010/main" val="29187707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512033" indent="0" algn="ctr">
              <a:buNone/>
              <a:defRPr>
                <a:solidFill>
                  <a:schemeClr val="tx1">
                    <a:tint val="75000"/>
                  </a:schemeClr>
                </a:solidFill>
              </a:defRPr>
            </a:lvl2pPr>
            <a:lvl3pPr marL="1024065" indent="0" algn="ctr">
              <a:buNone/>
              <a:defRPr>
                <a:solidFill>
                  <a:schemeClr val="tx1">
                    <a:tint val="75000"/>
                  </a:schemeClr>
                </a:solidFill>
              </a:defRPr>
            </a:lvl3pPr>
            <a:lvl4pPr marL="1536098" indent="0" algn="ctr">
              <a:buNone/>
              <a:defRPr>
                <a:solidFill>
                  <a:schemeClr val="tx1">
                    <a:tint val="75000"/>
                  </a:schemeClr>
                </a:solidFill>
              </a:defRPr>
            </a:lvl4pPr>
            <a:lvl5pPr marL="2048130" indent="0" algn="ctr">
              <a:buNone/>
              <a:defRPr>
                <a:solidFill>
                  <a:schemeClr val="tx1">
                    <a:tint val="75000"/>
                  </a:schemeClr>
                </a:solidFill>
              </a:defRPr>
            </a:lvl5pPr>
            <a:lvl6pPr marL="2560163" indent="0" algn="ctr">
              <a:buNone/>
              <a:defRPr>
                <a:solidFill>
                  <a:schemeClr val="tx1">
                    <a:tint val="75000"/>
                  </a:schemeClr>
                </a:solidFill>
              </a:defRPr>
            </a:lvl6pPr>
            <a:lvl7pPr marL="3072196" indent="0" algn="ctr">
              <a:buNone/>
              <a:defRPr>
                <a:solidFill>
                  <a:schemeClr val="tx1">
                    <a:tint val="75000"/>
                  </a:schemeClr>
                </a:solidFill>
              </a:defRPr>
            </a:lvl7pPr>
            <a:lvl8pPr marL="3584228" indent="0" algn="ctr">
              <a:buNone/>
              <a:defRPr>
                <a:solidFill>
                  <a:schemeClr val="tx1">
                    <a:tint val="75000"/>
                  </a:schemeClr>
                </a:solidFill>
              </a:defRPr>
            </a:lvl8pPr>
            <a:lvl9pPr marL="4096261"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a:xfrm>
            <a:off x="457200" y="4767264"/>
            <a:ext cx="2133600" cy="273844"/>
          </a:xfrm>
          <a:prstGeom prst="rect">
            <a:avLst/>
          </a:prstGeom>
        </p:spPr>
        <p:txBody>
          <a:bodyPr lIns="102407" tIns="51203" rIns="102407" bIns="51203"/>
          <a:lstStyle/>
          <a:p>
            <a:pPr defTabSz="1024065" fontAlgn="auto">
              <a:spcBef>
                <a:spcPts val="0"/>
              </a:spcBef>
              <a:spcAft>
                <a:spcPts val="0"/>
              </a:spcAft>
            </a:pPr>
            <a:fld id="{B4C3ADA4-0C3F-4BB6-899D-A538EF9B9353}" type="datetimeFigureOut">
              <a:rPr lang="en-AU" sz="2000">
                <a:solidFill>
                  <a:prstClr val="black"/>
                </a:solidFill>
                <a:latin typeface="Calibri"/>
                <a:ea typeface="+mn-ea"/>
                <a:cs typeface="+mn-cs"/>
              </a:rPr>
              <a:pPr defTabSz="1024065" fontAlgn="auto">
                <a:spcBef>
                  <a:spcPts val="0"/>
                </a:spcBef>
                <a:spcAft>
                  <a:spcPts val="0"/>
                </a:spcAft>
              </a:pPr>
              <a:t>17/11/17</a:t>
            </a:fld>
            <a:endParaRPr lang="en-AU" sz="2000" dirty="0">
              <a:solidFill>
                <a:prstClr val="black"/>
              </a:solidFill>
              <a:latin typeface="Calibri"/>
              <a:ea typeface="+mn-ea"/>
              <a:cs typeface="+mn-cs"/>
            </a:endParaRPr>
          </a:p>
        </p:txBody>
      </p:sp>
      <p:sp>
        <p:nvSpPr>
          <p:cNvPr id="5" name="Footer Placeholder 4"/>
          <p:cNvSpPr>
            <a:spLocks noGrp="1"/>
          </p:cNvSpPr>
          <p:nvPr>
            <p:ph type="ftr" sz="quarter" idx="11"/>
          </p:nvPr>
        </p:nvSpPr>
        <p:spPr>
          <a:xfrm>
            <a:off x="3124200" y="4767264"/>
            <a:ext cx="2895600" cy="273844"/>
          </a:xfrm>
          <a:prstGeom prst="rect">
            <a:avLst/>
          </a:prstGeom>
        </p:spPr>
        <p:txBody>
          <a:bodyPr lIns="102407" tIns="51203" rIns="102407" bIns="51203"/>
          <a:lstStyle/>
          <a:p>
            <a:pPr defTabSz="1024065" fontAlgn="auto">
              <a:spcBef>
                <a:spcPts val="0"/>
              </a:spcBef>
              <a:spcAft>
                <a:spcPts val="0"/>
              </a:spcAft>
            </a:pPr>
            <a:endParaRPr lang="en-AU" sz="2000" dirty="0">
              <a:solidFill>
                <a:prstClr val="black"/>
              </a:solidFill>
              <a:latin typeface="Calibri"/>
              <a:ea typeface="+mn-ea"/>
              <a:cs typeface="+mn-cs"/>
            </a:endParaRPr>
          </a:p>
        </p:txBody>
      </p:sp>
      <p:sp>
        <p:nvSpPr>
          <p:cNvPr id="6" name="Slide Number Placeholder 5"/>
          <p:cNvSpPr>
            <a:spLocks noGrp="1"/>
          </p:cNvSpPr>
          <p:nvPr>
            <p:ph type="sldNum" sz="quarter" idx="12"/>
          </p:nvPr>
        </p:nvSpPr>
        <p:spPr>
          <a:xfrm>
            <a:off x="6553200" y="4767264"/>
            <a:ext cx="2133600" cy="273844"/>
          </a:xfrm>
          <a:prstGeom prst="rect">
            <a:avLst/>
          </a:prstGeom>
        </p:spPr>
        <p:txBody>
          <a:bodyPr lIns="102407" tIns="51203" rIns="102407" bIns="51203"/>
          <a:lstStyle/>
          <a:p>
            <a:pPr defTabSz="1024065" fontAlgn="auto">
              <a:spcBef>
                <a:spcPts val="0"/>
              </a:spcBef>
              <a:spcAft>
                <a:spcPts val="0"/>
              </a:spcAft>
            </a:pPr>
            <a:fld id="{71ABB1EA-1D94-4E09-8F29-65A1EA014105}" type="slidenum">
              <a:rPr lang="en-AU" sz="2000">
                <a:solidFill>
                  <a:prstClr val="black"/>
                </a:solidFill>
                <a:latin typeface="Calibri"/>
                <a:ea typeface="+mn-ea"/>
                <a:cs typeface="+mn-cs"/>
              </a:rPr>
              <a:pPr defTabSz="1024065" fontAlgn="auto">
                <a:spcBef>
                  <a:spcPts val="0"/>
                </a:spcBef>
                <a:spcAft>
                  <a:spcPts val="0"/>
                </a:spcAft>
              </a:pPr>
              <a:t>‹#›</a:t>
            </a:fld>
            <a:endParaRPr lang="en-AU" sz="2000" dirty="0">
              <a:solidFill>
                <a:prstClr val="black"/>
              </a:solidFill>
              <a:latin typeface="Calibri"/>
              <a:ea typeface="+mn-ea"/>
              <a:cs typeface="+mn-cs"/>
            </a:endParaRPr>
          </a:p>
        </p:txBody>
      </p:sp>
    </p:spTree>
    <p:extLst>
      <p:ext uri="{BB962C8B-B14F-4D97-AF65-F5344CB8AC3E}">
        <p14:creationId xmlns:p14="http://schemas.microsoft.com/office/powerpoint/2010/main" val="34897355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25526"/>
      </p:ext>
    </p:extLst>
  </p:cSld>
  <p:clrMapOvr>
    <a:masterClrMapping/>
  </p:clrMapOvr>
  <p:timing>
    <p:tnLst>
      <p:par>
        <p:cTn xmlns:p14="http://schemas.microsoft.com/office/powerpoint/2010/mai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9"/>
            <a:ext cx="7772400" cy="1102519"/>
          </a:xfrm>
          <a:prstGeom prst="rect">
            <a:avLst/>
          </a:prstGeom>
        </p:spPr>
        <p:txBody>
          <a:bodyPr lIns="77898" tIns="38949" rIns="77898" bIns="38949"/>
          <a:lstStyle/>
          <a:p>
            <a:r>
              <a:rPr lang="en-AU"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89494" indent="0" algn="ctr">
              <a:buNone/>
              <a:defRPr>
                <a:solidFill>
                  <a:schemeClr val="tx1">
                    <a:tint val="75000"/>
                  </a:schemeClr>
                </a:solidFill>
              </a:defRPr>
            </a:lvl2pPr>
            <a:lvl3pPr marL="778986" indent="0" algn="ctr">
              <a:buNone/>
              <a:defRPr>
                <a:solidFill>
                  <a:schemeClr val="tx1">
                    <a:tint val="75000"/>
                  </a:schemeClr>
                </a:solidFill>
              </a:defRPr>
            </a:lvl3pPr>
            <a:lvl4pPr marL="1168479" indent="0" algn="ctr">
              <a:buNone/>
              <a:defRPr>
                <a:solidFill>
                  <a:schemeClr val="tx1">
                    <a:tint val="75000"/>
                  </a:schemeClr>
                </a:solidFill>
              </a:defRPr>
            </a:lvl4pPr>
            <a:lvl5pPr marL="1557972" indent="0" algn="ctr">
              <a:buNone/>
              <a:defRPr>
                <a:solidFill>
                  <a:schemeClr val="tx1">
                    <a:tint val="75000"/>
                  </a:schemeClr>
                </a:solidFill>
              </a:defRPr>
            </a:lvl5pPr>
            <a:lvl6pPr marL="1947464" indent="0" algn="ctr">
              <a:buNone/>
              <a:defRPr>
                <a:solidFill>
                  <a:schemeClr val="tx1">
                    <a:tint val="75000"/>
                  </a:schemeClr>
                </a:solidFill>
              </a:defRPr>
            </a:lvl6pPr>
            <a:lvl7pPr marL="2336957" indent="0" algn="ctr">
              <a:buNone/>
              <a:defRPr>
                <a:solidFill>
                  <a:schemeClr val="tx1">
                    <a:tint val="75000"/>
                  </a:schemeClr>
                </a:solidFill>
              </a:defRPr>
            </a:lvl7pPr>
            <a:lvl8pPr marL="2726450" indent="0" algn="ctr">
              <a:buNone/>
              <a:defRPr>
                <a:solidFill>
                  <a:schemeClr val="tx1">
                    <a:tint val="75000"/>
                  </a:schemeClr>
                </a:solidFill>
              </a:defRPr>
            </a:lvl8pPr>
            <a:lvl9pPr marL="3115943"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5D3B24F-688D-44AA-B9BD-DA0A0BB1030A}" type="datetimeFigureOut">
              <a:rPr lang="en-US" altLang="en-US"/>
              <a:pPr>
                <a:defRPr/>
              </a:pPr>
              <a:t>17/11/17</a:t>
            </a:fld>
            <a:endParaRPr lang="en-US" altLang="en-US"/>
          </a:p>
        </p:txBody>
      </p:sp>
      <p:sp>
        <p:nvSpPr>
          <p:cNvPr id="5" name="Footer Placeholder 4"/>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72529E07-AA77-491A-9F4D-33882D6F3A4E}"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8366566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lIns="77898" tIns="38949" rIns="77898" bIns="38949"/>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F65FBA6-3792-44CF-BBF2-4767331A066C}" type="datetimeFigureOut">
              <a:rPr lang="en-US" altLang="en-US"/>
              <a:pPr>
                <a:defRPr/>
              </a:pPr>
              <a:t>17/11/17</a:t>
            </a:fld>
            <a:endParaRPr lang="en-US" altLang="en-US"/>
          </a:p>
        </p:txBody>
      </p:sp>
      <p:sp>
        <p:nvSpPr>
          <p:cNvPr id="5" name="Footer Placeholder 4"/>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0E82FF30-CF54-4D61-B97D-7C5FFFF0407A}"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630202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a:prstGeom prst="rect">
            <a:avLst/>
          </a:prstGeom>
        </p:spPr>
        <p:txBody>
          <a:bodyPr lIns="77898" tIns="38949" rIns="77898" bIns="38949" anchor="t"/>
          <a:lstStyle>
            <a:lvl1pPr algn="l">
              <a:defRPr sz="34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700">
                <a:solidFill>
                  <a:schemeClr val="tx1">
                    <a:tint val="75000"/>
                  </a:schemeClr>
                </a:solidFill>
              </a:defRPr>
            </a:lvl1pPr>
            <a:lvl2pPr marL="389494" indent="0">
              <a:buNone/>
              <a:defRPr sz="1500">
                <a:solidFill>
                  <a:schemeClr val="tx1">
                    <a:tint val="75000"/>
                  </a:schemeClr>
                </a:solidFill>
              </a:defRPr>
            </a:lvl2pPr>
            <a:lvl3pPr marL="778986" indent="0">
              <a:buNone/>
              <a:defRPr sz="1400">
                <a:solidFill>
                  <a:schemeClr val="tx1">
                    <a:tint val="75000"/>
                  </a:schemeClr>
                </a:solidFill>
              </a:defRPr>
            </a:lvl3pPr>
            <a:lvl4pPr marL="1168479" indent="0">
              <a:buNone/>
              <a:defRPr sz="1200">
                <a:solidFill>
                  <a:schemeClr val="tx1">
                    <a:tint val="75000"/>
                  </a:schemeClr>
                </a:solidFill>
              </a:defRPr>
            </a:lvl4pPr>
            <a:lvl5pPr marL="1557972" indent="0">
              <a:buNone/>
              <a:defRPr sz="1200">
                <a:solidFill>
                  <a:schemeClr val="tx1">
                    <a:tint val="75000"/>
                  </a:schemeClr>
                </a:solidFill>
              </a:defRPr>
            </a:lvl5pPr>
            <a:lvl6pPr marL="1947464" indent="0">
              <a:buNone/>
              <a:defRPr sz="1200">
                <a:solidFill>
                  <a:schemeClr val="tx1">
                    <a:tint val="75000"/>
                  </a:schemeClr>
                </a:solidFill>
              </a:defRPr>
            </a:lvl6pPr>
            <a:lvl7pPr marL="2336957" indent="0">
              <a:buNone/>
              <a:defRPr sz="1200">
                <a:solidFill>
                  <a:schemeClr val="tx1">
                    <a:tint val="75000"/>
                  </a:schemeClr>
                </a:solidFill>
              </a:defRPr>
            </a:lvl7pPr>
            <a:lvl8pPr marL="2726450" indent="0">
              <a:buNone/>
              <a:defRPr sz="1200">
                <a:solidFill>
                  <a:schemeClr val="tx1">
                    <a:tint val="75000"/>
                  </a:schemeClr>
                </a:solidFill>
              </a:defRPr>
            </a:lvl8pPr>
            <a:lvl9pPr marL="3115943" indent="0">
              <a:buNone/>
              <a:defRPr sz="12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77972DA-F47C-4E30-B270-850DDB2383BA}" type="datetimeFigureOut">
              <a:rPr lang="en-US" altLang="en-US"/>
              <a:pPr>
                <a:defRPr/>
              </a:pPr>
              <a:t>17/11/17</a:t>
            </a:fld>
            <a:endParaRPr lang="en-US" altLang="en-US"/>
          </a:p>
        </p:txBody>
      </p:sp>
      <p:sp>
        <p:nvSpPr>
          <p:cNvPr id="5" name="Footer Placeholder 4"/>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4801205E-8786-4A88-9981-898AB6C0B767}"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28924561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lIns="77898" tIns="38949" rIns="77898" bIns="38949"/>
          <a:lstStyle/>
          <a:p>
            <a:r>
              <a:rPr lang="en-AU" smtClean="0"/>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46653AF6-FD57-4808-92AE-1EBEF5B9E611}" type="datetimeFigureOut">
              <a:rPr lang="en-US" altLang="en-US"/>
              <a:pPr>
                <a:defRPr/>
              </a:pPr>
              <a:t>17/11/17</a:t>
            </a:fld>
            <a:endParaRPr lang="en-US" altLang="en-US"/>
          </a:p>
        </p:txBody>
      </p:sp>
      <p:sp>
        <p:nvSpPr>
          <p:cNvPr id="6" name="Footer Placeholder 5"/>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95AFAC10-5B55-459D-B128-1B8FC5DBDE3F}"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5358453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lIns="77898" tIns="38949" rIns="77898" bIns="38949"/>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48DEAF01-0DD8-430D-84BB-C31337B60159}" type="datetimeFigureOut">
              <a:rPr lang="en-US" altLang="en-US"/>
              <a:pPr>
                <a:defRPr/>
              </a:pPr>
              <a:t>17/11/17</a:t>
            </a:fld>
            <a:endParaRPr lang="en-US" altLang="en-US"/>
          </a:p>
        </p:txBody>
      </p:sp>
      <p:sp>
        <p:nvSpPr>
          <p:cNvPr id="8" name="Footer Placeholder 7"/>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9" name="Slide Number Placeholder 8"/>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DDB8C4B8-0285-41C3-AAE5-289EE8A1FB63}"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28810050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lIns="77898" tIns="38949" rIns="77898" bIns="38949"/>
          <a:lstStyle/>
          <a:p>
            <a:r>
              <a:rPr lang="en-AU"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F187C742-395F-4F69-B860-D88BB76A5600}" type="datetimeFigureOut">
              <a:rPr lang="en-US" altLang="en-US"/>
              <a:pPr>
                <a:defRPr/>
              </a:pPr>
              <a:t>17/11/17</a:t>
            </a:fld>
            <a:endParaRPr lang="en-US" altLang="en-US"/>
          </a:p>
        </p:txBody>
      </p:sp>
      <p:sp>
        <p:nvSpPr>
          <p:cNvPr id="4" name="Footer Placeholder 3"/>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5" name="Slide Number Placeholder 4"/>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B2F1DF03-7C77-47A5-BC65-B405CE2B42AB}"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10542215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90DA5C3B-4EA1-43B5-935D-53F2C6B09B60}"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3" name="Footer Placeholder 2"/>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4" name="Slide Number Placeholder 3"/>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E43FDC8C-4F4B-4774-B9FD-780770EB00B8}"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1983399094"/>
      </p:ext>
    </p:extLst>
  </p:cSld>
  <p:clrMapOvr>
    <a:masterClrMapping/>
  </p:clrMapOvr>
  <p:timing>
    <p:tnLst>
      <p:par>
        <p:cTn xmlns:p14="http://schemas.microsoft.com/office/powerpoint/2010/mai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CB947541-B88A-4650-BA1C-9E1C51910719}" type="datetimeFigureOut">
              <a:rPr lang="en-US" altLang="en-US"/>
              <a:pPr>
                <a:defRPr/>
              </a:pPr>
              <a:t>17/11/17</a:t>
            </a:fld>
            <a:endParaRPr lang="en-US" altLang="en-US"/>
          </a:p>
        </p:txBody>
      </p:sp>
      <p:sp>
        <p:nvSpPr>
          <p:cNvPr id="3" name="Footer Placeholder 2"/>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4" name="Slide Number Placeholder 3"/>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1DB06BD0-24E2-4D36-99F1-6BA228426BDB}"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38070920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0" y="204790"/>
            <a:ext cx="3008313" cy="871538"/>
          </a:xfrm>
          <a:prstGeom prst="rect">
            <a:avLst/>
          </a:prstGeom>
        </p:spPr>
        <p:txBody>
          <a:bodyPr lIns="77898" tIns="38949" rIns="77898" bIns="38949" anchor="b"/>
          <a:lstStyle>
            <a:lvl1pPr algn="l">
              <a:defRPr sz="1700" b="1"/>
            </a:lvl1pPr>
          </a:lstStyle>
          <a:p>
            <a:r>
              <a:rPr lang="en-AU" smtClean="0"/>
              <a:t>Click to edit Master title style</a:t>
            </a:r>
            <a:endParaRPr lang="en-US"/>
          </a:p>
        </p:txBody>
      </p:sp>
      <p:sp>
        <p:nvSpPr>
          <p:cNvPr id="3" name="Content Placeholder 2"/>
          <p:cNvSpPr>
            <a:spLocks noGrp="1"/>
          </p:cNvSpPr>
          <p:nvPr>
            <p:ph idx="1"/>
          </p:nvPr>
        </p:nvSpPr>
        <p:spPr>
          <a:xfrm>
            <a:off x="3575059" y="204797"/>
            <a:ext cx="5111751"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10" y="1076334"/>
            <a:ext cx="3008313" cy="351829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8112C8DE-96B2-4A88-974D-B3BDAC8ACB07}" type="datetimeFigureOut">
              <a:rPr lang="en-US" altLang="en-US"/>
              <a:pPr>
                <a:defRPr/>
              </a:pPr>
              <a:t>17/11/17</a:t>
            </a:fld>
            <a:endParaRPr lang="en-US" altLang="en-US"/>
          </a:p>
        </p:txBody>
      </p:sp>
      <p:sp>
        <p:nvSpPr>
          <p:cNvPr id="6" name="Footer Placeholder 5"/>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5E094789-4F44-4CD3-A04D-F444DB639F4B}"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32536643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7"/>
            <a:ext cx="5486400" cy="425054"/>
          </a:xfrm>
          <a:prstGeom prst="rect">
            <a:avLst/>
          </a:prstGeom>
        </p:spPr>
        <p:txBody>
          <a:bodyPr lIns="77898" tIns="38949" rIns="77898" bIns="38949" anchor="b"/>
          <a:lstStyle>
            <a:lvl1pPr algn="l">
              <a:defRPr sz="17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700"/>
            </a:lvl1pPr>
            <a:lvl2pPr marL="389494" indent="0">
              <a:buNone/>
              <a:defRPr sz="2400"/>
            </a:lvl2pPr>
            <a:lvl3pPr marL="778986" indent="0">
              <a:buNone/>
              <a:defRPr sz="2000"/>
            </a:lvl3pPr>
            <a:lvl4pPr marL="1168479" indent="0">
              <a:buNone/>
              <a:defRPr sz="1700"/>
            </a:lvl4pPr>
            <a:lvl5pPr marL="1557972" indent="0">
              <a:buNone/>
              <a:defRPr sz="1700"/>
            </a:lvl5pPr>
            <a:lvl6pPr marL="1947464" indent="0">
              <a:buNone/>
              <a:defRPr sz="1700"/>
            </a:lvl6pPr>
            <a:lvl7pPr marL="2336957" indent="0">
              <a:buNone/>
              <a:defRPr sz="1700"/>
            </a:lvl7pPr>
            <a:lvl8pPr marL="2726450" indent="0">
              <a:buNone/>
              <a:defRPr sz="1700"/>
            </a:lvl8pPr>
            <a:lvl9pPr marL="3115943" indent="0">
              <a:buNone/>
              <a:defRPr sz="1700"/>
            </a:lvl9pPr>
          </a:lstStyle>
          <a:p>
            <a:pPr lvl="0"/>
            <a:endParaRPr lang="en-US" noProof="0" dirty="0"/>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CACEE2E0-72B7-4606-A1C2-3A3A41B5C13D}" type="datetimeFigureOut">
              <a:rPr lang="en-US" altLang="en-US"/>
              <a:pPr>
                <a:defRPr/>
              </a:pPr>
              <a:t>17/11/17</a:t>
            </a:fld>
            <a:endParaRPr lang="en-US" altLang="en-US"/>
          </a:p>
        </p:txBody>
      </p:sp>
      <p:sp>
        <p:nvSpPr>
          <p:cNvPr id="6" name="Footer Placeholder 5"/>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72E84E68-AE07-45CE-9FEB-4DF4DDBC5351}"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1192551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lIns="77898" tIns="38949" rIns="77898" bIns="38949"/>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4CE5299-64F6-452E-89CB-9193C45C27A6}" type="datetimeFigureOut">
              <a:rPr lang="en-US" altLang="en-US"/>
              <a:pPr>
                <a:defRPr/>
              </a:pPr>
              <a:t>17/11/17</a:t>
            </a:fld>
            <a:endParaRPr lang="en-US" altLang="en-US"/>
          </a:p>
        </p:txBody>
      </p:sp>
      <p:sp>
        <p:nvSpPr>
          <p:cNvPr id="5" name="Footer Placeholder 4"/>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B5FC50E0-36E5-4BA9-A807-D5B6DFB1A674}"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3042087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6"/>
            <a:ext cx="2057400" cy="4388644"/>
          </a:xfrm>
          <a:prstGeom prst="rect">
            <a:avLst/>
          </a:prstGeom>
        </p:spPr>
        <p:txBody>
          <a:bodyPr vert="eaVert" lIns="77898" tIns="38949" rIns="77898" bIns="38949"/>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05986"/>
            <a:ext cx="6019800" cy="4388644"/>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B1A7593-A497-4654-839E-2291925B0725}" type="datetimeFigureOut">
              <a:rPr lang="en-US" altLang="en-US"/>
              <a:pPr>
                <a:defRPr/>
              </a:pPr>
              <a:t>17/11/17</a:t>
            </a:fld>
            <a:endParaRPr lang="en-US" altLang="en-US"/>
          </a:p>
        </p:txBody>
      </p:sp>
      <p:sp>
        <p:nvSpPr>
          <p:cNvPr id="5" name="Footer Placeholder 4"/>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solidFill>
                  <a:srgbClr val="000000"/>
                </a:solidFill>
              </a:defRPr>
            </a:lvl1pPr>
          </a:lstStyle>
          <a:p>
            <a:pPr defTabSz="387350">
              <a:defRPr/>
            </a:pPr>
            <a:fld id="{1D119A81-8571-413E-BDF1-26C801130AD4}" type="slidenum">
              <a:rPr lang="en-US" altLang="en-US">
                <a:latin typeface="Calibri" pitchFamily="34" charset="0"/>
                <a:ea typeface="MS PGothic" pitchFamily="34" charset="-128"/>
                <a:cs typeface="+mn-cs"/>
              </a:rPr>
              <a:pPr defTabSz="387350">
                <a:defRPr/>
              </a:pPr>
              <a:t>‹#›</a:t>
            </a:fld>
            <a:endParaRPr lang="en-US" altLang="en-US">
              <a:latin typeface="Calibri" pitchFamily="34" charset="0"/>
              <a:ea typeface="MS PGothic" pitchFamily="34" charset="-128"/>
              <a:cs typeface="+mn-cs"/>
            </a:endParaRPr>
          </a:p>
        </p:txBody>
      </p:sp>
    </p:spTree>
    <p:extLst>
      <p:ext uri="{BB962C8B-B14F-4D97-AF65-F5344CB8AC3E}">
        <p14:creationId xmlns:p14="http://schemas.microsoft.com/office/powerpoint/2010/main" val="40300751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C:\Users\karren.challenor-mil\AppData\Local\Microsoft\Windows\Temporary Internet Files\Content.Outlook\M9XVNYPO\girl-phone-iStock_000055201098_Full.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44451"/>
            <a:ext cx="9144000" cy="509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ACN Logo_White.ai"/>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521577" y="4284664"/>
            <a:ext cx="17367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10349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Click to edit Master title style</a:t>
            </a:r>
            <a:endParaRPr lang="en-US" dirty="0"/>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a:defRPr/>
            </a:pPr>
            <a:fld id="{19FD717C-0E86-4122-819E-8C8ADFEC335D}" type="datetimeFigureOut">
              <a:rPr lang="en-US" altLang="en-US">
                <a:solidFill>
                  <a:prstClr val="white"/>
                </a:solidFill>
                <a:ea typeface="MS PGothic" pitchFamily="34" charset="-128"/>
              </a:rPr>
              <a:pPr defTabSz="387350">
                <a:defRPr/>
              </a:pPr>
              <a:t>17/11/17</a:t>
            </a:fld>
            <a:endParaRPr lang="en-US" altLang="en-US">
              <a:solidFill>
                <a:prstClr val="white"/>
              </a:solidFill>
              <a:ea typeface="MS PGothic" pitchFamily="34" charset="-128"/>
            </a:endParaRPr>
          </a:p>
        </p:txBody>
      </p:sp>
    </p:spTree>
    <p:extLst>
      <p:ext uri="{BB962C8B-B14F-4D97-AF65-F5344CB8AC3E}">
        <p14:creationId xmlns:p14="http://schemas.microsoft.com/office/powerpoint/2010/main" val="34605757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12673776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smtClean="0"/>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39779196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4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700">
                <a:solidFill>
                  <a:schemeClr val="tx1">
                    <a:tint val="75000"/>
                  </a:schemeClr>
                </a:solidFill>
              </a:defRPr>
            </a:lvl1pPr>
            <a:lvl2pPr marL="389494" indent="0">
              <a:buNone/>
              <a:defRPr sz="1500">
                <a:solidFill>
                  <a:schemeClr val="tx1">
                    <a:tint val="75000"/>
                  </a:schemeClr>
                </a:solidFill>
              </a:defRPr>
            </a:lvl2pPr>
            <a:lvl3pPr marL="778986" indent="0">
              <a:buNone/>
              <a:defRPr sz="1400">
                <a:solidFill>
                  <a:schemeClr val="tx1">
                    <a:tint val="75000"/>
                  </a:schemeClr>
                </a:solidFill>
              </a:defRPr>
            </a:lvl3pPr>
            <a:lvl4pPr marL="1168479" indent="0">
              <a:buNone/>
              <a:defRPr sz="1200">
                <a:solidFill>
                  <a:schemeClr val="tx1">
                    <a:tint val="75000"/>
                  </a:schemeClr>
                </a:solidFill>
              </a:defRPr>
            </a:lvl4pPr>
            <a:lvl5pPr marL="1557972" indent="0">
              <a:buNone/>
              <a:defRPr sz="1200">
                <a:solidFill>
                  <a:schemeClr val="tx1">
                    <a:tint val="75000"/>
                  </a:schemeClr>
                </a:solidFill>
              </a:defRPr>
            </a:lvl5pPr>
            <a:lvl6pPr marL="1947464" indent="0">
              <a:buNone/>
              <a:defRPr sz="1200">
                <a:solidFill>
                  <a:schemeClr val="tx1">
                    <a:tint val="75000"/>
                  </a:schemeClr>
                </a:solidFill>
              </a:defRPr>
            </a:lvl6pPr>
            <a:lvl7pPr marL="2336957" indent="0">
              <a:buNone/>
              <a:defRPr sz="1200">
                <a:solidFill>
                  <a:schemeClr val="tx1">
                    <a:tint val="75000"/>
                  </a:schemeClr>
                </a:solidFill>
              </a:defRPr>
            </a:lvl7pPr>
            <a:lvl8pPr marL="2726450" indent="0">
              <a:buNone/>
              <a:defRPr sz="1200">
                <a:solidFill>
                  <a:schemeClr val="tx1">
                    <a:tint val="75000"/>
                  </a:schemeClr>
                </a:solidFill>
              </a:defRPr>
            </a:lvl8pPr>
            <a:lvl9pPr marL="3115943" indent="0">
              <a:buNone/>
              <a:defRPr sz="12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55CC058F-5EF9-4694-A223-72AFCBDDFA02}" type="datetimeFigureOut">
              <a:rPr lang="en-US" altLang="en-US">
                <a:solidFill>
                  <a:prstClr val="black"/>
                </a:solidFill>
                <a:latin typeface="Calibri" pitchFamily="34" charset="0"/>
                <a:ea typeface="MS PGothic" pitchFamily="34" charset="-128"/>
                <a:cs typeface="+mn-cs"/>
              </a:rPr>
              <a:pPr defTabSz="387350">
                <a:defRPr/>
              </a:pPr>
              <a:t>17/11/17</a:t>
            </a:fld>
            <a:endParaRPr lang="en-US" altLang="en-US">
              <a:solidFill>
                <a:prstClr val="black"/>
              </a:solidFill>
              <a:latin typeface="Calibri" pitchFamily="34" charset="0"/>
              <a:ea typeface="MS PGothic" pitchFamily="34" charset="-128"/>
              <a:cs typeface="+mn-cs"/>
            </a:endParaRPr>
          </a:p>
        </p:txBody>
      </p:sp>
      <p:sp>
        <p:nvSpPr>
          <p:cNvPr id="5" name="Footer Placeholder 4"/>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AB2BBFF7-F338-4007-B55B-804734EC1DBC}" type="slidenum">
              <a:rPr lang="en-US" altLang="en-US">
                <a:solidFill>
                  <a:prstClr val="black"/>
                </a:solidFill>
                <a:latin typeface="Calibri" pitchFamily="34" charset="0"/>
                <a:ea typeface="MS PGothic" pitchFamily="34" charset="-128"/>
                <a:cs typeface="+mn-cs"/>
              </a:rPr>
              <a:pPr defTabSz="387350">
                <a:defRPr/>
              </a:pPr>
              <a:t>‹#›</a:t>
            </a:fld>
            <a:endParaRPr lang="en-US" altLang="en-US">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11071521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04790"/>
            <a:ext cx="3008313" cy="871538"/>
          </a:xfrm>
        </p:spPr>
        <p:txBody>
          <a:bodyPr anchor="b"/>
          <a:lstStyle>
            <a:lvl1pPr algn="l">
              <a:defRPr sz="1700" b="1"/>
            </a:lvl1pPr>
          </a:lstStyle>
          <a:p>
            <a:r>
              <a:rPr lang="en-AU" smtClean="0"/>
              <a:t>Click to edit Master title style</a:t>
            </a:r>
            <a:endParaRPr lang="en-US"/>
          </a:p>
        </p:txBody>
      </p:sp>
      <p:sp>
        <p:nvSpPr>
          <p:cNvPr id="3" name="Content Placeholder 2"/>
          <p:cNvSpPr>
            <a:spLocks noGrp="1"/>
          </p:cNvSpPr>
          <p:nvPr>
            <p:ph idx="1"/>
          </p:nvPr>
        </p:nvSpPr>
        <p:spPr>
          <a:xfrm>
            <a:off x="3575057" y="204796"/>
            <a:ext cx="5111751"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8" y="1076333"/>
            <a:ext cx="3008313" cy="351829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0AAD49F0-D532-4171-A284-8A1E1054D2A5}"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6" name="Footer Placeholder 5"/>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08603EDF-9842-4A3B-83F4-9B2A06EA0B08}"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317514708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19277515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5D467026-B041-4568-80FB-EE41381AB860}" type="datetimeFigureOut">
              <a:rPr lang="en-US" altLang="en-US">
                <a:solidFill>
                  <a:prstClr val="black"/>
                </a:solidFill>
                <a:latin typeface="Calibri" pitchFamily="34" charset="0"/>
                <a:ea typeface="MS PGothic" pitchFamily="34" charset="-128"/>
                <a:cs typeface="+mn-cs"/>
              </a:rPr>
              <a:pPr defTabSz="387350">
                <a:defRPr/>
              </a:pPr>
              <a:t>17/11/17</a:t>
            </a:fld>
            <a:endParaRPr lang="en-US" altLang="en-US">
              <a:solidFill>
                <a:prstClr val="black"/>
              </a:solidFill>
              <a:latin typeface="Calibri" pitchFamily="34" charset="0"/>
              <a:ea typeface="MS PGothic" pitchFamily="34" charset="-128"/>
              <a:cs typeface="+mn-cs"/>
            </a:endParaRPr>
          </a:p>
        </p:txBody>
      </p:sp>
      <p:sp>
        <p:nvSpPr>
          <p:cNvPr id="3" name="Footer Placeholder 2"/>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1587A23C-28F2-48C1-BE21-3C42FA6FC722}" type="slidenum">
              <a:rPr lang="en-US" altLang="en-US">
                <a:solidFill>
                  <a:prstClr val="black"/>
                </a:solidFill>
                <a:latin typeface="Calibri" pitchFamily="34" charset="0"/>
                <a:ea typeface="MS PGothic" pitchFamily="34" charset="-128"/>
                <a:cs typeface="+mn-cs"/>
              </a:rPr>
              <a:pPr defTabSz="387350">
                <a:defRPr/>
              </a:pPr>
              <a:t>‹#›</a:t>
            </a:fld>
            <a:endParaRPr lang="en-US" altLang="en-US">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36478416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0" y="204790"/>
            <a:ext cx="3008313" cy="871538"/>
          </a:xfrm>
        </p:spPr>
        <p:txBody>
          <a:bodyPr anchor="b"/>
          <a:lstStyle>
            <a:lvl1pPr algn="l">
              <a:defRPr sz="1700" b="1"/>
            </a:lvl1pPr>
          </a:lstStyle>
          <a:p>
            <a:r>
              <a:rPr lang="en-AU" smtClean="0"/>
              <a:t>Click to edit Master title style</a:t>
            </a:r>
            <a:endParaRPr lang="en-US"/>
          </a:p>
        </p:txBody>
      </p:sp>
      <p:sp>
        <p:nvSpPr>
          <p:cNvPr id="3" name="Content Placeholder 2"/>
          <p:cNvSpPr>
            <a:spLocks noGrp="1"/>
          </p:cNvSpPr>
          <p:nvPr>
            <p:ph idx="1"/>
          </p:nvPr>
        </p:nvSpPr>
        <p:spPr>
          <a:xfrm>
            <a:off x="3575059" y="204797"/>
            <a:ext cx="5111751"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10" y="1076334"/>
            <a:ext cx="3008313" cy="351829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62B92D46-4905-44DF-AFCB-D3CE9B2902A5}" type="datetimeFigureOut">
              <a:rPr lang="en-US" altLang="en-US">
                <a:solidFill>
                  <a:prstClr val="black"/>
                </a:solidFill>
                <a:latin typeface="Calibri" pitchFamily="34" charset="0"/>
                <a:ea typeface="MS PGothic" pitchFamily="34" charset="-128"/>
                <a:cs typeface="+mn-cs"/>
              </a:rPr>
              <a:pPr defTabSz="387350">
                <a:defRPr/>
              </a:pPr>
              <a:t>17/11/17</a:t>
            </a:fld>
            <a:endParaRPr lang="en-US" altLang="en-US">
              <a:solidFill>
                <a:prstClr val="black"/>
              </a:solidFill>
              <a:latin typeface="Calibri" pitchFamily="34" charset="0"/>
              <a:ea typeface="MS PGothic" pitchFamily="34" charset="-128"/>
              <a:cs typeface="+mn-cs"/>
            </a:endParaRPr>
          </a:p>
        </p:txBody>
      </p:sp>
      <p:sp>
        <p:nvSpPr>
          <p:cNvPr id="6" name="Footer Placeholder 5"/>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BC8ABE76-4C4F-4220-BE33-A8944F75F479}" type="slidenum">
              <a:rPr lang="en-US" altLang="en-US">
                <a:solidFill>
                  <a:prstClr val="black"/>
                </a:solidFill>
                <a:latin typeface="Calibri" pitchFamily="34" charset="0"/>
                <a:ea typeface="MS PGothic" pitchFamily="34" charset="-128"/>
                <a:cs typeface="+mn-cs"/>
              </a:rPr>
              <a:pPr defTabSz="387350">
                <a:defRPr/>
              </a:pPr>
              <a:t>‹#›</a:t>
            </a:fld>
            <a:endParaRPr lang="en-US" altLang="en-US">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2005792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7"/>
            <a:ext cx="5486400" cy="425054"/>
          </a:xfrm>
        </p:spPr>
        <p:txBody>
          <a:bodyPr anchor="b"/>
          <a:lstStyle>
            <a:lvl1pPr algn="l">
              <a:defRPr sz="17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700"/>
            </a:lvl1pPr>
            <a:lvl2pPr marL="389494" indent="0">
              <a:buNone/>
              <a:defRPr sz="2400"/>
            </a:lvl2pPr>
            <a:lvl3pPr marL="778986" indent="0">
              <a:buNone/>
              <a:defRPr sz="2000"/>
            </a:lvl3pPr>
            <a:lvl4pPr marL="1168479" indent="0">
              <a:buNone/>
              <a:defRPr sz="1700"/>
            </a:lvl4pPr>
            <a:lvl5pPr marL="1557972" indent="0">
              <a:buNone/>
              <a:defRPr sz="1700"/>
            </a:lvl5pPr>
            <a:lvl6pPr marL="1947464" indent="0">
              <a:buNone/>
              <a:defRPr sz="1700"/>
            </a:lvl6pPr>
            <a:lvl7pPr marL="2336957" indent="0">
              <a:buNone/>
              <a:defRPr sz="1700"/>
            </a:lvl7pPr>
            <a:lvl8pPr marL="2726450" indent="0">
              <a:buNone/>
              <a:defRPr sz="1700"/>
            </a:lvl8pPr>
            <a:lvl9pPr marL="3115943" indent="0">
              <a:buNone/>
              <a:defRPr sz="1700"/>
            </a:lvl9pPr>
          </a:lstStyle>
          <a:p>
            <a:pPr lvl="0"/>
            <a:endParaRPr lang="en-US" noProof="0" dirty="0"/>
          </a:p>
        </p:txBody>
      </p:sp>
      <p:sp>
        <p:nvSpPr>
          <p:cNvPr id="4" name="Text Placeholder 3"/>
          <p:cNvSpPr>
            <a:spLocks noGrp="1"/>
          </p:cNvSpPr>
          <p:nvPr>
            <p:ph type="body" sz="half" idx="2"/>
          </p:nvPr>
        </p:nvSpPr>
        <p:spPr>
          <a:xfrm>
            <a:off x="1792288" y="4025511"/>
            <a:ext cx="5486400" cy="60364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372F3BA1-10F6-444B-83A5-D1DA7EA7845F}" type="datetimeFigureOut">
              <a:rPr lang="en-US" altLang="en-US">
                <a:solidFill>
                  <a:prstClr val="black"/>
                </a:solidFill>
                <a:latin typeface="Calibri" pitchFamily="34" charset="0"/>
                <a:ea typeface="MS PGothic" pitchFamily="34" charset="-128"/>
                <a:cs typeface="+mn-cs"/>
              </a:rPr>
              <a:pPr defTabSz="387350">
                <a:defRPr/>
              </a:pPr>
              <a:t>17/11/17</a:t>
            </a:fld>
            <a:endParaRPr lang="en-US" altLang="en-US">
              <a:solidFill>
                <a:prstClr val="black"/>
              </a:solidFill>
              <a:latin typeface="Calibri" pitchFamily="34" charset="0"/>
              <a:ea typeface="MS PGothic" pitchFamily="34" charset="-128"/>
              <a:cs typeface="+mn-cs"/>
            </a:endParaRPr>
          </a:p>
        </p:txBody>
      </p:sp>
      <p:sp>
        <p:nvSpPr>
          <p:cNvPr id="6" name="Footer Placeholder 5"/>
          <p:cNvSpPr>
            <a:spLocks noGrp="1"/>
          </p:cNvSpPr>
          <p:nvPr>
            <p:ph type="ftr" sz="quarter" idx="11"/>
          </p:nvPr>
        </p:nvSpPr>
        <p:spPr>
          <a:xfrm>
            <a:off x="3124200" y="4767264"/>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a:xfrm>
            <a:off x="6553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defRPr/>
            </a:pPr>
            <a:fld id="{3EB5F426-9A58-40CA-AAF3-010631ED79A6}" type="slidenum">
              <a:rPr lang="en-US" altLang="en-US">
                <a:solidFill>
                  <a:prstClr val="black"/>
                </a:solidFill>
                <a:latin typeface="Calibri" pitchFamily="34" charset="0"/>
                <a:ea typeface="MS PGothic" pitchFamily="34" charset="-128"/>
                <a:cs typeface="+mn-cs"/>
              </a:rPr>
              <a:pPr defTabSz="387350">
                <a:defRPr/>
              </a:pPr>
              <a:t>‹#›</a:t>
            </a:fld>
            <a:endParaRPr lang="en-US" altLang="en-US">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34936675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extLst>
      <p:ext uri="{BB962C8B-B14F-4D97-AF65-F5344CB8AC3E}">
        <p14:creationId xmlns:p14="http://schemas.microsoft.com/office/powerpoint/2010/main" val="25258460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2" name="Picture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108493" y="4466471"/>
            <a:ext cx="679449" cy="62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33399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091364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3CA0DD"/>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normAutofit/>
          </a:bodyPr>
          <a:lstStyle>
            <a:lvl1pPr algn="l">
              <a:defRPr sz="5400" b="1">
                <a:solidFill>
                  <a:schemeClr val="bg1"/>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143000" y="2701528"/>
            <a:ext cx="6858000" cy="390695"/>
          </a:xfrm>
        </p:spPr>
        <p:txBody>
          <a:bodyPr/>
          <a:lstStyle>
            <a:lvl1pPr marL="0" indent="0" algn="l">
              <a:buNone/>
              <a:defRPr sz="24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90758" y="3793972"/>
            <a:ext cx="1223190" cy="1200110"/>
          </a:xfrm>
          <a:prstGeom prst="rect">
            <a:avLst/>
          </a:prstGeom>
        </p:spPr>
      </p:pic>
    </p:spTree>
    <p:extLst>
      <p:ext uri="{BB962C8B-B14F-4D97-AF65-F5344CB8AC3E}">
        <p14:creationId xmlns:p14="http://schemas.microsoft.com/office/powerpoint/2010/main" val="25763463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6"/>
            <a:ext cx="7886700" cy="723106"/>
          </a:xfrm>
        </p:spPr>
        <p:txBody>
          <a:bodyPr>
            <a:normAutofit/>
          </a:bodyPr>
          <a:lstStyle>
            <a:lvl1pPr>
              <a:defRPr sz="4000" b="1">
                <a:solidFill>
                  <a:srgbClr val="3CA0DD"/>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098550"/>
            <a:ext cx="7886700" cy="3534173"/>
          </a:xfrm>
        </p:spPr>
        <p:txBody>
          <a:bodyPr/>
          <a:lstStyle>
            <a:lvl1pPr>
              <a:buClr>
                <a:srgbClr val="3CA0DD"/>
              </a:buClr>
              <a:defRPr sz="2000">
                <a:latin typeface="Arial" panose="020B0604020202020204" pitchFamily="34" charset="0"/>
                <a:cs typeface="Arial" panose="020B0604020202020204" pitchFamily="34" charset="0"/>
              </a:defRPr>
            </a:lvl1pPr>
            <a:lvl2pPr>
              <a:buClr>
                <a:srgbClr val="3CA0DD"/>
              </a:buClr>
              <a:defRPr sz="1800">
                <a:latin typeface="Arial" panose="020B0604020202020204" pitchFamily="34" charset="0"/>
                <a:cs typeface="Arial" panose="020B0604020202020204" pitchFamily="34" charset="0"/>
              </a:defRPr>
            </a:lvl2pPr>
            <a:lvl3pPr>
              <a:buClr>
                <a:srgbClr val="3CA0DD"/>
              </a:buClr>
              <a:defRPr sz="1600">
                <a:latin typeface="Arial" panose="020B0604020202020204" pitchFamily="34" charset="0"/>
                <a:cs typeface="Arial" panose="020B0604020202020204" pitchFamily="34" charset="0"/>
              </a:defRPr>
            </a:lvl3pPr>
            <a:lvl4pPr>
              <a:buClr>
                <a:srgbClr val="3CA0DD"/>
              </a:buClr>
              <a:defRPr sz="1400">
                <a:latin typeface="Arial" panose="020B0604020202020204" pitchFamily="34" charset="0"/>
                <a:cs typeface="Arial" panose="020B0604020202020204" pitchFamily="34" charset="0"/>
              </a:defRPr>
            </a:lvl4pPr>
            <a:lvl5pPr>
              <a:buClr>
                <a:srgbClr val="3CA0DD"/>
              </a:buClr>
              <a:defRPr sz="1200">
                <a:latin typeface="Arial" panose="020B0604020202020204" pitchFamily="34" charset="0"/>
                <a:cs typeface="Arial" panose="020B06040202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3028950" y="4767265"/>
            <a:ext cx="3086100" cy="273844"/>
          </a:xfrm>
          <a:prstGeom prst="rect">
            <a:avLst/>
          </a:prstGeom>
        </p:spPr>
        <p:txBody>
          <a:bodyPr/>
          <a:lstStyle>
            <a:lvl1pPr algn="ctr">
              <a:defRPr b="1">
                <a:solidFill>
                  <a:srgbClr val="3CA0DD"/>
                </a:solidFill>
                <a:latin typeface="Arial" panose="020B0604020202020204" pitchFamily="34" charset="0"/>
                <a:cs typeface="Arial" panose="020B0604020202020204" pitchFamily="34" charset="0"/>
              </a:defRPr>
            </a:lvl1pPr>
          </a:lstStyle>
          <a:p>
            <a:pPr fontAlgn="auto">
              <a:spcBef>
                <a:spcPts val="0"/>
              </a:spcBef>
              <a:spcAft>
                <a:spcPts val="0"/>
              </a:spcAft>
            </a:pPr>
            <a:r>
              <a:rPr lang="en-US" dirty="0" smtClean="0">
                <a:ea typeface="MS PGothic" pitchFamily="34" charset="-128"/>
              </a:rPr>
              <a:t>‹#›</a:t>
            </a:r>
          </a:p>
          <a:p>
            <a:pPr fontAlgn="auto">
              <a:spcBef>
                <a:spcPts val="0"/>
              </a:spcBef>
              <a:spcAft>
                <a:spcPts val="0"/>
              </a:spcAft>
            </a:pPr>
            <a:endParaRPr lang="en-US" dirty="0">
              <a:ea typeface="MS PGothic" pitchFamily="34" charset="-128"/>
            </a:endParaRP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3166139281"/>
      </p:ext>
    </p:extLst>
  </p:cSld>
  <p:clrMapOvr>
    <a:masterClrMapping/>
  </p:clrMapOvr>
  <p:extLst mod="1">
    <p:ext uri="{DCECCB84-F9BA-43D5-87BE-67443E8EF086}">
      <p15:sldGuideLst xmlns="" xmlns:p15="http://schemas.microsoft.com/office/powerpoint/2012/main">
        <p15:guide id="1" orient="horz" pos="913" userDrawn="1">
          <p15:clr>
            <a:srgbClr val="FBAE40"/>
          </p15:clr>
        </p15:guide>
        <p15:guide id="2" pos="2880" userDrawn="1">
          <p15:clr>
            <a:srgbClr val="FBAE40"/>
          </p15:clr>
        </p15:guide>
        <p15:guide id="3" orient="horz" pos="232" userDrawn="1">
          <p15:clr>
            <a:srgbClr val="FBAE40"/>
          </p15:clr>
        </p15:guide>
        <p15:guide id="4" orient="horz" pos="845"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6"/>
            <a:ext cx="7886700" cy="723106"/>
          </a:xfrm>
        </p:spPr>
        <p:txBody>
          <a:bodyPr>
            <a:normAutofit/>
          </a:bodyPr>
          <a:lstStyle>
            <a:lvl1pPr>
              <a:defRPr sz="4000" b="1">
                <a:solidFill>
                  <a:srgbClr val="3CA0DD"/>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400183"/>
            <a:ext cx="7886700" cy="3232540"/>
          </a:xfrm>
        </p:spPr>
        <p:txBody>
          <a:bodyPr/>
          <a:lstStyle>
            <a:lvl1pPr>
              <a:buClr>
                <a:srgbClr val="3CA0DD"/>
              </a:buClr>
              <a:defRPr sz="2000">
                <a:latin typeface="Arial" panose="020B0604020202020204" pitchFamily="34" charset="0"/>
                <a:cs typeface="Arial" panose="020B0604020202020204" pitchFamily="34" charset="0"/>
              </a:defRPr>
            </a:lvl1pPr>
            <a:lvl2pPr>
              <a:buClr>
                <a:srgbClr val="3CA0DD"/>
              </a:buClr>
              <a:defRPr sz="1800">
                <a:latin typeface="Arial" panose="020B0604020202020204" pitchFamily="34" charset="0"/>
                <a:cs typeface="Arial" panose="020B0604020202020204" pitchFamily="34" charset="0"/>
              </a:defRPr>
            </a:lvl2pPr>
            <a:lvl3pPr>
              <a:buClr>
                <a:srgbClr val="3CA0DD"/>
              </a:buClr>
              <a:defRPr sz="1600">
                <a:latin typeface="Arial" panose="020B0604020202020204" pitchFamily="34" charset="0"/>
                <a:cs typeface="Arial" panose="020B0604020202020204" pitchFamily="34" charset="0"/>
              </a:defRPr>
            </a:lvl3pPr>
            <a:lvl4pPr>
              <a:buClr>
                <a:srgbClr val="3CA0DD"/>
              </a:buClr>
              <a:defRPr sz="1400">
                <a:latin typeface="Arial" panose="020B0604020202020204" pitchFamily="34" charset="0"/>
                <a:cs typeface="Arial" panose="020B0604020202020204" pitchFamily="34" charset="0"/>
              </a:defRPr>
            </a:lvl4pPr>
            <a:lvl5pPr>
              <a:buClr>
                <a:srgbClr val="3CA0DD"/>
              </a:buClr>
              <a:defRPr sz="1200">
                <a:latin typeface="Arial" panose="020B0604020202020204" pitchFamily="34" charset="0"/>
                <a:cs typeface="Arial" panose="020B06040202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3028950" y="4767265"/>
            <a:ext cx="3086100" cy="273844"/>
          </a:xfrm>
          <a:prstGeom prst="rect">
            <a:avLst/>
          </a:prstGeom>
        </p:spPr>
        <p:txBody>
          <a:bodyPr/>
          <a:lstStyle>
            <a:lvl1pPr algn="ctr">
              <a:defRPr b="1">
                <a:solidFill>
                  <a:srgbClr val="3CA0DD"/>
                </a:solidFill>
                <a:latin typeface="Arial" panose="020B0604020202020204" pitchFamily="34" charset="0"/>
                <a:cs typeface="Arial" panose="020B0604020202020204" pitchFamily="34" charset="0"/>
              </a:defRPr>
            </a:lvl1pPr>
          </a:lstStyle>
          <a:p>
            <a:pPr fontAlgn="auto">
              <a:spcBef>
                <a:spcPts val="0"/>
              </a:spcBef>
              <a:spcAft>
                <a:spcPts val="0"/>
              </a:spcAft>
            </a:pPr>
            <a:r>
              <a:rPr lang="en-US" dirty="0" smtClean="0">
                <a:ea typeface="MS PGothic" pitchFamily="34" charset="-128"/>
              </a:rPr>
              <a:t>‹#›</a:t>
            </a:r>
          </a:p>
          <a:p>
            <a:pPr fontAlgn="auto">
              <a:spcBef>
                <a:spcPts val="0"/>
              </a:spcBef>
              <a:spcAft>
                <a:spcPts val="0"/>
              </a:spcAft>
            </a:pPr>
            <a:endParaRPr lang="en-US" dirty="0">
              <a:ea typeface="MS PGothic" pitchFamily="34" charset="-128"/>
            </a:endParaRP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
        <p:nvSpPr>
          <p:cNvPr id="7" name="Content Placeholder 2"/>
          <p:cNvSpPr>
            <a:spLocks noGrp="1"/>
          </p:cNvSpPr>
          <p:nvPr>
            <p:ph idx="12"/>
          </p:nvPr>
        </p:nvSpPr>
        <p:spPr>
          <a:xfrm>
            <a:off x="628650" y="1044721"/>
            <a:ext cx="7886700" cy="307692"/>
          </a:xfrm>
        </p:spPr>
        <p:txBody>
          <a:bodyPr>
            <a:noAutofit/>
          </a:bodyPr>
          <a:lstStyle>
            <a:lvl1pPr>
              <a:buClr>
                <a:srgbClr val="3CA0DD"/>
              </a:buClr>
              <a:defRPr sz="2400">
                <a:latin typeface="Arial" panose="020B0604020202020204" pitchFamily="34" charset="0"/>
                <a:cs typeface="Arial" panose="020B0604020202020204" pitchFamily="34" charset="0"/>
              </a:defRPr>
            </a:lvl1pPr>
            <a:lvl2pPr>
              <a:buClr>
                <a:srgbClr val="3CA0DD"/>
              </a:buClr>
              <a:defRPr sz="1800">
                <a:latin typeface="Arial" panose="020B0604020202020204" pitchFamily="34" charset="0"/>
                <a:cs typeface="Arial" panose="020B0604020202020204" pitchFamily="34" charset="0"/>
              </a:defRPr>
            </a:lvl2pPr>
            <a:lvl3pPr>
              <a:buClr>
                <a:srgbClr val="3CA0DD"/>
              </a:buClr>
              <a:defRPr sz="1600">
                <a:latin typeface="Arial" panose="020B0604020202020204" pitchFamily="34" charset="0"/>
                <a:cs typeface="Arial" panose="020B0604020202020204" pitchFamily="34" charset="0"/>
              </a:defRPr>
            </a:lvl3pPr>
            <a:lvl4pPr>
              <a:buClr>
                <a:srgbClr val="3CA0DD"/>
              </a:buClr>
              <a:defRPr sz="1400">
                <a:latin typeface="Arial" panose="020B0604020202020204" pitchFamily="34" charset="0"/>
                <a:cs typeface="Arial" panose="020B0604020202020204" pitchFamily="34" charset="0"/>
              </a:defRPr>
            </a:lvl4pPr>
            <a:lvl5pPr>
              <a:buClr>
                <a:srgbClr val="3CA0DD"/>
              </a:buClr>
              <a:defRPr sz="1200">
                <a:latin typeface="Arial" panose="020B0604020202020204" pitchFamily="34" charset="0"/>
                <a:cs typeface="Arial" panose="020B0604020202020204" pitchFamily="34" charset="0"/>
              </a:defRPr>
            </a:lvl5pPr>
          </a:lstStyle>
          <a:p>
            <a:pPr lvl="0"/>
            <a:r>
              <a:rPr lang="en-US" smtClean="0"/>
              <a:t>Click to edit Master text styles</a:t>
            </a:r>
          </a:p>
        </p:txBody>
      </p:sp>
    </p:spTree>
    <p:extLst>
      <p:ext uri="{BB962C8B-B14F-4D97-AF65-F5344CB8AC3E}">
        <p14:creationId xmlns:p14="http://schemas.microsoft.com/office/powerpoint/2010/main" val="4135370586"/>
      </p:ext>
    </p:extLst>
  </p:cSld>
  <p:clrMapOvr>
    <a:masterClrMapping/>
  </p:clrMapOvr>
  <p:hf sldNum="0" hdr="0" ftr="0" dt="0"/>
  <p:extLst mod="1">
    <p:ext uri="{DCECCB84-F9BA-43D5-87BE-67443E8EF086}">
      <p15:sldGuideLst xmlns="" xmlns:p15="http://schemas.microsoft.com/office/powerpoint/2012/main">
        <p15:guide id="1" orient="horz" pos="913">
          <p15:clr>
            <a:srgbClr val="FBAE40"/>
          </p15:clr>
        </p15:guide>
        <p15:guide id="2" pos="2880">
          <p15:clr>
            <a:srgbClr val="FBAE40"/>
          </p15:clr>
        </p15:guide>
        <p15:guide id="3" orient="horz" pos="232">
          <p15:clr>
            <a:srgbClr val="FBAE40"/>
          </p15:clr>
        </p15:guide>
        <p15:guide id="4" orient="horz" pos="84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6"/>
            <a:ext cx="5486400" cy="425054"/>
          </a:xfrm>
        </p:spPr>
        <p:txBody>
          <a:bodyPr anchor="b"/>
          <a:lstStyle>
            <a:lvl1pPr algn="l">
              <a:defRPr sz="1700" b="1"/>
            </a:lvl1pPr>
          </a:lstStyle>
          <a:p>
            <a:r>
              <a:rPr lang="en-AU"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700"/>
            </a:lvl1pPr>
            <a:lvl2pPr marL="389494" indent="0">
              <a:buNone/>
              <a:defRPr sz="2400"/>
            </a:lvl2pPr>
            <a:lvl3pPr marL="778986" indent="0">
              <a:buNone/>
              <a:defRPr sz="2000"/>
            </a:lvl3pPr>
            <a:lvl4pPr marL="1168479" indent="0">
              <a:buNone/>
              <a:defRPr sz="1700"/>
            </a:lvl4pPr>
            <a:lvl5pPr marL="1557972" indent="0">
              <a:buNone/>
              <a:defRPr sz="1700"/>
            </a:lvl5pPr>
            <a:lvl6pPr marL="1947464" indent="0">
              <a:buNone/>
              <a:defRPr sz="1700"/>
            </a:lvl6pPr>
            <a:lvl7pPr marL="2336957" indent="0">
              <a:buNone/>
              <a:defRPr sz="1700"/>
            </a:lvl7pPr>
            <a:lvl8pPr marL="2726450" indent="0">
              <a:buNone/>
              <a:defRPr sz="1700"/>
            </a:lvl8pPr>
            <a:lvl9pPr marL="3115943" indent="0">
              <a:buNone/>
              <a:defRPr sz="1700"/>
            </a:lvl9pPr>
          </a:lstStyle>
          <a:p>
            <a:pPr lvl="0"/>
            <a:endParaRPr lang="en-US" noProof="0" dirty="0"/>
          </a:p>
        </p:txBody>
      </p:sp>
      <p:sp>
        <p:nvSpPr>
          <p:cNvPr id="4" name="Text Placeholder 3"/>
          <p:cNvSpPr>
            <a:spLocks noGrp="1"/>
          </p:cNvSpPr>
          <p:nvPr>
            <p:ph type="body" sz="half" idx="2"/>
          </p:nvPr>
        </p:nvSpPr>
        <p:spPr>
          <a:xfrm>
            <a:off x="1792288" y="4025510"/>
            <a:ext cx="5486400" cy="60364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smtClean="0"/>
              <a:t>Click to edit Master text styles</a:t>
            </a:r>
          </a:p>
        </p:txBody>
      </p:sp>
      <p:sp>
        <p:nvSpPr>
          <p:cNvPr id="5" name="Date Placeholder 4"/>
          <p:cNvSpPr>
            <a:spLocks noGrp="1"/>
          </p:cNvSpPr>
          <p:nvPr>
            <p:ph type="dt" sz="half" idx="10"/>
          </p:nvPr>
        </p:nvSpPr>
        <p:spPr>
          <a:xfrm>
            <a:off x="457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31B38E4F-B916-4EBB-AD14-A46062FDF4CB}" type="datetimeFigureOut">
              <a:rPr lang="en-US" smtClean="0">
                <a:solidFill>
                  <a:prstClr val="black"/>
                </a:solidFill>
                <a:latin typeface="Calibri" pitchFamily="34" charset="0"/>
                <a:ea typeface="MS PGothic" pitchFamily="34" charset="-128"/>
                <a:cs typeface="+mn-cs"/>
              </a:rPr>
              <a:pPr defTabSz="387350"/>
              <a:t>17/11/17</a:t>
            </a:fld>
            <a:endParaRPr lang="en-US" dirty="0" smtClean="0">
              <a:solidFill>
                <a:prstClr val="black"/>
              </a:solidFill>
              <a:latin typeface="Calibri" pitchFamily="34" charset="0"/>
              <a:ea typeface="MS PGothic" pitchFamily="34" charset="-128"/>
              <a:cs typeface="+mn-cs"/>
            </a:endParaRPr>
          </a:p>
        </p:txBody>
      </p:sp>
      <p:sp>
        <p:nvSpPr>
          <p:cNvPr id="6" name="Footer Placeholder 5"/>
          <p:cNvSpPr>
            <a:spLocks noGrp="1"/>
          </p:cNvSpPr>
          <p:nvPr>
            <p:ph type="ftr" sz="quarter" idx="11"/>
          </p:nvPr>
        </p:nvSpPr>
        <p:spPr>
          <a:xfrm>
            <a:off x="3124200" y="4767263"/>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dirty="0">
              <a:solidFill>
                <a:prstClr val="black"/>
              </a:solidFill>
            </a:endParaRPr>
          </a:p>
        </p:txBody>
      </p:sp>
      <p:sp>
        <p:nvSpPr>
          <p:cNvPr id="7" name="Slide Number Placeholder 6"/>
          <p:cNvSpPr>
            <a:spLocks noGrp="1"/>
          </p:cNvSpPr>
          <p:nvPr>
            <p:ph type="sldNum" sz="quarter" idx="12"/>
          </p:nvPr>
        </p:nvSpPr>
        <p:spPr>
          <a:xfrm>
            <a:off x="6553200" y="4767263"/>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a:fld id="{C7ACCFD9-9D87-4619-B224-F73AFC95C4B6}" type="slidenum">
              <a:rPr lang="en-US" smtClean="0">
                <a:solidFill>
                  <a:prstClr val="black"/>
                </a:solidFill>
                <a:latin typeface="Calibri" pitchFamily="34" charset="0"/>
                <a:ea typeface="MS PGothic" pitchFamily="34" charset="-128"/>
                <a:cs typeface="+mn-cs"/>
              </a:rPr>
              <a:pPr defTabSz="387350"/>
              <a:t>‹#›</a:t>
            </a:fld>
            <a:endParaRPr lang="en-US" dirty="0" smtClean="0">
              <a:solidFill>
                <a:prstClr val="black"/>
              </a:solidFill>
              <a:latin typeface="Calibri" pitchFamily="34" charset="0"/>
              <a:ea typeface="MS PGothic" pitchFamily="34" charset="-128"/>
              <a:cs typeface="+mn-cs"/>
            </a:endParaRPr>
          </a:p>
        </p:txBody>
      </p:sp>
    </p:spTree>
    <p:extLst>
      <p:ext uri="{BB962C8B-B14F-4D97-AF65-F5344CB8AC3E}">
        <p14:creationId xmlns:p14="http://schemas.microsoft.com/office/powerpoint/2010/main" val="318725454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6"/>
            <a:ext cx="7886700" cy="2139553"/>
          </a:xfrm>
        </p:spPr>
        <p:txBody>
          <a:bodyPr anchor="b">
            <a:normAutofit/>
          </a:bodyPr>
          <a:lstStyle>
            <a:lvl1pPr>
              <a:defRPr sz="4400" b="1">
                <a:solidFill>
                  <a:srgbClr val="3CA0DD"/>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23888" y="3442100"/>
            <a:ext cx="7886700" cy="1125140"/>
          </a:xfrm>
        </p:spPr>
        <p:txBody>
          <a:bodyPr/>
          <a:lstStyle>
            <a:lvl1pPr marL="0" indent="0">
              <a:buNone/>
              <a:defRPr sz="2400">
                <a:solidFill>
                  <a:srgbClr val="FB9F4E"/>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028950" y="4767265"/>
            <a:ext cx="3086100" cy="273844"/>
          </a:xfrm>
          <a:prstGeom prst="rect">
            <a:avLst/>
          </a:prstGeom>
        </p:spPr>
        <p:txBody>
          <a:bodyPr/>
          <a:lstStyle>
            <a:lvl1pPr algn="ctr">
              <a:defRPr>
                <a:solidFill>
                  <a:srgbClr val="3CA0DD"/>
                </a:solidFill>
              </a:defRPr>
            </a:lvl1pPr>
          </a:lstStyle>
          <a:p>
            <a:pPr fontAlgn="auto">
              <a:spcBef>
                <a:spcPts val="0"/>
              </a:spcBef>
              <a:spcAft>
                <a:spcPts val="0"/>
              </a:spcAft>
            </a:pPr>
            <a:r>
              <a:rPr lang="en-US" dirty="0" smtClean="0">
                <a:latin typeface="Calibri"/>
                <a:ea typeface="MS PGothic" pitchFamily="34" charset="-128"/>
                <a:cs typeface="+mn-cs"/>
              </a:rPr>
              <a:t>‹#›</a:t>
            </a:r>
          </a:p>
          <a:p>
            <a:pPr fontAlgn="auto">
              <a:spcBef>
                <a:spcPts val="0"/>
              </a:spcBef>
              <a:spcAft>
                <a:spcPts val="0"/>
              </a:spcAft>
            </a:pPr>
            <a:endParaRPr lang="en-US" dirty="0">
              <a:latin typeface="Calibri"/>
              <a:ea typeface="MS PGothic" pitchFamily="34" charset="-128"/>
              <a:cs typeface="+mn-cs"/>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299562604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b="1">
                <a:solidFill>
                  <a:srgbClr val="3CA0DD"/>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628650" y="1087043"/>
            <a:ext cx="3886200" cy="3545681"/>
          </a:xfrm>
        </p:spPr>
        <p:txBody>
          <a:bodyPr/>
          <a:lstStyle>
            <a:lvl1pPr>
              <a:buClr>
                <a:srgbClr val="3CA0DD"/>
              </a:buClr>
              <a:defRPr sz="2000">
                <a:latin typeface="Arial" panose="020B0604020202020204" pitchFamily="34" charset="0"/>
                <a:cs typeface="Arial" panose="020B0604020202020204" pitchFamily="34" charset="0"/>
              </a:defRPr>
            </a:lvl1pPr>
            <a:lvl2pPr>
              <a:buClr>
                <a:srgbClr val="3CA0DD"/>
              </a:buClr>
              <a:defRPr sz="1800">
                <a:latin typeface="Arial" panose="020B0604020202020204" pitchFamily="34" charset="0"/>
                <a:cs typeface="Arial" panose="020B0604020202020204" pitchFamily="34" charset="0"/>
              </a:defRPr>
            </a:lvl2pPr>
            <a:lvl3pPr>
              <a:buClr>
                <a:srgbClr val="3CA0DD"/>
              </a:buClr>
              <a:defRPr sz="1600">
                <a:latin typeface="Arial" panose="020B0604020202020204" pitchFamily="34" charset="0"/>
                <a:cs typeface="Arial" panose="020B0604020202020204" pitchFamily="34" charset="0"/>
              </a:defRPr>
            </a:lvl3pPr>
            <a:lvl4pPr>
              <a:buClr>
                <a:srgbClr val="3CA0DD"/>
              </a:buClr>
              <a:defRPr sz="1400">
                <a:latin typeface="Arial" panose="020B0604020202020204" pitchFamily="34" charset="0"/>
                <a:cs typeface="Arial" panose="020B0604020202020204" pitchFamily="34" charset="0"/>
              </a:defRPr>
            </a:lvl4pPr>
            <a:lvl5pPr>
              <a:buClr>
                <a:srgbClr val="3CA0DD"/>
              </a:buClr>
              <a:defRPr sz="1200">
                <a:latin typeface="Arial" panose="020B0604020202020204" pitchFamily="34" charset="0"/>
                <a:cs typeface="Arial" panose="020B06040202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087043"/>
            <a:ext cx="3886200" cy="3545681"/>
          </a:xfrm>
        </p:spPr>
        <p:txBody>
          <a:bodyPr/>
          <a:lstStyle>
            <a:lvl1pPr>
              <a:buClr>
                <a:srgbClr val="3CA0DD"/>
              </a:buClr>
              <a:defRPr sz="2000">
                <a:latin typeface="Arial" panose="020B0604020202020204" pitchFamily="34" charset="0"/>
                <a:cs typeface="Arial" panose="020B0604020202020204" pitchFamily="34" charset="0"/>
              </a:defRPr>
            </a:lvl1pPr>
            <a:lvl2pPr>
              <a:buClr>
                <a:srgbClr val="3CA0DD"/>
              </a:buClr>
              <a:defRPr sz="1800">
                <a:latin typeface="Arial" panose="020B0604020202020204" pitchFamily="34" charset="0"/>
                <a:cs typeface="Arial" panose="020B0604020202020204" pitchFamily="34" charset="0"/>
              </a:defRPr>
            </a:lvl2pPr>
            <a:lvl3pPr>
              <a:buClr>
                <a:srgbClr val="3CA0DD"/>
              </a:buClr>
              <a:defRPr sz="1600">
                <a:latin typeface="Arial" panose="020B0604020202020204" pitchFamily="34" charset="0"/>
                <a:cs typeface="Arial" panose="020B0604020202020204" pitchFamily="34" charset="0"/>
              </a:defRPr>
            </a:lvl3pPr>
            <a:lvl4pPr>
              <a:buClr>
                <a:srgbClr val="3CA0DD"/>
              </a:buClr>
              <a:defRPr sz="1400">
                <a:latin typeface="Arial" panose="020B0604020202020204" pitchFamily="34" charset="0"/>
                <a:cs typeface="Arial" panose="020B0604020202020204" pitchFamily="34" charset="0"/>
              </a:defRPr>
            </a:lvl4pPr>
            <a:lvl5pPr>
              <a:buClr>
                <a:srgbClr val="3CA0DD"/>
              </a:buClr>
              <a:defRPr sz="1200">
                <a:latin typeface="Arial" panose="020B0604020202020204" pitchFamily="34" charset="0"/>
                <a:cs typeface="Arial" panose="020B060402020202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7526AE88-ED1F-458B-A650-9EB5C19F793F}" type="slidenum">
              <a:rPr lang="en-US" smtClean="0"/>
              <a:pPr/>
              <a:t>‹#›</a:t>
            </a:fld>
            <a:endParaRPr lang="en-US" dirty="0"/>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27463649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7"/>
            <a:ext cx="7886700" cy="99417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2"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7526AE88-ED1F-458B-A650-9EB5C19F793F}" type="slidenum">
              <a:rPr lang="en-US" smtClean="0"/>
              <a:pPr/>
              <a:t>‹#›</a:t>
            </a:fld>
            <a:endParaRPr lang="en-US" dirty="0"/>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112372747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7526AE88-ED1F-458B-A650-9EB5C19F793F}" type="slidenum">
              <a:rPr lang="en-US" smtClean="0"/>
              <a:pPr/>
              <a:t>‹#›</a:t>
            </a:fld>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264603634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6AE88-ED1F-458B-A650-9EB5C19F793F}" type="slidenum">
              <a:rPr lang="en-US" smtClean="0"/>
              <a:pPr/>
              <a:t>‹#›</a:t>
            </a:fld>
            <a:endParaRPr lang="en-US" dirty="0"/>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284484085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740571"/>
            <a:ext cx="4629150" cy="3655219"/>
          </a:xfrm>
        </p:spPr>
        <p:txBody>
          <a:bodyPr/>
          <a:lstStyle>
            <a:lvl1pPr>
              <a:defRPr sz="2000"/>
            </a:lvl1pPr>
            <a:lvl2pPr>
              <a:defRPr sz="1800"/>
            </a:lvl2pPr>
            <a:lvl3pPr>
              <a:defRPr sz="1600"/>
            </a:lvl3pPr>
            <a:lvl4pPr>
              <a:defRPr sz="1400"/>
            </a:lvl4pPr>
            <a:lvl5pPr>
              <a:defRPr sz="1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526AE88-ED1F-458B-A650-9EB5C19F793F}" type="slidenum">
              <a:rPr lang="en-US" smtClean="0"/>
              <a:pPr/>
              <a:t>‹#›</a:t>
            </a:fld>
            <a:endParaRPr lang="en-US" dirty="0"/>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32581124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740571"/>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7526AE88-ED1F-458B-A650-9EB5C19F793F}" type="slidenum">
              <a:rPr lang="en-US" smtClean="0"/>
              <a:pPr/>
              <a:t>‹#›</a:t>
            </a:fld>
            <a:endParaRPr lang="en-US" dirty="0"/>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2217247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526AE88-ED1F-458B-A650-9EB5C19F793F}" type="slidenum">
              <a:rPr lang="en-US" smtClean="0"/>
              <a:pPr/>
              <a:t>‹#›</a:t>
            </a:fld>
            <a:endParaRPr lang="en-US" dirty="0"/>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2862301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2"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7526AE88-ED1F-458B-A650-9EB5C19F793F}" type="slidenum">
              <a:rPr lang="en-US" smtClean="0"/>
              <a:pPr/>
              <a:t>‹#›</a:t>
            </a:fld>
            <a:endParaRPr lang="en-US" dirty="0"/>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15350" y="4704345"/>
            <a:ext cx="532906" cy="399680"/>
          </a:xfrm>
          <a:prstGeom prst="rect">
            <a:avLst/>
          </a:prstGeom>
        </p:spPr>
      </p:pic>
    </p:spTree>
    <p:extLst>
      <p:ext uri="{BB962C8B-B14F-4D97-AF65-F5344CB8AC3E}">
        <p14:creationId xmlns:p14="http://schemas.microsoft.com/office/powerpoint/2010/main" val="51599625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C:\Users\karren.challenor-mil\AppData\Local\Microsoft\Windows\Temporary Internet Files\Content.Outlook\M9XVNYPO\girl-phone-iStock_000055201098_Full.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264" y="-6265"/>
            <a:ext cx="9194105" cy="52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ACN Logo_White.ai"/>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521576" y="4284664"/>
            <a:ext cx="17367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81766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emf"/><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emf"/><Relationship Id="rId17"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20" Type="http://schemas.openxmlformats.org/officeDocument/2006/relationships/theme" Target="../theme/theme3.xml"/><Relationship Id="rId21" Type="http://schemas.openxmlformats.org/officeDocument/2006/relationships/image" Target="../media/image1.jpg"/><Relationship Id="rId22" Type="http://schemas.openxmlformats.org/officeDocument/2006/relationships/image" Target="../media/image2.emf"/><Relationship Id="rId23" Type="http://schemas.openxmlformats.org/officeDocument/2006/relationships/image" Target="../media/image3.png"/><Relationship Id="rId10" Type="http://schemas.openxmlformats.org/officeDocument/2006/relationships/slideLayout" Target="../slideLayouts/slideLayout36.xml"/><Relationship Id="rId11" Type="http://schemas.openxmlformats.org/officeDocument/2006/relationships/slideLayout" Target="../slideLayouts/slideLayout37.xml"/><Relationship Id="rId12" Type="http://schemas.openxmlformats.org/officeDocument/2006/relationships/slideLayout" Target="../slideLayouts/slideLayout38.xml"/><Relationship Id="rId13" Type="http://schemas.openxmlformats.org/officeDocument/2006/relationships/slideLayout" Target="../slideLayouts/slideLayout39.xml"/><Relationship Id="rId14" Type="http://schemas.openxmlformats.org/officeDocument/2006/relationships/slideLayout" Target="../slideLayouts/slideLayout40.xml"/><Relationship Id="rId15" Type="http://schemas.openxmlformats.org/officeDocument/2006/relationships/slideLayout" Target="../slideLayouts/slideLayout41.xml"/><Relationship Id="rId16" Type="http://schemas.openxmlformats.org/officeDocument/2006/relationships/slideLayout" Target="../slideLayouts/slideLayout42.xml"/><Relationship Id="rId17" Type="http://schemas.openxmlformats.org/officeDocument/2006/relationships/slideLayout" Target="../slideLayouts/slideLayout43.xml"/><Relationship Id="rId18" Type="http://schemas.openxmlformats.org/officeDocument/2006/relationships/slideLayout" Target="../slideLayouts/slideLayout44.xml"/><Relationship Id="rId19" Type="http://schemas.openxmlformats.org/officeDocument/2006/relationships/slideLayout" Target="../slideLayouts/slideLayout45.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slideLayout" Target="../slideLayouts/slideLayout57.xml"/><Relationship Id="rId13" Type="http://schemas.openxmlformats.org/officeDocument/2006/relationships/slideLayout" Target="../slideLayouts/slideLayout58.xml"/><Relationship Id="rId14" Type="http://schemas.openxmlformats.org/officeDocument/2006/relationships/slideLayout" Target="../slideLayouts/slideLayout59.xml"/><Relationship Id="rId15" Type="http://schemas.openxmlformats.org/officeDocument/2006/relationships/slideLayout" Target="../slideLayouts/slideLayout60.xml"/><Relationship Id="rId16" Type="http://schemas.openxmlformats.org/officeDocument/2006/relationships/slideLayout" Target="../slideLayouts/slideLayout61.xml"/><Relationship Id="rId17" Type="http://schemas.openxmlformats.org/officeDocument/2006/relationships/slideLayout" Target="../slideLayouts/slideLayout62.xml"/><Relationship Id="rId18" Type="http://schemas.openxmlformats.org/officeDocument/2006/relationships/slideLayout" Target="../slideLayouts/slideLayout63.xml"/><Relationship Id="rId19" Type="http://schemas.openxmlformats.org/officeDocument/2006/relationships/theme" Target="../theme/theme4.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4.xml"/><Relationship Id="rId12" Type="http://schemas.openxmlformats.org/officeDocument/2006/relationships/theme" Target="../theme/theme5.xml"/><Relationship Id="rId13" Type="http://schemas.openxmlformats.org/officeDocument/2006/relationships/image" Target="../media/image6.png"/><Relationship Id="rId1" Type="http://schemas.openxmlformats.org/officeDocument/2006/relationships/slideLayout" Target="../slideLayouts/slideLayout64.xml"/><Relationship Id="rId2" Type="http://schemas.openxmlformats.org/officeDocument/2006/relationships/slideLayout" Target="../slideLayouts/slideLayout65.xml"/><Relationship Id="rId3" Type="http://schemas.openxmlformats.org/officeDocument/2006/relationships/slideLayout" Target="../slideLayouts/slideLayout66.xml"/><Relationship Id="rId4" Type="http://schemas.openxmlformats.org/officeDocument/2006/relationships/slideLayout" Target="../slideLayouts/slideLayout67.xml"/><Relationship Id="rId5" Type="http://schemas.openxmlformats.org/officeDocument/2006/relationships/slideLayout" Target="../slideLayouts/slideLayout68.xml"/><Relationship Id="rId6" Type="http://schemas.openxmlformats.org/officeDocument/2006/relationships/slideLayout" Target="../slideLayouts/slideLayout69.xml"/><Relationship Id="rId7" Type="http://schemas.openxmlformats.org/officeDocument/2006/relationships/slideLayout" Target="../slideLayouts/slideLayout70.xml"/><Relationship Id="rId8" Type="http://schemas.openxmlformats.org/officeDocument/2006/relationships/slideLayout" Target="../slideLayouts/slideLayout71.xml"/><Relationship Id="rId9" Type="http://schemas.openxmlformats.org/officeDocument/2006/relationships/slideLayout" Target="../slideLayouts/slideLayout72.xml"/><Relationship Id="rId10" Type="http://schemas.openxmlformats.org/officeDocument/2006/relationships/slideLayout" Target="../slideLayouts/slideLayout73.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85.xml"/><Relationship Id="rId12" Type="http://schemas.openxmlformats.org/officeDocument/2006/relationships/slideLayout" Target="../slideLayouts/slideLayout86.xml"/><Relationship Id="rId13" Type="http://schemas.openxmlformats.org/officeDocument/2006/relationships/theme" Target="../theme/theme6.xml"/><Relationship Id="rId14" Type="http://schemas.openxmlformats.org/officeDocument/2006/relationships/image" Target="../media/image6.png"/><Relationship Id="rId15" Type="http://schemas.openxmlformats.org/officeDocument/2006/relationships/image" Target="../media/image2.emf"/><Relationship Id="rId1" Type="http://schemas.openxmlformats.org/officeDocument/2006/relationships/slideLayout" Target="../slideLayouts/slideLayout75.xml"/><Relationship Id="rId2" Type="http://schemas.openxmlformats.org/officeDocument/2006/relationships/slideLayout" Target="../slideLayouts/slideLayout76.xml"/><Relationship Id="rId3" Type="http://schemas.openxmlformats.org/officeDocument/2006/relationships/slideLayout" Target="../slideLayouts/slideLayout77.xml"/><Relationship Id="rId4" Type="http://schemas.openxmlformats.org/officeDocument/2006/relationships/slideLayout" Target="../slideLayouts/slideLayout78.xml"/><Relationship Id="rId5" Type="http://schemas.openxmlformats.org/officeDocument/2006/relationships/slideLayout" Target="../slideLayouts/slideLayout79.xml"/><Relationship Id="rId6" Type="http://schemas.openxmlformats.org/officeDocument/2006/relationships/slideLayout" Target="../slideLayouts/slideLayout80.xml"/><Relationship Id="rId7" Type="http://schemas.openxmlformats.org/officeDocument/2006/relationships/slideLayout" Target="../slideLayouts/slideLayout81.xml"/><Relationship Id="rId8" Type="http://schemas.openxmlformats.org/officeDocument/2006/relationships/slideLayout" Target="../slideLayouts/slideLayout82.xml"/><Relationship Id="rId9" Type="http://schemas.openxmlformats.org/officeDocument/2006/relationships/slideLayout" Target="../slideLayouts/slideLayout83.xml"/><Relationship Id="rId10"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97.xml"/><Relationship Id="rId12" Type="http://schemas.openxmlformats.org/officeDocument/2006/relationships/slideLayout" Target="../slideLayouts/slideLayout98.xml"/><Relationship Id="rId13" Type="http://schemas.openxmlformats.org/officeDocument/2006/relationships/theme" Target="../theme/theme7.xml"/><Relationship Id="rId1" Type="http://schemas.openxmlformats.org/officeDocument/2006/relationships/slideLayout" Target="../slideLayouts/slideLayout87.xml"/><Relationship Id="rId2" Type="http://schemas.openxmlformats.org/officeDocument/2006/relationships/slideLayout" Target="../slideLayouts/slideLayout88.xml"/><Relationship Id="rId3" Type="http://schemas.openxmlformats.org/officeDocument/2006/relationships/slideLayout" Target="../slideLayouts/slideLayout89.xml"/><Relationship Id="rId4" Type="http://schemas.openxmlformats.org/officeDocument/2006/relationships/slideLayout" Target="../slideLayouts/slideLayout90.xml"/><Relationship Id="rId5" Type="http://schemas.openxmlformats.org/officeDocument/2006/relationships/slideLayout" Target="../slideLayouts/slideLayout91.xml"/><Relationship Id="rId6" Type="http://schemas.openxmlformats.org/officeDocument/2006/relationships/slideLayout" Target="../slideLayouts/slideLayout92.xml"/><Relationship Id="rId7" Type="http://schemas.openxmlformats.org/officeDocument/2006/relationships/slideLayout" Target="../slideLayouts/slideLayout93.xml"/><Relationship Id="rId8" Type="http://schemas.openxmlformats.org/officeDocument/2006/relationships/slideLayout" Target="../slideLayouts/slideLayout94.xml"/><Relationship Id="rId9" Type="http://schemas.openxmlformats.org/officeDocument/2006/relationships/slideLayout" Target="../slideLayouts/slideLayout95.xml"/><Relationship Id="rId10" Type="http://schemas.openxmlformats.org/officeDocument/2006/relationships/slideLayout" Target="../slideLayouts/slideLayout96.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20" Type="http://schemas.openxmlformats.org/officeDocument/2006/relationships/image" Target="../media/image1.jpg"/><Relationship Id="rId21" Type="http://schemas.openxmlformats.org/officeDocument/2006/relationships/image" Target="../media/image2.emf"/><Relationship Id="rId10" Type="http://schemas.openxmlformats.org/officeDocument/2006/relationships/slideLayout" Target="../slideLayouts/slideLayout108.xml"/><Relationship Id="rId11" Type="http://schemas.openxmlformats.org/officeDocument/2006/relationships/slideLayout" Target="../slideLayouts/slideLayout109.xml"/><Relationship Id="rId12" Type="http://schemas.openxmlformats.org/officeDocument/2006/relationships/slideLayout" Target="../slideLayouts/slideLayout110.xml"/><Relationship Id="rId13" Type="http://schemas.openxmlformats.org/officeDocument/2006/relationships/slideLayout" Target="../slideLayouts/slideLayout111.xml"/><Relationship Id="rId14" Type="http://schemas.openxmlformats.org/officeDocument/2006/relationships/slideLayout" Target="../slideLayouts/slideLayout112.xml"/><Relationship Id="rId15" Type="http://schemas.openxmlformats.org/officeDocument/2006/relationships/slideLayout" Target="../slideLayouts/slideLayout113.xml"/><Relationship Id="rId16" Type="http://schemas.openxmlformats.org/officeDocument/2006/relationships/slideLayout" Target="../slideLayouts/slideLayout114.xml"/><Relationship Id="rId17" Type="http://schemas.openxmlformats.org/officeDocument/2006/relationships/slideLayout" Target="../slideLayouts/slideLayout115.xml"/><Relationship Id="rId18" Type="http://schemas.openxmlformats.org/officeDocument/2006/relationships/slideLayout" Target="../slideLayouts/slideLayout116.xml"/><Relationship Id="rId19" Type="http://schemas.openxmlformats.org/officeDocument/2006/relationships/theme" Target="../theme/theme8.xml"/><Relationship Id="rId1" Type="http://schemas.openxmlformats.org/officeDocument/2006/relationships/slideLayout" Target="../slideLayouts/slideLayout99.xml"/><Relationship Id="rId2" Type="http://schemas.openxmlformats.org/officeDocument/2006/relationships/slideLayout" Target="../slideLayouts/slideLayout100.xml"/><Relationship Id="rId3" Type="http://schemas.openxmlformats.org/officeDocument/2006/relationships/slideLayout" Target="../slideLayouts/slideLayout101.xml"/><Relationship Id="rId4" Type="http://schemas.openxmlformats.org/officeDocument/2006/relationships/slideLayout" Target="../slideLayouts/slideLayout102.xml"/><Relationship Id="rId5" Type="http://schemas.openxmlformats.org/officeDocument/2006/relationships/slideLayout" Target="../slideLayouts/slideLayout103.xml"/><Relationship Id="rId6" Type="http://schemas.openxmlformats.org/officeDocument/2006/relationships/slideLayout" Target="../slideLayouts/slideLayout104.xml"/><Relationship Id="rId7" Type="http://schemas.openxmlformats.org/officeDocument/2006/relationships/slideLayout" Target="../slideLayouts/slideLayout105.xml"/><Relationship Id="rId8"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
        <p:nvSpPr>
          <p:cNvPr id="1027" name="Title Placeholder 1"/>
          <p:cNvSpPr>
            <a:spLocks noGrp="1"/>
          </p:cNvSpPr>
          <p:nvPr>
            <p:ph type="title"/>
          </p:nvPr>
        </p:nvSpPr>
        <p:spPr bwMode="auto">
          <a:xfrm>
            <a:off x="371475" y="206375"/>
            <a:ext cx="82296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ctr" anchorCtr="0" compatLnSpc="1">
            <a:prstTxWarp prst="textNoShape">
              <a:avLst/>
            </a:prstTxWarp>
          </a:bodyPr>
          <a:lstStyle/>
          <a:p>
            <a:pPr lvl="0"/>
            <a:r>
              <a:rPr lang="en-AU" smtClean="0"/>
              <a:t>Click to edit Master title style</a:t>
            </a:r>
            <a:endParaRPr lang="en-US" smtClean="0"/>
          </a:p>
        </p:txBody>
      </p:sp>
      <p:pic>
        <p:nvPicPr>
          <p:cNvPr id="8" name="Picture 7" descr="ACN Logo_White.ai"/>
          <p:cNvPicPr>
            <a:picLocks noChangeAspect="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7701087" y="4132098"/>
            <a:ext cx="1442913" cy="101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WeAreACN-Logo_White.png"/>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7868052" y="4821448"/>
            <a:ext cx="1043768" cy="152369"/>
          </a:xfrm>
          <a:prstGeom prst="rect">
            <a:avLst/>
          </a:prstGeom>
        </p:spPr>
      </p:pic>
    </p:spTree>
    <p:extLst>
      <p:ext uri="{BB962C8B-B14F-4D97-AF65-F5344CB8AC3E}">
        <p14:creationId xmlns:p14="http://schemas.microsoft.com/office/powerpoint/2010/main" val="3098063732"/>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Lst>
  <p:timing>
    <p:tnLst>
      <p:par>
        <p:cTn xmlns:p14="http://schemas.microsoft.com/office/powerpoint/2010/main" id="1" dur="indefinite" restart="never" nodeType="tmRoot"/>
      </p:par>
    </p:tnLst>
  </p:timing>
  <p:txStyles>
    <p:titleStyle>
      <a:lvl1pPr algn="l" defTabSz="387350" rtl="0" eaLnBrk="0" fontAlgn="base" hangingPunct="0">
        <a:spcBef>
          <a:spcPct val="0"/>
        </a:spcBef>
        <a:spcAft>
          <a:spcPct val="0"/>
        </a:spcAft>
        <a:defRPr sz="3700" b="1" kern="1200">
          <a:solidFill>
            <a:schemeClr val="bg1"/>
          </a:solidFill>
          <a:latin typeface="Arial"/>
          <a:ea typeface="MS PGothic" pitchFamily="34" charset="-128"/>
          <a:cs typeface="Arial"/>
        </a:defRPr>
      </a:lvl1pPr>
      <a:lvl2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2pPr>
      <a:lvl3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3pPr>
      <a:lvl4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4pPr>
      <a:lvl5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5pPr>
      <a:lvl6pPr marL="389494" algn="l" defTabSz="389494" rtl="0" fontAlgn="base">
        <a:spcBef>
          <a:spcPct val="0"/>
        </a:spcBef>
        <a:spcAft>
          <a:spcPct val="0"/>
        </a:spcAft>
        <a:defRPr sz="3700" b="1">
          <a:solidFill>
            <a:srgbClr val="00447C"/>
          </a:solidFill>
          <a:latin typeface="Arial" charset="0"/>
          <a:ea typeface="ＭＳ Ｐゴシック" charset="0"/>
        </a:defRPr>
      </a:lvl6pPr>
      <a:lvl7pPr marL="778986" algn="l" defTabSz="389494" rtl="0" fontAlgn="base">
        <a:spcBef>
          <a:spcPct val="0"/>
        </a:spcBef>
        <a:spcAft>
          <a:spcPct val="0"/>
        </a:spcAft>
        <a:defRPr sz="3700" b="1">
          <a:solidFill>
            <a:srgbClr val="00447C"/>
          </a:solidFill>
          <a:latin typeface="Arial" charset="0"/>
          <a:ea typeface="ＭＳ Ｐゴシック" charset="0"/>
        </a:defRPr>
      </a:lvl7pPr>
      <a:lvl8pPr marL="1168479" algn="l" defTabSz="389494" rtl="0" fontAlgn="base">
        <a:spcBef>
          <a:spcPct val="0"/>
        </a:spcBef>
        <a:spcAft>
          <a:spcPct val="0"/>
        </a:spcAft>
        <a:defRPr sz="3700" b="1">
          <a:solidFill>
            <a:srgbClr val="00447C"/>
          </a:solidFill>
          <a:latin typeface="Arial" charset="0"/>
          <a:ea typeface="ＭＳ Ｐゴシック" charset="0"/>
        </a:defRPr>
      </a:lvl8pPr>
      <a:lvl9pPr marL="1557972" algn="l" defTabSz="389494" rtl="0" fontAlgn="base">
        <a:spcBef>
          <a:spcPct val="0"/>
        </a:spcBef>
        <a:spcAft>
          <a:spcPct val="0"/>
        </a:spcAft>
        <a:defRPr sz="3700" b="1">
          <a:solidFill>
            <a:srgbClr val="00447C"/>
          </a:solidFill>
          <a:latin typeface="Arial" charset="0"/>
          <a:ea typeface="ＭＳ Ｐゴシック" charset="0"/>
        </a:defRPr>
      </a:lvl9pPr>
    </p:titleStyle>
    <p:bodyStyle>
      <a:lvl1pPr marL="290513" indent="-290513"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1pPr>
      <a:lvl2pPr marL="630238" indent="-241300"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2pPr>
      <a:lvl3pPr marL="971550"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3pPr>
      <a:lvl4pPr marL="1360488"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4pPr>
      <a:lvl5pPr marL="1751013"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5pPr>
      <a:lvl6pPr marL="2142211" indent="-194746" algn="l" defTabSz="389494" rtl="0" eaLnBrk="1" latinLnBrk="0" hangingPunct="1">
        <a:spcBef>
          <a:spcPct val="20000"/>
        </a:spcBef>
        <a:buFont typeface="Arial"/>
        <a:buChar char="•"/>
        <a:defRPr sz="1700" kern="1200">
          <a:solidFill>
            <a:schemeClr val="tx1"/>
          </a:solidFill>
          <a:latin typeface="+mn-lt"/>
          <a:ea typeface="+mn-ea"/>
          <a:cs typeface="+mn-cs"/>
        </a:defRPr>
      </a:lvl6pPr>
      <a:lvl7pPr marL="2531704" indent="-194746" algn="l" defTabSz="389494" rtl="0" eaLnBrk="1" latinLnBrk="0" hangingPunct="1">
        <a:spcBef>
          <a:spcPct val="20000"/>
        </a:spcBef>
        <a:buFont typeface="Arial"/>
        <a:buChar char="•"/>
        <a:defRPr sz="1700" kern="1200">
          <a:solidFill>
            <a:schemeClr val="tx1"/>
          </a:solidFill>
          <a:latin typeface="+mn-lt"/>
          <a:ea typeface="+mn-ea"/>
          <a:cs typeface="+mn-cs"/>
        </a:defRPr>
      </a:lvl7pPr>
      <a:lvl8pPr marL="2921197" indent="-194746" algn="l" defTabSz="389494" rtl="0" eaLnBrk="1" latinLnBrk="0" hangingPunct="1">
        <a:spcBef>
          <a:spcPct val="20000"/>
        </a:spcBef>
        <a:buFont typeface="Arial"/>
        <a:buChar char="•"/>
        <a:defRPr sz="1700" kern="1200">
          <a:solidFill>
            <a:schemeClr val="tx1"/>
          </a:solidFill>
          <a:latin typeface="+mn-lt"/>
          <a:ea typeface="+mn-ea"/>
          <a:cs typeface="+mn-cs"/>
        </a:defRPr>
      </a:lvl8pPr>
      <a:lvl9pPr marL="3310690" indent="-194746" algn="l" defTabSz="389494"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494" rtl="0" eaLnBrk="1" latinLnBrk="0" hangingPunct="1">
        <a:defRPr sz="1500" kern="1200">
          <a:solidFill>
            <a:schemeClr val="tx1"/>
          </a:solidFill>
          <a:latin typeface="+mn-lt"/>
          <a:ea typeface="+mn-ea"/>
          <a:cs typeface="+mn-cs"/>
        </a:defRPr>
      </a:lvl1pPr>
      <a:lvl2pPr marL="389494" algn="l" defTabSz="389494" rtl="0" eaLnBrk="1" latinLnBrk="0" hangingPunct="1">
        <a:defRPr sz="1500" kern="1200">
          <a:solidFill>
            <a:schemeClr val="tx1"/>
          </a:solidFill>
          <a:latin typeface="+mn-lt"/>
          <a:ea typeface="+mn-ea"/>
          <a:cs typeface="+mn-cs"/>
        </a:defRPr>
      </a:lvl2pPr>
      <a:lvl3pPr marL="778986" algn="l" defTabSz="389494" rtl="0" eaLnBrk="1" latinLnBrk="0" hangingPunct="1">
        <a:defRPr sz="1500" kern="1200">
          <a:solidFill>
            <a:schemeClr val="tx1"/>
          </a:solidFill>
          <a:latin typeface="+mn-lt"/>
          <a:ea typeface="+mn-ea"/>
          <a:cs typeface="+mn-cs"/>
        </a:defRPr>
      </a:lvl3pPr>
      <a:lvl4pPr marL="1168479" algn="l" defTabSz="389494" rtl="0" eaLnBrk="1" latinLnBrk="0" hangingPunct="1">
        <a:defRPr sz="1500" kern="1200">
          <a:solidFill>
            <a:schemeClr val="tx1"/>
          </a:solidFill>
          <a:latin typeface="+mn-lt"/>
          <a:ea typeface="+mn-ea"/>
          <a:cs typeface="+mn-cs"/>
        </a:defRPr>
      </a:lvl4pPr>
      <a:lvl5pPr marL="1557972" algn="l" defTabSz="389494" rtl="0" eaLnBrk="1" latinLnBrk="0" hangingPunct="1">
        <a:defRPr sz="1500" kern="1200">
          <a:solidFill>
            <a:schemeClr val="tx1"/>
          </a:solidFill>
          <a:latin typeface="+mn-lt"/>
          <a:ea typeface="+mn-ea"/>
          <a:cs typeface="+mn-cs"/>
        </a:defRPr>
      </a:lvl5pPr>
      <a:lvl6pPr marL="1947464" algn="l" defTabSz="389494" rtl="0" eaLnBrk="1" latinLnBrk="0" hangingPunct="1">
        <a:defRPr sz="1500" kern="1200">
          <a:solidFill>
            <a:schemeClr val="tx1"/>
          </a:solidFill>
          <a:latin typeface="+mn-lt"/>
          <a:ea typeface="+mn-ea"/>
          <a:cs typeface="+mn-cs"/>
        </a:defRPr>
      </a:lvl6pPr>
      <a:lvl7pPr marL="2336957" algn="l" defTabSz="389494" rtl="0" eaLnBrk="1" latinLnBrk="0" hangingPunct="1">
        <a:defRPr sz="1500" kern="1200">
          <a:solidFill>
            <a:schemeClr val="tx1"/>
          </a:solidFill>
          <a:latin typeface="+mn-lt"/>
          <a:ea typeface="+mn-ea"/>
          <a:cs typeface="+mn-cs"/>
        </a:defRPr>
      </a:lvl7pPr>
      <a:lvl8pPr marL="2726450" algn="l" defTabSz="389494" rtl="0" eaLnBrk="1" latinLnBrk="0" hangingPunct="1">
        <a:defRPr sz="1500" kern="1200">
          <a:solidFill>
            <a:schemeClr val="tx1"/>
          </a:solidFill>
          <a:latin typeface="+mn-lt"/>
          <a:ea typeface="+mn-ea"/>
          <a:cs typeface="+mn-cs"/>
        </a:defRPr>
      </a:lvl8pPr>
      <a:lvl9pPr marL="3115943" algn="l" defTabSz="389494"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
        <p:nvSpPr>
          <p:cNvPr id="1027" name="Title Placeholder 1"/>
          <p:cNvSpPr>
            <a:spLocks noGrp="1"/>
          </p:cNvSpPr>
          <p:nvPr>
            <p:ph type="title"/>
          </p:nvPr>
        </p:nvSpPr>
        <p:spPr bwMode="auto">
          <a:xfrm>
            <a:off x="371475" y="206375"/>
            <a:ext cx="82296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ctr" anchorCtr="0" compatLnSpc="1">
            <a:prstTxWarp prst="textNoShape">
              <a:avLst/>
            </a:prstTxWarp>
          </a:bodyPr>
          <a:lstStyle/>
          <a:p>
            <a:pPr lvl="0"/>
            <a:r>
              <a:rPr lang="en-AU" smtClean="0"/>
              <a:t>Click to edit Master title style</a:t>
            </a:r>
            <a:endParaRPr lang="en-US" smtClean="0"/>
          </a:p>
        </p:txBody>
      </p:sp>
      <p:pic>
        <p:nvPicPr>
          <p:cNvPr id="6" name="Picture 5" descr="ACN Logo_White.ai"/>
          <p:cNvPicPr>
            <a:picLocks noChangeAspect="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7701087" y="4132098"/>
            <a:ext cx="1442913" cy="101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WeAreACN-Logo_White.png"/>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7868052" y="4821448"/>
            <a:ext cx="1043768" cy="152369"/>
          </a:xfrm>
          <a:prstGeom prst="rect">
            <a:avLst/>
          </a:prstGeom>
        </p:spPr>
      </p:pic>
    </p:spTree>
    <p:extLst>
      <p:ext uri="{BB962C8B-B14F-4D97-AF65-F5344CB8AC3E}">
        <p14:creationId xmlns:p14="http://schemas.microsoft.com/office/powerpoint/2010/main" val="309806373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Lst>
  <p:timing>
    <p:tnLst>
      <p:par>
        <p:cTn xmlns:p14="http://schemas.microsoft.com/office/powerpoint/2010/main" id="1" dur="indefinite" restart="never" nodeType="tmRoot"/>
      </p:par>
    </p:tnLst>
  </p:timing>
  <p:txStyles>
    <p:titleStyle>
      <a:lvl1pPr algn="l" defTabSz="387350" rtl="0" eaLnBrk="0" fontAlgn="base" hangingPunct="0">
        <a:spcBef>
          <a:spcPct val="0"/>
        </a:spcBef>
        <a:spcAft>
          <a:spcPct val="0"/>
        </a:spcAft>
        <a:defRPr sz="3700" b="1" kern="1200">
          <a:solidFill>
            <a:schemeClr val="bg1"/>
          </a:solidFill>
          <a:latin typeface="Arial"/>
          <a:ea typeface="MS PGothic" pitchFamily="34" charset="-128"/>
          <a:cs typeface="Arial"/>
        </a:defRPr>
      </a:lvl1pPr>
      <a:lvl2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2pPr>
      <a:lvl3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3pPr>
      <a:lvl4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4pPr>
      <a:lvl5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5pPr>
      <a:lvl6pPr marL="389494" algn="l" defTabSz="389494" rtl="0" fontAlgn="base">
        <a:spcBef>
          <a:spcPct val="0"/>
        </a:spcBef>
        <a:spcAft>
          <a:spcPct val="0"/>
        </a:spcAft>
        <a:defRPr sz="3700" b="1">
          <a:solidFill>
            <a:srgbClr val="00447C"/>
          </a:solidFill>
          <a:latin typeface="Arial" charset="0"/>
          <a:ea typeface="ＭＳ Ｐゴシック" charset="0"/>
        </a:defRPr>
      </a:lvl6pPr>
      <a:lvl7pPr marL="778986" algn="l" defTabSz="389494" rtl="0" fontAlgn="base">
        <a:spcBef>
          <a:spcPct val="0"/>
        </a:spcBef>
        <a:spcAft>
          <a:spcPct val="0"/>
        </a:spcAft>
        <a:defRPr sz="3700" b="1">
          <a:solidFill>
            <a:srgbClr val="00447C"/>
          </a:solidFill>
          <a:latin typeface="Arial" charset="0"/>
          <a:ea typeface="ＭＳ Ｐゴシック" charset="0"/>
        </a:defRPr>
      </a:lvl7pPr>
      <a:lvl8pPr marL="1168479" algn="l" defTabSz="389494" rtl="0" fontAlgn="base">
        <a:spcBef>
          <a:spcPct val="0"/>
        </a:spcBef>
        <a:spcAft>
          <a:spcPct val="0"/>
        </a:spcAft>
        <a:defRPr sz="3700" b="1">
          <a:solidFill>
            <a:srgbClr val="00447C"/>
          </a:solidFill>
          <a:latin typeface="Arial" charset="0"/>
          <a:ea typeface="ＭＳ Ｐゴシック" charset="0"/>
        </a:defRPr>
      </a:lvl8pPr>
      <a:lvl9pPr marL="1557972" algn="l" defTabSz="389494" rtl="0" fontAlgn="base">
        <a:spcBef>
          <a:spcPct val="0"/>
        </a:spcBef>
        <a:spcAft>
          <a:spcPct val="0"/>
        </a:spcAft>
        <a:defRPr sz="3700" b="1">
          <a:solidFill>
            <a:srgbClr val="00447C"/>
          </a:solidFill>
          <a:latin typeface="Arial" charset="0"/>
          <a:ea typeface="ＭＳ Ｐゴシック" charset="0"/>
        </a:defRPr>
      </a:lvl9pPr>
    </p:titleStyle>
    <p:bodyStyle>
      <a:lvl1pPr marL="290513" indent="-290513"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1pPr>
      <a:lvl2pPr marL="630238" indent="-241300"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2pPr>
      <a:lvl3pPr marL="971550"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3pPr>
      <a:lvl4pPr marL="1360488"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4pPr>
      <a:lvl5pPr marL="1751013"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5pPr>
      <a:lvl6pPr marL="2142211" indent="-194746" algn="l" defTabSz="389494" rtl="0" eaLnBrk="1" latinLnBrk="0" hangingPunct="1">
        <a:spcBef>
          <a:spcPct val="20000"/>
        </a:spcBef>
        <a:buFont typeface="Arial"/>
        <a:buChar char="•"/>
        <a:defRPr sz="1700" kern="1200">
          <a:solidFill>
            <a:schemeClr val="tx1"/>
          </a:solidFill>
          <a:latin typeface="+mn-lt"/>
          <a:ea typeface="+mn-ea"/>
          <a:cs typeface="+mn-cs"/>
        </a:defRPr>
      </a:lvl6pPr>
      <a:lvl7pPr marL="2531704" indent="-194746" algn="l" defTabSz="389494" rtl="0" eaLnBrk="1" latinLnBrk="0" hangingPunct="1">
        <a:spcBef>
          <a:spcPct val="20000"/>
        </a:spcBef>
        <a:buFont typeface="Arial"/>
        <a:buChar char="•"/>
        <a:defRPr sz="1700" kern="1200">
          <a:solidFill>
            <a:schemeClr val="tx1"/>
          </a:solidFill>
          <a:latin typeface="+mn-lt"/>
          <a:ea typeface="+mn-ea"/>
          <a:cs typeface="+mn-cs"/>
        </a:defRPr>
      </a:lvl7pPr>
      <a:lvl8pPr marL="2921197" indent="-194746" algn="l" defTabSz="389494" rtl="0" eaLnBrk="1" latinLnBrk="0" hangingPunct="1">
        <a:spcBef>
          <a:spcPct val="20000"/>
        </a:spcBef>
        <a:buFont typeface="Arial"/>
        <a:buChar char="•"/>
        <a:defRPr sz="1700" kern="1200">
          <a:solidFill>
            <a:schemeClr val="tx1"/>
          </a:solidFill>
          <a:latin typeface="+mn-lt"/>
          <a:ea typeface="+mn-ea"/>
          <a:cs typeface="+mn-cs"/>
        </a:defRPr>
      </a:lvl8pPr>
      <a:lvl9pPr marL="3310690" indent="-194746" algn="l" defTabSz="389494"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494" rtl="0" eaLnBrk="1" latinLnBrk="0" hangingPunct="1">
        <a:defRPr sz="1500" kern="1200">
          <a:solidFill>
            <a:schemeClr val="tx1"/>
          </a:solidFill>
          <a:latin typeface="+mn-lt"/>
          <a:ea typeface="+mn-ea"/>
          <a:cs typeface="+mn-cs"/>
        </a:defRPr>
      </a:lvl1pPr>
      <a:lvl2pPr marL="389494" algn="l" defTabSz="389494" rtl="0" eaLnBrk="1" latinLnBrk="0" hangingPunct="1">
        <a:defRPr sz="1500" kern="1200">
          <a:solidFill>
            <a:schemeClr val="tx1"/>
          </a:solidFill>
          <a:latin typeface="+mn-lt"/>
          <a:ea typeface="+mn-ea"/>
          <a:cs typeface="+mn-cs"/>
        </a:defRPr>
      </a:lvl2pPr>
      <a:lvl3pPr marL="778986" algn="l" defTabSz="389494" rtl="0" eaLnBrk="1" latinLnBrk="0" hangingPunct="1">
        <a:defRPr sz="1500" kern="1200">
          <a:solidFill>
            <a:schemeClr val="tx1"/>
          </a:solidFill>
          <a:latin typeface="+mn-lt"/>
          <a:ea typeface="+mn-ea"/>
          <a:cs typeface="+mn-cs"/>
        </a:defRPr>
      </a:lvl3pPr>
      <a:lvl4pPr marL="1168479" algn="l" defTabSz="389494" rtl="0" eaLnBrk="1" latinLnBrk="0" hangingPunct="1">
        <a:defRPr sz="1500" kern="1200">
          <a:solidFill>
            <a:schemeClr val="tx1"/>
          </a:solidFill>
          <a:latin typeface="+mn-lt"/>
          <a:ea typeface="+mn-ea"/>
          <a:cs typeface="+mn-cs"/>
        </a:defRPr>
      </a:lvl4pPr>
      <a:lvl5pPr marL="1557972" algn="l" defTabSz="389494" rtl="0" eaLnBrk="1" latinLnBrk="0" hangingPunct="1">
        <a:defRPr sz="1500" kern="1200">
          <a:solidFill>
            <a:schemeClr val="tx1"/>
          </a:solidFill>
          <a:latin typeface="+mn-lt"/>
          <a:ea typeface="+mn-ea"/>
          <a:cs typeface="+mn-cs"/>
        </a:defRPr>
      </a:lvl5pPr>
      <a:lvl6pPr marL="1947464" algn="l" defTabSz="389494" rtl="0" eaLnBrk="1" latinLnBrk="0" hangingPunct="1">
        <a:defRPr sz="1500" kern="1200">
          <a:solidFill>
            <a:schemeClr val="tx1"/>
          </a:solidFill>
          <a:latin typeface="+mn-lt"/>
          <a:ea typeface="+mn-ea"/>
          <a:cs typeface="+mn-cs"/>
        </a:defRPr>
      </a:lvl6pPr>
      <a:lvl7pPr marL="2336957" algn="l" defTabSz="389494" rtl="0" eaLnBrk="1" latinLnBrk="0" hangingPunct="1">
        <a:defRPr sz="1500" kern="1200">
          <a:solidFill>
            <a:schemeClr val="tx1"/>
          </a:solidFill>
          <a:latin typeface="+mn-lt"/>
          <a:ea typeface="+mn-ea"/>
          <a:cs typeface="+mn-cs"/>
        </a:defRPr>
      </a:lvl7pPr>
      <a:lvl8pPr marL="2726450" algn="l" defTabSz="389494" rtl="0" eaLnBrk="1" latinLnBrk="0" hangingPunct="1">
        <a:defRPr sz="1500" kern="1200">
          <a:solidFill>
            <a:schemeClr val="tx1"/>
          </a:solidFill>
          <a:latin typeface="+mn-lt"/>
          <a:ea typeface="+mn-ea"/>
          <a:cs typeface="+mn-cs"/>
        </a:defRPr>
      </a:lvl8pPr>
      <a:lvl9pPr marL="3115943" algn="l" defTabSz="389494"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t" anchorCtr="0" compatLnSpc="1">
            <a:prstTxWarp prst="textNoShape">
              <a:avLst/>
            </a:prstTxWarp>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smtClean="0"/>
          </a:p>
        </p:txBody>
      </p:sp>
      <p:sp>
        <p:nvSpPr>
          <p:cNvPr id="1027" name="Title Placeholder 1"/>
          <p:cNvSpPr>
            <a:spLocks noGrp="1"/>
          </p:cNvSpPr>
          <p:nvPr>
            <p:ph type="title"/>
          </p:nvPr>
        </p:nvSpPr>
        <p:spPr bwMode="auto">
          <a:xfrm>
            <a:off x="371475" y="206375"/>
            <a:ext cx="82296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ctr" anchorCtr="0" compatLnSpc="1">
            <a:prstTxWarp prst="textNoShape">
              <a:avLst/>
            </a:prstTxWarp>
          </a:bodyPr>
          <a:lstStyle/>
          <a:p>
            <a:pPr lvl="0"/>
            <a:r>
              <a:rPr lang="en-AU" dirty="0" smtClean="0"/>
              <a:t>Click to edit Master title style</a:t>
            </a:r>
            <a:endParaRPr lang="en-US" dirty="0" smtClean="0"/>
          </a:p>
        </p:txBody>
      </p:sp>
      <p:pic>
        <p:nvPicPr>
          <p:cNvPr id="1028" name="Picture 5" descr="ACN Logo_White.ai"/>
          <p:cNvPicPr>
            <a:picLocks noChangeAspect="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7572375" y="3980656"/>
            <a:ext cx="17367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WeAreACN-Logo_White.png"/>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a:off x="8001560" y="4822056"/>
            <a:ext cx="1043768" cy="152369"/>
          </a:xfrm>
          <a:prstGeom prst="rect">
            <a:avLst/>
          </a:prstGeom>
        </p:spPr>
      </p:pic>
    </p:spTree>
    <p:extLst>
      <p:ext uri="{BB962C8B-B14F-4D97-AF65-F5344CB8AC3E}">
        <p14:creationId xmlns:p14="http://schemas.microsoft.com/office/powerpoint/2010/main" val="560340000"/>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Lst>
  <p:timing>
    <p:tnLst>
      <p:par>
        <p:cTn xmlns:p14="http://schemas.microsoft.com/office/powerpoint/2010/main" id="1" dur="indefinite" restart="never" nodeType="tmRoot"/>
      </p:par>
    </p:tnLst>
  </p:timing>
  <p:txStyles>
    <p:titleStyle>
      <a:lvl1pPr algn="l" defTabSz="387350" rtl="0" eaLnBrk="0" fontAlgn="base" hangingPunct="0">
        <a:spcBef>
          <a:spcPct val="0"/>
        </a:spcBef>
        <a:spcAft>
          <a:spcPct val="0"/>
        </a:spcAft>
        <a:defRPr sz="3700" b="1" kern="1200">
          <a:solidFill>
            <a:schemeClr val="bg1"/>
          </a:solidFill>
          <a:latin typeface="Candara"/>
          <a:ea typeface="MS PGothic" pitchFamily="34" charset="-128"/>
          <a:cs typeface="Candara"/>
        </a:defRPr>
      </a:lvl1pPr>
      <a:lvl2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2pPr>
      <a:lvl3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3pPr>
      <a:lvl4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4pPr>
      <a:lvl5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5pPr>
      <a:lvl6pPr marL="389494" algn="l" defTabSz="389494" rtl="0" fontAlgn="base">
        <a:spcBef>
          <a:spcPct val="0"/>
        </a:spcBef>
        <a:spcAft>
          <a:spcPct val="0"/>
        </a:spcAft>
        <a:defRPr sz="3700" b="1">
          <a:solidFill>
            <a:srgbClr val="00447C"/>
          </a:solidFill>
          <a:latin typeface="Arial" charset="0"/>
          <a:ea typeface="ＭＳ Ｐゴシック" charset="0"/>
        </a:defRPr>
      </a:lvl6pPr>
      <a:lvl7pPr marL="778986" algn="l" defTabSz="389494" rtl="0" fontAlgn="base">
        <a:spcBef>
          <a:spcPct val="0"/>
        </a:spcBef>
        <a:spcAft>
          <a:spcPct val="0"/>
        </a:spcAft>
        <a:defRPr sz="3700" b="1">
          <a:solidFill>
            <a:srgbClr val="00447C"/>
          </a:solidFill>
          <a:latin typeface="Arial" charset="0"/>
          <a:ea typeface="ＭＳ Ｐゴシック" charset="0"/>
        </a:defRPr>
      </a:lvl7pPr>
      <a:lvl8pPr marL="1168479" algn="l" defTabSz="389494" rtl="0" fontAlgn="base">
        <a:spcBef>
          <a:spcPct val="0"/>
        </a:spcBef>
        <a:spcAft>
          <a:spcPct val="0"/>
        </a:spcAft>
        <a:defRPr sz="3700" b="1">
          <a:solidFill>
            <a:srgbClr val="00447C"/>
          </a:solidFill>
          <a:latin typeface="Arial" charset="0"/>
          <a:ea typeface="ＭＳ Ｐゴシック" charset="0"/>
        </a:defRPr>
      </a:lvl8pPr>
      <a:lvl9pPr marL="1557972" algn="l" defTabSz="389494" rtl="0" fontAlgn="base">
        <a:spcBef>
          <a:spcPct val="0"/>
        </a:spcBef>
        <a:spcAft>
          <a:spcPct val="0"/>
        </a:spcAft>
        <a:defRPr sz="3700" b="1">
          <a:solidFill>
            <a:srgbClr val="00447C"/>
          </a:solidFill>
          <a:latin typeface="Arial" charset="0"/>
          <a:ea typeface="ＭＳ Ｐゴシック" charset="0"/>
        </a:defRPr>
      </a:lvl9pPr>
    </p:titleStyle>
    <p:bodyStyle>
      <a:lvl1pPr marL="290513" indent="-290513"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1pPr>
      <a:lvl2pPr marL="630238" indent="-241300"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2pPr>
      <a:lvl3pPr marL="971550" indent="-192088"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3pPr>
      <a:lvl4pPr marL="1360488" indent="-192088"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4pPr>
      <a:lvl5pPr marL="1751013" indent="-192088"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5pPr>
      <a:lvl6pPr marL="2142211" indent="-194746" algn="l" defTabSz="389494" rtl="0" eaLnBrk="1" latinLnBrk="0" hangingPunct="1">
        <a:spcBef>
          <a:spcPct val="20000"/>
        </a:spcBef>
        <a:buFont typeface="Arial"/>
        <a:buChar char="•"/>
        <a:defRPr sz="1700" kern="1200">
          <a:solidFill>
            <a:schemeClr val="tx1"/>
          </a:solidFill>
          <a:latin typeface="+mn-lt"/>
          <a:ea typeface="+mn-ea"/>
          <a:cs typeface="+mn-cs"/>
        </a:defRPr>
      </a:lvl6pPr>
      <a:lvl7pPr marL="2531704" indent="-194746" algn="l" defTabSz="389494" rtl="0" eaLnBrk="1" latinLnBrk="0" hangingPunct="1">
        <a:spcBef>
          <a:spcPct val="20000"/>
        </a:spcBef>
        <a:buFont typeface="Arial"/>
        <a:buChar char="•"/>
        <a:defRPr sz="1700" kern="1200">
          <a:solidFill>
            <a:schemeClr val="tx1"/>
          </a:solidFill>
          <a:latin typeface="+mn-lt"/>
          <a:ea typeface="+mn-ea"/>
          <a:cs typeface="+mn-cs"/>
        </a:defRPr>
      </a:lvl7pPr>
      <a:lvl8pPr marL="2921197" indent="-194746" algn="l" defTabSz="389494" rtl="0" eaLnBrk="1" latinLnBrk="0" hangingPunct="1">
        <a:spcBef>
          <a:spcPct val="20000"/>
        </a:spcBef>
        <a:buFont typeface="Arial"/>
        <a:buChar char="•"/>
        <a:defRPr sz="1700" kern="1200">
          <a:solidFill>
            <a:schemeClr val="tx1"/>
          </a:solidFill>
          <a:latin typeface="+mn-lt"/>
          <a:ea typeface="+mn-ea"/>
          <a:cs typeface="+mn-cs"/>
        </a:defRPr>
      </a:lvl8pPr>
      <a:lvl9pPr marL="3310690" indent="-194746" algn="l" defTabSz="389494"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494" rtl="0" eaLnBrk="1" latinLnBrk="0" hangingPunct="1">
        <a:defRPr sz="1500" kern="1200">
          <a:solidFill>
            <a:schemeClr val="tx1"/>
          </a:solidFill>
          <a:latin typeface="+mn-lt"/>
          <a:ea typeface="+mn-ea"/>
          <a:cs typeface="+mn-cs"/>
        </a:defRPr>
      </a:lvl1pPr>
      <a:lvl2pPr marL="389494" algn="l" defTabSz="389494" rtl="0" eaLnBrk="1" latinLnBrk="0" hangingPunct="1">
        <a:defRPr sz="1500" kern="1200">
          <a:solidFill>
            <a:schemeClr val="tx1"/>
          </a:solidFill>
          <a:latin typeface="+mn-lt"/>
          <a:ea typeface="+mn-ea"/>
          <a:cs typeface="+mn-cs"/>
        </a:defRPr>
      </a:lvl2pPr>
      <a:lvl3pPr marL="778986" algn="l" defTabSz="389494" rtl="0" eaLnBrk="1" latinLnBrk="0" hangingPunct="1">
        <a:defRPr sz="1500" kern="1200">
          <a:solidFill>
            <a:schemeClr val="tx1"/>
          </a:solidFill>
          <a:latin typeface="+mn-lt"/>
          <a:ea typeface="+mn-ea"/>
          <a:cs typeface="+mn-cs"/>
        </a:defRPr>
      </a:lvl3pPr>
      <a:lvl4pPr marL="1168479" algn="l" defTabSz="389494" rtl="0" eaLnBrk="1" latinLnBrk="0" hangingPunct="1">
        <a:defRPr sz="1500" kern="1200">
          <a:solidFill>
            <a:schemeClr val="tx1"/>
          </a:solidFill>
          <a:latin typeface="+mn-lt"/>
          <a:ea typeface="+mn-ea"/>
          <a:cs typeface="+mn-cs"/>
        </a:defRPr>
      </a:lvl4pPr>
      <a:lvl5pPr marL="1557972" algn="l" defTabSz="389494" rtl="0" eaLnBrk="1" latinLnBrk="0" hangingPunct="1">
        <a:defRPr sz="1500" kern="1200">
          <a:solidFill>
            <a:schemeClr val="tx1"/>
          </a:solidFill>
          <a:latin typeface="+mn-lt"/>
          <a:ea typeface="+mn-ea"/>
          <a:cs typeface="+mn-cs"/>
        </a:defRPr>
      </a:lvl5pPr>
      <a:lvl6pPr marL="1947464" algn="l" defTabSz="389494" rtl="0" eaLnBrk="1" latinLnBrk="0" hangingPunct="1">
        <a:defRPr sz="1500" kern="1200">
          <a:solidFill>
            <a:schemeClr val="tx1"/>
          </a:solidFill>
          <a:latin typeface="+mn-lt"/>
          <a:ea typeface="+mn-ea"/>
          <a:cs typeface="+mn-cs"/>
        </a:defRPr>
      </a:lvl6pPr>
      <a:lvl7pPr marL="2336957" algn="l" defTabSz="389494" rtl="0" eaLnBrk="1" latinLnBrk="0" hangingPunct="1">
        <a:defRPr sz="1500" kern="1200">
          <a:solidFill>
            <a:schemeClr val="tx1"/>
          </a:solidFill>
          <a:latin typeface="+mn-lt"/>
          <a:ea typeface="+mn-ea"/>
          <a:cs typeface="+mn-cs"/>
        </a:defRPr>
      </a:lvl7pPr>
      <a:lvl8pPr marL="2726450" algn="l" defTabSz="389494" rtl="0" eaLnBrk="1" latinLnBrk="0" hangingPunct="1">
        <a:defRPr sz="1500" kern="1200">
          <a:solidFill>
            <a:schemeClr val="tx1"/>
          </a:solidFill>
          <a:latin typeface="+mn-lt"/>
          <a:ea typeface="+mn-ea"/>
          <a:cs typeface="+mn-cs"/>
        </a:defRPr>
      </a:lvl8pPr>
      <a:lvl9pPr marL="3115943" algn="l" defTabSz="389494" rtl="0" eaLnBrk="1" latinLnBrk="0" hangingPunct="1">
        <a:defRPr sz="15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37DC8"/>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2"/>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240" tIns="43620" rIns="87240" bIns="436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
        <p:nvSpPr>
          <p:cNvPr id="1027" name="Title Placeholder 1"/>
          <p:cNvSpPr>
            <a:spLocks noGrp="1"/>
          </p:cNvSpPr>
          <p:nvPr>
            <p:ph type="title"/>
          </p:nvPr>
        </p:nvSpPr>
        <p:spPr bwMode="auto">
          <a:xfrm>
            <a:off x="371475" y="206377"/>
            <a:ext cx="82296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240" tIns="43620" rIns="87240" bIns="43620" numCol="1" anchor="ctr" anchorCtr="0" compatLnSpc="1">
            <a:prstTxWarp prst="textNoShape">
              <a:avLst/>
            </a:prstTxWarp>
          </a:bodyPr>
          <a:lstStyle/>
          <a:p>
            <a:pPr lvl="0"/>
            <a:r>
              <a:rPr lang="en-AU" smtClean="0"/>
              <a:t>Click to edit Master title style</a:t>
            </a:r>
            <a:endParaRPr lang="en-US" smtClean="0"/>
          </a:p>
        </p:txBody>
      </p:sp>
    </p:spTree>
    <p:extLst>
      <p:ext uri="{BB962C8B-B14F-4D97-AF65-F5344CB8AC3E}">
        <p14:creationId xmlns:p14="http://schemas.microsoft.com/office/powerpoint/2010/main" val="2937099148"/>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Lst>
  <p:timing>
    <p:tnLst>
      <p:par>
        <p:cTn xmlns:p14="http://schemas.microsoft.com/office/powerpoint/2010/main" id="1" dur="indefinite" restart="never" nodeType="tmRoot"/>
      </p:par>
    </p:tnLst>
  </p:timing>
  <p:txStyles>
    <p:titleStyle>
      <a:lvl1pPr algn="l" defTabSz="433805" rtl="0" eaLnBrk="0" fontAlgn="base" hangingPunct="0">
        <a:spcBef>
          <a:spcPct val="0"/>
        </a:spcBef>
        <a:spcAft>
          <a:spcPct val="0"/>
        </a:spcAft>
        <a:defRPr sz="4200" b="1" kern="1200">
          <a:solidFill>
            <a:schemeClr val="bg1"/>
          </a:solidFill>
          <a:latin typeface="Arial"/>
          <a:ea typeface="MS PGothic" pitchFamily="34" charset="-128"/>
          <a:cs typeface="Arial"/>
        </a:defRPr>
      </a:lvl1pPr>
      <a:lvl2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2pPr>
      <a:lvl3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3pPr>
      <a:lvl4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4pPr>
      <a:lvl5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5pPr>
      <a:lvl6pPr marL="436207" algn="l" defTabSz="436207" rtl="0" fontAlgn="base">
        <a:spcBef>
          <a:spcPct val="0"/>
        </a:spcBef>
        <a:spcAft>
          <a:spcPct val="0"/>
        </a:spcAft>
        <a:defRPr sz="4200" b="1">
          <a:solidFill>
            <a:srgbClr val="00447C"/>
          </a:solidFill>
          <a:latin typeface="Arial" charset="0"/>
          <a:ea typeface="ＭＳ Ｐゴシック" charset="0"/>
        </a:defRPr>
      </a:lvl6pPr>
      <a:lvl7pPr marL="872411" algn="l" defTabSz="436207" rtl="0" fontAlgn="base">
        <a:spcBef>
          <a:spcPct val="0"/>
        </a:spcBef>
        <a:spcAft>
          <a:spcPct val="0"/>
        </a:spcAft>
        <a:defRPr sz="4200" b="1">
          <a:solidFill>
            <a:srgbClr val="00447C"/>
          </a:solidFill>
          <a:latin typeface="Arial" charset="0"/>
          <a:ea typeface="ＭＳ Ｐゴシック" charset="0"/>
        </a:defRPr>
      </a:lvl7pPr>
      <a:lvl8pPr marL="1308616" algn="l" defTabSz="436207" rtl="0" fontAlgn="base">
        <a:spcBef>
          <a:spcPct val="0"/>
        </a:spcBef>
        <a:spcAft>
          <a:spcPct val="0"/>
        </a:spcAft>
        <a:defRPr sz="4200" b="1">
          <a:solidFill>
            <a:srgbClr val="00447C"/>
          </a:solidFill>
          <a:latin typeface="Arial" charset="0"/>
          <a:ea typeface="ＭＳ Ｐゴシック" charset="0"/>
        </a:defRPr>
      </a:lvl8pPr>
      <a:lvl9pPr marL="1744822" algn="l" defTabSz="436207" rtl="0" fontAlgn="base">
        <a:spcBef>
          <a:spcPct val="0"/>
        </a:spcBef>
        <a:spcAft>
          <a:spcPct val="0"/>
        </a:spcAft>
        <a:defRPr sz="4200" b="1">
          <a:solidFill>
            <a:srgbClr val="00447C"/>
          </a:solidFill>
          <a:latin typeface="Arial" charset="0"/>
          <a:ea typeface="ＭＳ Ｐゴシック" charset="0"/>
        </a:defRPr>
      </a:lvl9pPr>
    </p:titleStyle>
    <p:bodyStyle>
      <a:lvl1pPr marL="325355" indent="-325355"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1pPr>
      <a:lvl2pPr marL="705823" indent="-270239"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2pPr>
      <a:lvl3pPr marL="1088069" indent="-215126"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3pPr>
      <a:lvl4pPr marL="1523653" indent="-215126"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4pPr>
      <a:lvl5pPr marL="1961014" indent="-215126"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5pPr>
      <a:lvl6pPr marL="2399129" indent="-218102" algn="l" defTabSz="436207" rtl="0" eaLnBrk="1" latinLnBrk="0" hangingPunct="1">
        <a:spcBef>
          <a:spcPct val="20000"/>
        </a:spcBef>
        <a:buFont typeface="Arial"/>
        <a:buChar char="•"/>
        <a:defRPr sz="1900" kern="1200">
          <a:solidFill>
            <a:schemeClr val="tx1"/>
          </a:solidFill>
          <a:latin typeface="+mn-lt"/>
          <a:ea typeface="+mn-ea"/>
          <a:cs typeface="+mn-cs"/>
        </a:defRPr>
      </a:lvl6pPr>
      <a:lvl7pPr marL="2835335" indent="-218102" algn="l" defTabSz="436207" rtl="0" eaLnBrk="1" latinLnBrk="0" hangingPunct="1">
        <a:spcBef>
          <a:spcPct val="20000"/>
        </a:spcBef>
        <a:buFont typeface="Arial"/>
        <a:buChar char="•"/>
        <a:defRPr sz="1900" kern="1200">
          <a:solidFill>
            <a:schemeClr val="tx1"/>
          </a:solidFill>
          <a:latin typeface="+mn-lt"/>
          <a:ea typeface="+mn-ea"/>
          <a:cs typeface="+mn-cs"/>
        </a:defRPr>
      </a:lvl7pPr>
      <a:lvl8pPr marL="3271540" indent="-218102" algn="l" defTabSz="436207" rtl="0" eaLnBrk="1" latinLnBrk="0" hangingPunct="1">
        <a:spcBef>
          <a:spcPct val="20000"/>
        </a:spcBef>
        <a:buFont typeface="Arial"/>
        <a:buChar char="•"/>
        <a:defRPr sz="1900" kern="1200">
          <a:solidFill>
            <a:schemeClr val="tx1"/>
          </a:solidFill>
          <a:latin typeface="+mn-lt"/>
          <a:ea typeface="+mn-ea"/>
          <a:cs typeface="+mn-cs"/>
        </a:defRPr>
      </a:lvl8pPr>
      <a:lvl9pPr marL="3707746" indent="-218102" algn="l" defTabSz="436207" rtl="0" eaLnBrk="1" latinLnBrk="0" hangingPunct="1">
        <a:spcBef>
          <a:spcPct val="20000"/>
        </a:spcBef>
        <a:buFont typeface="Arial"/>
        <a:buChar char="•"/>
        <a:defRPr sz="1900" kern="1200">
          <a:solidFill>
            <a:schemeClr val="tx1"/>
          </a:solidFill>
          <a:latin typeface="+mn-lt"/>
          <a:ea typeface="+mn-ea"/>
          <a:cs typeface="+mn-cs"/>
        </a:defRPr>
      </a:lvl9pPr>
    </p:bodyStyle>
    <p:otherStyle>
      <a:defPPr>
        <a:defRPr lang="en-US"/>
      </a:defPPr>
      <a:lvl1pPr marL="0" algn="l" defTabSz="436207" rtl="0" eaLnBrk="1" latinLnBrk="0" hangingPunct="1">
        <a:defRPr sz="1700" kern="1200">
          <a:solidFill>
            <a:schemeClr val="tx1"/>
          </a:solidFill>
          <a:latin typeface="+mn-lt"/>
          <a:ea typeface="+mn-ea"/>
          <a:cs typeface="+mn-cs"/>
        </a:defRPr>
      </a:lvl1pPr>
      <a:lvl2pPr marL="436207" algn="l" defTabSz="436207" rtl="0" eaLnBrk="1" latinLnBrk="0" hangingPunct="1">
        <a:defRPr sz="1700" kern="1200">
          <a:solidFill>
            <a:schemeClr val="tx1"/>
          </a:solidFill>
          <a:latin typeface="+mn-lt"/>
          <a:ea typeface="+mn-ea"/>
          <a:cs typeface="+mn-cs"/>
        </a:defRPr>
      </a:lvl2pPr>
      <a:lvl3pPr marL="872411" algn="l" defTabSz="436207" rtl="0" eaLnBrk="1" latinLnBrk="0" hangingPunct="1">
        <a:defRPr sz="1700" kern="1200">
          <a:solidFill>
            <a:schemeClr val="tx1"/>
          </a:solidFill>
          <a:latin typeface="+mn-lt"/>
          <a:ea typeface="+mn-ea"/>
          <a:cs typeface="+mn-cs"/>
        </a:defRPr>
      </a:lvl3pPr>
      <a:lvl4pPr marL="1308616" algn="l" defTabSz="436207" rtl="0" eaLnBrk="1" latinLnBrk="0" hangingPunct="1">
        <a:defRPr sz="1700" kern="1200">
          <a:solidFill>
            <a:schemeClr val="tx1"/>
          </a:solidFill>
          <a:latin typeface="+mn-lt"/>
          <a:ea typeface="+mn-ea"/>
          <a:cs typeface="+mn-cs"/>
        </a:defRPr>
      </a:lvl4pPr>
      <a:lvl5pPr marL="1744822" algn="l" defTabSz="436207" rtl="0" eaLnBrk="1" latinLnBrk="0" hangingPunct="1">
        <a:defRPr sz="1700" kern="1200">
          <a:solidFill>
            <a:schemeClr val="tx1"/>
          </a:solidFill>
          <a:latin typeface="+mn-lt"/>
          <a:ea typeface="+mn-ea"/>
          <a:cs typeface="+mn-cs"/>
        </a:defRPr>
      </a:lvl5pPr>
      <a:lvl6pPr marL="2181026" algn="l" defTabSz="436207" rtl="0" eaLnBrk="1" latinLnBrk="0" hangingPunct="1">
        <a:defRPr sz="1700" kern="1200">
          <a:solidFill>
            <a:schemeClr val="tx1"/>
          </a:solidFill>
          <a:latin typeface="+mn-lt"/>
          <a:ea typeface="+mn-ea"/>
          <a:cs typeface="+mn-cs"/>
        </a:defRPr>
      </a:lvl6pPr>
      <a:lvl7pPr marL="2617232" algn="l" defTabSz="436207" rtl="0" eaLnBrk="1" latinLnBrk="0" hangingPunct="1">
        <a:defRPr sz="1700" kern="1200">
          <a:solidFill>
            <a:schemeClr val="tx1"/>
          </a:solidFill>
          <a:latin typeface="+mn-lt"/>
          <a:ea typeface="+mn-ea"/>
          <a:cs typeface="+mn-cs"/>
        </a:defRPr>
      </a:lvl7pPr>
      <a:lvl8pPr marL="3053437" algn="l" defTabSz="436207" rtl="0" eaLnBrk="1" latinLnBrk="0" hangingPunct="1">
        <a:defRPr sz="1700" kern="1200">
          <a:solidFill>
            <a:schemeClr val="tx1"/>
          </a:solidFill>
          <a:latin typeface="+mn-lt"/>
          <a:ea typeface="+mn-ea"/>
          <a:cs typeface="+mn-cs"/>
        </a:defRPr>
      </a:lvl8pPr>
      <a:lvl9pPr marL="3489642" algn="l" defTabSz="436207"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050" name="Text Placeholder 2"/>
          <p:cNvSpPr>
            <a:spLocks noGrp="1"/>
          </p:cNvSpPr>
          <p:nvPr>
            <p:ph type="body" idx="1"/>
          </p:nvPr>
        </p:nvSpPr>
        <p:spPr bwMode="auto">
          <a:xfrm>
            <a:off x="457200" y="1200151"/>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t" anchorCtr="0" compatLnSpc="1">
            <a:prstTxWarp prst="textNoShape">
              <a:avLst/>
            </a:prstTxWarp>
          </a:bodyPr>
          <a:lstStyle/>
          <a:p>
            <a:pPr lvl="0"/>
            <a:r>
              <a:rPr lang="en-AU" altLang="en-US" smtClean="0"/>
              <a:t>Click to edit Master text styles</a:t>
            </a:r>
          </a:p>
          <a:p>
            <a:pPr lvl="1"/>
            <a:r>
              <a:rPr lang="en-AU" altLang="en-US" smtClean="0"/>
              <a:t>Second level</a:t>
            </a:r>
          </a:p>
          <a:p>
            <a:pPr lvl="2"/>
            <a:r>
              <a:rPr lang="en-AU" altLang="en-US" smtClean="0"/>
              <a:t>Third level</a:t>
            </a:r>
          </a:p>
          <a:p>
            <a:pPr lvl="3"/>
            <a:r>
              <a:rPr lang="en-AU" altLang="en-US" smtClean="0"/>
              <a:t>Fourth level</a:t>
            </a:r>
          </a:p>
          <a:p>
            <a:pPr lvl="4"/>
            <a:r>
              <a:rPr lang="en-AU" altLang="en-US" smtClean="0"/>
              <a:t>Fifth level</a:t>
            </a:r>
            <a:endParaRPr lang="en-US" altLang="en-US" smtClean="0"/>
          </a:p>
        </p:txBody>
      </p:sp>
      <p:sp>
        <p:nvSpPr>
          <p:cNvPr id="4" name="Date Placeholder 3"/>
          <p:cNvSpPr>
            <a:spLocks noGrp="1"/>
          </p:cNvSpPr>
          <p:nvPr>
            <p:ph type="dt" sz="half" idx="2"/>
          </p:nvPr>
        </p:nvSpPr>
        <p:spPr>
          <a:xfrm>
            <a:off x="457200" y="4767264"/>
            <a:ext cx="2133600" cy="274637"/>
          </a:xfrm>
          <a:prstGeom prst="rect">
            <a:avLst/>
          </a:prstGeom>
        </p:spPr>
        <p:txBody>
          <a:bodyPr vert="horz" wrap="square" lIns="77898" tIns="38949" rIns="77898" bIns="38949" numCol="1" anchor="ctr" anchorCtr="0" compatLnSpc="1">
            <a:prstTxWarp prst="textNoShape">
              <a:avLst/>
            </a:prstTxWarp>
          </a:bodyPr>
          <a:lstStyle>
            <a:lvl1pPr>
              <a:defRPr sz="1000">
                <a:solidFill>
                  <a:srgbClr val="898989"/>
                </a:solidFill>
                <a:latin typeface="Arial" pitchFamily="34" charset="0"/>
                <a:cs typeface="Arial" pitchFamily="34" charset="0"/>
              </a:defRPr>
            </a:lvl1pPr>
          </a:lstStyle>
          <a:p>
            <a:pPr defTabSz="387350">
              <a:defRPr/>
            </a:pPr>
            <a:fld id="{EEA21DDF-6794-4B71-9FDA-5F9CA48A640C}" type="datetimeFigureOut">
              <a:rPr lang="en-US" altLang="en-US">
                <a:ea typeface="MS PGothic" pitchFamily="34" charset="-128"/>
              </a:rPr>
              <a:pPr defTabSz="387350">
                <a:defRPr/>
              </a:pPr>
              <a:t>17/11/17</a:t>
            </a:fld>
            <a:endParaRPr lang="en-US" altLang="en-US">
              <a:ea typeface="MS PGothic" pitchFamily="34" charset="-128"/>
            </a:endParaRPr>
          </a:p>
        </p:txBody>
      </p:sp>
    </p:spTree>
    <p:extLst>
      <p:ext uri="{BB962C8B-B14F-4D97-AF65-F5344CB8AC3E}">
        <p14:creationId xmlns:p14="http://schemas.microsoft.com/office/powerpoint/2010/main" val="451788996"/>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387350" rtl="0" eaLnBrk="0" fontAlgn="base" hangingPunct="0">
        <a:spcBef>
          <a:spcPct val="0"/>
        </a:spcBef>
        <a:spcAft>
          <a:spcPct val="0"/>
        </a:spcAft>
        <a:defRPr sz="3700" kern="1200">
          <a:solidFill>
            <a:schemeClr val="tx1"/>
          </a:solidFill>
          <a:latin typeface="+mj-lt"/>
          <a:ea typeface="MS PGothic" pitchFamily="34" charset="-128"/>
          <a:cs typeface="MS PGothic" charset="0"/>
        </a:defRPr>
      </a:lvl1pPr>
      <a:lvl2pPr algn="ctr" defTabSz="387350" rtl="0" eaLnBrk="0" fontAlgn="base" hangingPunct="0">
        <a:spcBef>
          <a:spcPct val="0"/>
        </a:spcBef>
        <a:spcAft>
          <a:spcPct val="0"/>
        </a:spcAft>
        <a:defRPr sz="3700">
          <a:solidFill>
            <a:schemeClr val="tx1"/>
          </a:solidFill>
          <a:latin typeface="Calibri" charset="0"/>
          <a:ea typeface="MS PGothic" pitchFamily="34" charset="-128"/>
          <a:cs typeface="MS PGothic" charset="0"/>
        </a:defRPr>
      </a:lvl2pPr>
      <a:lvl3pPr algn="ctr" defTabSz="387350" rtl="0" eaLnBrk="0" fontAlgn="base" hangingPunct="0">
        <a:spcBef>
          <a:spcPct val="0"/>
        </a:spcBef>
        <a:spcAft>
          <a:spcPct val="0"/>
        </a:spcAft>
        <a:defRPr sz="3700">
          <a:solidFill>
            <a:schemeClr val="tx1"/>
          </a:solidFill>
          <a:latin typeface="Calibri" charset="0"/>
          <a:ea typeface="MS PGothic" pitchFamily="34" charset="-128"/>
          <a:cs typeface="MS PGothic" charset="0"/>
        </a:defRPr>
      </a:lvl3pPr>
      <a:lvl4pPr algn="ctr" defTabSz="387350" rtl="0" eaLnBrk="0" fontAlgn="base" hangingPunct="0">
        <a:spcBef>
          <a:spcPct val="0"/>
        </a:spcBef>
        <a:spcAft>
          <a:spcPct val="0"/>
        </a:spcAft>
        <a:defRPr sz="3700">
          <a:solidFill>
            <a:schemeClr val="tx1"/>
          </a:solidFill>
          <a:latin typeface="Calibri" charset="0"/>
          <a:ea typeface="MS PGothic" pitchFamily="34" charset="-128"/>
          <a:cs typeface="MS PGothic" charset="0"/>
        </a:defRPr>
      </a:lvl4pPr>
      <a:lvl5pPr algn="ctr" defTabSz="387350" rtl="0" eaLnBrk="0" fontAlgn="base" hangingPunct="0">
        <a:spcBef>
          <a:spcPct val="0"/>
        </a:spcBef>
        <a:spcAft>
          <a:spcPct val="0"/>
        </a:spcAft>
        <a:defRPr sz="3700">
          <a:solidFill>
            <a:schemeClr val="tx1"/>
          </a:solidFill>
          <a:latin typeface="Calibri" charset="0"/>
          <a:ea typeface="MS PGothic" pitchFamily="34" charset="-128"/>
          <a:cs typeface="MS PGothic" charset="0"/>
        </a:defRPr>
      </a:lvl5pPr>
      <a:lvl6pPr marL="389494" algn="ctr" defTabSz="389494" rtl="0" fontAlgn="base">
        <a:spcBef>
          <a:spcPct val="0"/>
        </a:spcBef>
        <a:spcAft>
          <a:spcPct val="0"/>
        </a:spcAft>
        <a:defRPr sz="3700">
          <a:solidFill>
            <a:schemeClr val="tx1"/>
          </a:solidFill>
          <a:latin typeface="Calibri" charset="0"/>
          <a:ea typeface="ＭＳ Ｐゴシック" charset="0"/>
          <a:cs typeface="ＭＳ Ｐゴシック" charset="0"/>
        </a:defRPr>
      </a:lvl6pPr>
      <a:lvl7pPr marL="778986" algn="ctr" defTabSz="389494" rtl="0" fontAlgn="base">
        <a:spcBef>
          <a:spcPct val="0"/>
        </a:spcBef>
        <a:spcAft>
          <a:spcPct val="0"/>
        </a:spcAft>
        <a:defRPr sz="3700">
          <a:solidFill>
            <a:schemeClr val="tx1"/>
          </a:solidFill>
          <a:latin typeface="Calibri" charset="0"/>
          <a:ea typeface="ＭＳ Ｐゴシック" charset="0"/>
          <a:cs typeface="ＭＳ Ｐゴシック" charset="0"/>
        </a:defRPr>
      </a:lvl7pPr>
      <a:lvl8pPr marL="1168479" algn="ctr" defTabSz="389494" rtl="0" fontAlgn="base">
        <a:spcBef>
          <a:spcPct val="0"/>
        </a:spcBef>
        <a:spcAft>
          <a:spcPct val="0"/>
        </a:spcAft>
        <a:defRPr sz="3700">
          <a:solidFill>
            <a:schemeClr val="tx1"/>
          </a:solidFill>
          <a:latin typeface="Calibri" charset="0"/>
          <a:ea typeface="ＭＳ Ｐゴシック" charset="0"/>
          <a:cs typeface="ＭＳ Ｐゴシック" charset="0"/>
        </a:defRPr>
      </a:lvl8pPr>
      <a:lvl9pPr marL="1557972" algn="ctr" defTabSz="389494" rtl="0" fontAlgn="base">
        <a:spcBef>
          <a:spcPct val="0"/>
        </a:spcBef>
        <a:spcAft>
          <a:spcPct val="0"/>
        </a:spcAft>
        <a:defRPr sz="3700">
          <a:solidFill>
            <a:schemeClr val="tx1"/>
          </a:solidFill>
          <a:latin typeface="Calibri" charset="0"/>
          <a:ea typeface="ＭＳ Ｐゴシック" charset="0"/>
          <a:cs typeface="ＭＳ Ｐゴシック" charset="0"/>
        </a:defRPr>
      </a:lvl9pPr>
    </p:titleStyle>
    <p:bodyStyle>
      <a:lvl1pPr marL="290513" indent="-290513" algn="l" defTabSz="387350" rtl="0" eaLnBrk="0" fontAlgn="base" hangingPunct="0">
        <a:spcBef>
          <a:spcPct val="20000"/>
        </a:spcBef>
        <a:spcAft>
          <a:spcPct val="0"/>
        </a:spcAft>
        <a:buFont typeface="Arial" pitchFamily="34" charset="0"/>
        <a:buChar char="•"/>
        <a:defRPr sz="2000" kern="1200">
          <a:solidFill>
            <a:srgbClr val="00447C"/>
          </a:solidFill>
          <a:latin typeface="Arial"/>
          <a:ea typeface="MS PGothic" pitchFamily="34" charset="-128"/>
          <a:cs typeface="Arial"/>
        </a:defRPr>
      </a:lvl1pPr>
      <a:lvl2pPr marL="630238" indent="-241300" algn="l" defTabSz="387350" rtl="0" eaLnBrk="0" fontAlgn="base" hangingPunct="0">
        <a:spcBef>
          <a:spcPct val="20000"/>
        </a:spcBef>
        <a:spcAft>
          <a:spcPct val="0"/>
        </a:spcAft>
        <a:buFont typeface="Arial" pitchFamily="34" charset="0"/>
        <a:buChar char="–"/>
        <a:defRPr sz="2000" kern="1200">
          <a:solidFill>
            <a:srgbClr val="00447C"/>
          </a:solidFill>
          <a:latin typeface="Arial"/>
          <a:ea typeface="MS PGothic" pitchFamily="34" charset="-128"/>
          <a:cs typeface="Arial"/>
        </a:defRPr>
      </a:lvl2pPr>
      <a:lvl3pPr marL="971550" indent="-192088" algn="l" defTabSz="387350" rtl="0" eaLnBrk="0" fontAlgn="base" hangingPunct="0">
        <a:spcBef>
          <a:spcPct val="20000"/>
        </a:spcBef>
        <a:spcAft>
          <a:spcPct val="0"/>
        </a:spcAft>
        <a:buFont typeface="Arial" pitchFamily="34" charset="0"/>
        <a:buChar char="•"/>
        <a:defRPr sz="2000" kern="1200">
          <a:solidFill>
            <a:srgbClr val="00447C"/>
          </a:solidFill>
          <a:latin typeface="Arial"/>
          <a:ea typeface="MS PGothic" pitchFamily="34" charset="-128"/>
          <a:cs typeface="Arial"/>
        </a:defRPr>
      </a:lvl3pPr>
      <a:lvl4pPr marL="1360488" indent="-192088" algn="l" defTabSz="387350" rtl="0" eaLnBrk="0" fontAlgn="base" hangingPunct="0">
        <a:spcBef>
          <a:spcPct val="20000"/>
        </a:spcBef>
        <a:spcAft>
          <a:spcPct val="0"/>
        </a:spcAft>
        <a:buFont typeface="Arial" pitchFamily="34" charset="0"/>
        <a:buChar char="–"/>
        <a:defRPr sz="2000" kern="1200">
          <a:solidFill>
            <a:srgbClr val="00447C"/>
          </a:solidFill>
          <a:latin typeface="Arial"/>
          <a:ea typeface="MS PGothic" pitchFamily="34" charset="-128"/>
          <a:cs typeface="Arial"/>
        </a:defRPr>
      </a:lvl4pPr>
      <a:lvl5pPr marL="1751013" indent="-192088" algn="l" defTabSz="387350" rtl="0" eaLnBrk="0" fontAlgn="base" hangingPunct="0">
        <a:spcBef>
          <a:spcPct val="20000"/>
        </a:spcBef>
        <a:spcAft>
          <a:spcPct val="0"/>
        </a:spcAft>
        <a:buFont typeface="Arial" pitchFamily="34" charset="0"/>
        <a:buChar char="»"/>
        <a:defRPr sz="2000" kern="1200">
          <a:solidFill>
            <a:srgbClr val="00447C"/>
          </a:solidFill>
          <a:latin typeface="Arial"/>
          <a:ea typeface="MS PGothic" pitchFamily="34" charset="-128"/>
          <a:cs typeface="Arial"/>
        </a:defRPr>
      </a:lvl5pPr>
      <a:lvl6pPr marL="2142211" indent="-194746" algn="l" defTabSz="389494" rtl="0" eaLnBrk="1" latinLnBrk="0" hangingPunct="1">
        <a:spcBef>
          <a:spcPct val="20000"/>
        </a:spcBef>
        <a:buFont typeface="Arial"/>
        <a:buChar char="•"/>
        <a:defRPr sz="1700" kern="1200">
          <a:solidFill>
            <a:schemeClr val="tx1"/>
          </a:solidFill>
          <a:latin typeface="+mn-lt"/>
          <a:ea typeface="+mn-ea"/>
          <a:cs typeface="+mn-cs"/>
        </a:defRPr>
      </a:lvl6pPr>
      <a:lvl7pPr marL="2531704" indent="-194746" algn="l" defTabSz="389494" rtl="0" eaLnBrk="1" latinLnBrk="0" hangingPunct="1">
        <a:spcBef>
          <a:spcPct val="20000"/>
        </a:spcBef>
        <a:buFont typeface="Arial"/>
        <a:buChar char="•"/>
        <a:defRPr sz="1700" kern="1200">
          <a:solidFill>
            <a:schemeClr val="tx1"/>
          </a:solidFill>
          <a:latin typeface="+mn-lt"/>
          <a:ea typeface="+mn-ea"/>
          <a:cs typeface="+mn-cs"/>
        </a:defRPr>
      </a:lvl7pPr>
      <a:lvl8pPr marL="2921197" indent="-194746" algn="l" defTabSz="389494" rtl="0" eaLnBrk="1" latinLnBrk="0" hangingPunct="1">
        <a:spcBef>
          <a:spcPct val="20000"/>
        </a:spcBef>
        <a:buFont typeface="Arial"/>
        <a:buChar char="•"/>
        <a:defRPr sz="1700" kern="1200">
          <a:solidFill>
            <a:schemeClr val="tx1"/>
          </a:solidFill>
          <a:latin typeface="+mn-lt"/>
          <a:ea typeface="+mn-ea"/>
          <a:cs typeface="+mn-cs"/>
        </a:defRPr>
      </a:lvl8pPr>
      <a:lvl9pPr marL="3310690" indent="-194746" algn="l" defTabSz="389494"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494" rtl="0" eaLnBrk="1" latinLnBrk="0" hangingPunct="1">
        <a:defRPr sz="1500" kern="1200">
          <a:solidFill>
            <a:schemeClr val="tx1"/>
          </a:solidFill>
          <a:latin typeface="+mn-lt"/>
          <a:ea typeface="+mn-ea"/>
          <a:cs typeface="+mn-cs"/>
        </a:defRPr>
      </a:lvl1pPr>
      <a:lvl2pPr marL="389494" algn="l" defTabSz="389494" rtl="0" eaLnBrk="1" latinLnBrk="0" hangingPunct="1">
        <a:defRPr sz="1500" kern="1200">
          <a:solidFill>
            <a:schemeClr val="tx1"/>
          </a:solidFill>
          <a:latin typeface="+mn-lt"/>
          <a:ea typeface="+mn-ea"/>
          <a:cs typeface="+mn-cs"/>
        </a:defRPr>
      </a:lvl2pPr>
      <a:lvl3pPr marL="778986" algn="l" defTabSz="389494" rtl="0" eaLnBrk="1" latinLnBrk="0" hangingPunct="1">
        <a:defRPr sz="1500" kern="1200">
          <a:solidFill>
            <a:schemeClr val="tx1"/>
          </a:solidFill>
          <a:latin typeface="+mn-lt"/>
          <a:ea typeface="+mn-ea"/>
          <a:cs typeface="+mn-cs"/>
        </a:defRPr>
      </a:lvl3pPr>
      <a:lvl4pPr marL="1168479" algn="l" defTabSz="389494" rtl="0" eaLnBrk="1" latinLnBrk="0" hangingPunct="1">
        <a:defRPr sz="1500" kern="1200">
          <a:solidFill>
            <a:schemeClr val="tx1"/>
          </a:solidFill>
          <a:latin typeface="+mn-lt"/>
          <a:ea typeface="+mn-ea"/>
          <a:cs typeface="+mn-cs"/>
        </a:defRPr>
      </a:lvl4pPr>
      <a:lvl5pPr marL="1557972" algn="l" defTabSz="389494" rtl="0" eaLnBrk="1" latinLnBrk="0" hangingPunct="1">
        <a:defRPr sz="1500" kern="1200">
          <a:solidFill>
            <a:schemeClr val="tx1"/>
          </a:solidFill>
          <a:latin typeface="+mn-lt"/>
          <a:ea typeface="+mn-ea"/>
          <a:cs typeface="+mn-cs"/>
        </a:defRPr>
      </a:lvl5pPr>
      <a:lvl6pPr marL="1947464" algn="l" defTabSz="389494" rtl="0" eaLnBrk="1" latinLnBrk="0" hangingPunct="1">
        <a:defRPr sz="1500" kern="1200">
          <a:solidFill>
            <a:schemeClr val="tx1"/>
          </a:solidFill>
          <a:latin typeface="+mn-lt"/>
          <a:ea typeface="+mn-ea"/>
          <a:cs typeface="+mn-cs"/>
        </a:defRPr>
      </a:lvl6pPr>
      <a:lvl7pPr marL="2336957" algn="l" defTabSz="389494" rtl="0" eaLnBrk="1" latinLnBrk="0" hangingPunct="1">
        <a:defRPr sz="1500" kern="1200">
          <a:solidFill>
            <a:schemeClr val="tx1"/>
          </a:solidFill>
          <a:latin typeface="+mn-lt"/>
          <a:ea typeface="+mn-ea"/>
          <a:cs typeface="+mn-cs"/>
        </a:defRPr>
      </a:lvl7pPr>
      <a:lvl8pPr marL="2726450" algn="l" defTabSz="389494" rtl="0" eaLnBrk="1" latinLnBrk="0" hangingPunct="1">
        <a:defRPr sz="1500" kern="1200">
          <a:solidFill>
            <a:schemeClr val="tx1"/>
          </a:solidFill>
          <a:latin typeface="+mn-lt"/>
          <a:ea typeface="+mn-ea"/>
          <a:cs typeface="+mn-cs"/>
        </a:defRPr>
      </a:lvl8pPr>
      <a:lvl9pPr marL="3115943" algn="l" defTabSz="389494" rtl="0" eaLnBrk="1" latinLnBrk="0" hangingPunct="1">
        <a:defRPr sz="15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1"/>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t" anchorCtr="0" compatLnSpc="1">
            <a:prstTxWarp prst="textNoShape">
              <a:avLst/>
            </a:prstTxWarp>
          </a:bodyPr>
          <a:lstStyle/>
          <a:p>
            <a:pPr lvl="0"/>
            <a:r>
              <a:rPr lang="en-AU" altLang="en-US" smtClean="0"/>
              <a:t>Click to edit Master text styles</a:t>
            </a:r>
          </a:p>
          <a:p>
            <a:pPr lvl="1"/>
            <a:r>
              <a:rPr lang="en-AU" altLang="en-US" smtClean="0"/>
              <a:t>Second level</a:t>
            </a:r>
          </a:p>
          <a:p>
            <a:pPr lvl="2"/>
            <a:r>
              <a:rPr lang="en-AU" altLang="en-US" smtClean="0"/>
              <a:t>Third level</a:t>
            </a:r>
          </a:p>
          <a:p>
            <a:pPr lvl="3"/>
            <a:r>
              <a:rPr lang="en-AU" altLang="en-US" smtClean="0"/>
              <a:t>Fourth level</a:t>
            </a:r>
          </a:p>
          <a:p>
            <a:pPr lvl="4"/>
            <a:r>
              <a:rPr lang="en-AU" altLang="en-US" smtClean="0"/>
              <a:t>Fifth level</a:t>
            </a:r>
            <a:endParaRPr lang="en-US" altLang="en-US" smtClean="0"/>
          </a:p>
        </p:txBody>
      </p:sp>
      <p:sp>
        <p:nvSpPr>
          <p:cNvPr id="1027" name="Title Placeholder 1"/>
          <p:cNvSpPr>
            <a:spLocks noGrp="1"/>
          </p:cNvSpPr>
          <p:nvPr>
            <p:ph type="title"/>
          </p:nvPr>
        </p:nvSpPr>
        <p:spPr bwMode="auto">
          <a:xfrm>
            <a:off x="371475" y="206376"/>
            <a:ext cx="82296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898" tIns="38949" rIns="77898" bIns="38949" numCol="1" anchor="ctr" anchorCtr="0" compatLnSpc="1">
            <a:prstTxWarp prst="textNoShape">
              <a:avLst/>
            </a:prstTxWarp>
          </a:bodyPr>
          <a:lstStyle/>
          <a:p>
            <a:pPr lvl="0"/>
            <a:r>
              <a:rPr lang="en-AU" altLang="en-US" smtClean="0"/>
              <a:t>Click to edit Master title style</a:t>
            </a:r>
            <a:endParaRPr lang="en-US" altLang="en-US" smtClean="0"/>
          </a:p>
        </p:txBody>
      </p:sp>
      <p:pic>
        <p:nvPicPr>
          <p:cNvPr id="1028" name="Picture 5" descr="ACN Logo_White.ai"/>
          <p:cNvPicPr>
            <a:picLocks noChangeAspect="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7521577" y="4284664"/>
            <a:ext cx="17367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069227"/>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txStyles>
    <p:titleStyle>
      <a:lvl1pPr algn="l" defTabSz="387350" rtl="0" eaLnBrk="0" fontAlgn="base" hangingPunct="0">
        <a:spcBef>
          <a:spcPct val="0"/>
        </a:spcBef>
        <a:spcAft>
          <a:spcPct val="0"/>
        </a:spcAft>
        <a:defRPr sz="3700" b="1" kern="1200">
          <a:solidFill>
            <a:schemeClr val="bg1"/>
          </a:solidFill>
          <a:latin typeface="Arial"/>
          <a:ea typeface="MS PGothic" pitchFamily="34" charset="-128"/>
          <a:cs typeface="Arial"/>
        </a:defRPr>
      </a:lvl1pPr>
      <a:lvl2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2pPr>
      <a:lvl3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3pPr>
      <a:lvl4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4pPr>
      <a:lvl5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5pPr>
      <a:lvl6pPr marL="389494" algn="l" defTabSz="389494" rtl="0" fontAlgn="base">
        <a:spcBef>
          <a:spcPct val="0"/>
        </a:spcBef>
        <a:spcAft>
          <a:spcPct val="0"/>
        </a:spcAft>
        <a:defRPr sz="3700" b="1">
          <a:solidFill>
            <a:srgbClr val="00447C"/>
          </a:solidFill>
          <a:latin typeface="Arial" charset="0"/>
          <a:ea typeface="ＭＳ Ｐゴシック" charset="0"/>
        </a:defRPr>
      </a:lvl6pPr>
      <a:lvl7pPr marL="778986" algn="l" defTabSz="389494" rtl="0" fontAlgn="base">
        <a:spcBef>
          <a:spcPct val="0"/>
        </a:spcBef>
        <a:spcAft>
          <a:spcPct val="0"/>
        </a:spcAft>
        <a:defRPr sz="3700" b="1">
          <a:solidFill>
            <a:srgbClr val="00447C"/>
          </a:solidFill>
          <a:latin typeface="Arial" charset="0"/>
          <a:ea typeface="ＭＳ Ｐゴシック" charset="0"/>
        </a:defRPr>
      </a:lvl7pPr>
      <a:lvl8pPr marL="1168479" algn="l" defTabSz="389494" rtl="0" fontAlgn="base">
        <a:spcBef>
          <a:spcPct val="0"/>
        </a:spcBef>
        <a:spcAft>
          <a:spcPct val="0"/>
        </a:spcAft>
        <a:defRPr sz="3700" b="1">
          <a:solidFill>
            <a:srgbClr val="00447C"/>
          </a:solidFill>
          <a:latin typeface="Arial" charset="0"/>
          <a:ea typeface="ＭＳ Ｐゴシック" charset="0"/>
        </a:defRPr>
      </a:lvl8pPr>
      <a:lvl9pPr marL="1557972" algn="l" defTabSz="389494" rtl="0" fontAlgn="base">
        <a:spcBef>
          <a:spcPct val="0"/>
        </a:spcBef>
        <a:spcAft>
          <a:spcPct val="0"/>
        </a:spcAft>
        <a:defRPr sz="3700" b="1">
          <a:solidFill>
            <a:srgbClr val="00447C"/>
          </a:solidFill>
          <a:latin typeface="Arial" charset="0"/>
          <a:ea typeface="ＭＳ Ｐゴシック" charset="0"/>
        </a:defRPr>
      </a:lvl9pPr>
    </p:titleStyle>
    <p:bodyStyle>
      <a:lvl1pPr marL="290513" indent="-290513"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1pPr>
      <a:lvl2pPr marL="630238" indent="-241300"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2pPr>
      <a:lvl3pPr marL="971550"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3pPr>
      <a:lvl4pPr marL="1360488"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4pPr>
      <a:lvl5pPr marL="1751013" indent="-192088" algn="l" defTabSz="387350" rtl="0" eaLnBrk="0" fontAlgn="base" hangingPunct="0">
        <a:spcBef>
          <a:spcPct val="20000"/>
        </a:spcBef>
        <a:spcAft>
          <a:spcPct val="0"/>
        </a:spcAft>
        <a:buFont typeface="Arial" pitchFamily="34" charset="0"/>
        <a:buChar char="»"/>
        <a:defRPr sz="2000" kern="1200">
          <a:solidFill>
            <a:srgbClr val="FFFFFF"/>
          </a:solidFill>
          <a:latin typeface="Arial"/>
          <a:ea typeface="MS PGothic" pitchFamily="34" charset="-128"/>
          <a:cs typeface="Arial"/>
        </a:defRPr>
      </a:lvl5pPr>
      <a:lvl6pPr marL="2142211" indent="-194746" algn="l" defTabSz="389494" rtl="0" eaLnBrk="1" latinLnBrk="0" hangingPunct="1">
        <a:spcBef>
          <a:spcPct val="20000"/>
        </a:spcBef>
        <a:buFont typeface="Arial"/>
        <a:buChar char="•"/>
        <a:defRPr sz="1700" kern="1200">
          <a:solidFill>
            <a:schemeClr val="tx1"/>
          </a:solidFill>
          <a:latin typeface="+mn-lt"/>
          <a:ea typeface="+mn-ea"/>
          <a:cs typeface="+mn-cs"/>
        </a:defRPr>
      </a:lvl6pPr>
      <a:lvl7pPr marL="2531704" indent="-194746" algn="l" defTabSz="389494" rtl="0" eaLnBrk="1" latinLnBrk="0" hangingPunct="1">
        <a:spcBef>
          <a:spcPct val="20000"/>
        </a:spcBef>
        <a:buFont typeface="Arial"/>
        <a:buChar char="•"/>
        <a:defRPr sz="1700" kern="1200">
          <a:solidFill>
            <a:schemeClr val="tx1"/>
          </a:solidFill>
          <a:latin typeface="+mn-lt"/>
          <a:ea typeface="+mn-ea"/>
          <a:cs typeface="+mn-cs"/>
        </a:defRPr>
      </a:lvl7pPr>
      <a:lvl8pPr marL="2921197" indent="-194746" algn="l" defTabSz="389494" rtl="0" eaLnBrk="1" latinLnBrk="0" hangingPunct="1">
        <a:spcBef>
          <a:spcPct val="20000"/>
        </a:spcBef>
        <a:buFont typeface="Arial"/>
        <a:buChar char="•"/>
        <a:defRPr sz="1700" kern="1200">
          <a:solidFill>
            <a:schemeClr val="tx1"/>
          </a:solidFill>
          <a:latin typeface="+mn-lt"/>
          <a:ea typeface="+mn-ea"/>
          <a:cs typeface="+mn-cs"/>
        </a:defRPr>
      </a:lvl8pPr>
      <a:lvl9pPr marL="3310690" indent="-194746" algn="l" defTabSz="389494"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494" rtl="0" eaLnBrk="1" latinLnBrk="0" hangingPunct="1">
        <a:defRPr sz="1500" kern="1200">
          <a:solidFill>
            <a:schemeClr val="tx1"/>
          </a:solidFill>
          <a:latin typeface="+mn-lt"/>
          <a:ea typeface="+mn-ea"/>
          <a:cs typeface="+mn-cs"/>
        </a:defRPr>
      </a:lvl1pPr>
      <a:lvl2pPr marL="389494" algn="l" defTabSz="389494" rtl="0" eaLnBrk="1" latinLnBrk="0" hangingPunct="1">
        <a:defRPr sz="1500" kern="1200">
          <a:solidFill>
            <a:schemeClr val="tx1"/>
          </a:solidFill>
          <a:latin typeface="+mn-lt"/>
          <a:ea typeface="+mn-ea"/>
          <a:cs typeface="+mn-cs"/>
        </a:defRPr>
      </a:lvl2pPr>
      <a:lvl3pPr marL="778986" algn="l" defTabSz="389494" rtl="0" eaLnBrk="1" latinLnBrk="0" hangingPunct="1">
        <a:defRPr sz="1500" kern="1200">
          <a:solidFill>
            <a:schemeClr val="tx1"/>
          </a:solidFill>
          <a:latin typeface="+mn-lt"/>
          <a:ea typeface="+mn-ea"/>
          <a:cs typeface="+mn-cs"/>
        </a:defRPr>
      </a:lvl3pPr>
      <a:lvl4pPr marL="1168479" algn="l" defTabSz="389494" rtl="0" eaLnBrk="1" latinLnBrk="0" hangingPunct="1">
        <a:defRPr sz="1500" kern="1200">
          <a:solidFill>
            <a:schemeClr val="tx1"/>
          </a:solidFill>
          <a:latin typeface="+mn-lt"/>
          <a:ea typeface="+mn-ea"/>
          <a:cs typeface="+mn-cs"/>
        </a:defRPr>
      </a:lvl4pPr>
      <a:lvl5pPr marL="1557972" algn="l" defTabSz="389494" rtl="0" eaLnBrk="1" latinLnBrk="0" hangingPunct="1">
        <a:defRPr sz="1500" kern="1200">
          <a:solidFill>
            <a:schemeClr val="tx1"/>
          </a:solidFill>
          <a:latin typeface="+mn-lt"/>
          <a:ea typeface="+mn-ea"/>
          <a:cs typeface="+mn-cs"/>
        </a:defRPr>
      </a:lvl5pPr>
      <a:lvl6pPr marL="1947464" algn="l" defTabSz="389494" rtl="0" eaLnBrk="1" latinLnBrk="0" hangingPunct="1">
        <a:defRPr sz="1500" kern="1200">
          <a:solidFill>
            <a:schemeClr val="tx1"/>
          </a:solidFill>
          <a:latin typeface="+mn-lt"/>
          <a:ea typeface="+mn-ea"/>
          <a:cs typeface="+mn-cs"/>
        </a:defRPr>
      </a:lvl6pPr>
      <a:lvl7pPr marL="2336957" algn="l" defTabSz="389494" rtl="0" eaLnBrk="1" latinLnBrk="0" hangingPunct="1">
        <a:defRPr sz="1500" kern="1200">
          <a:solidFill>
            <a:schemeClr val="tx1"/>
          </a:solidFill>
          <a:latin typeface="+mn-lt"/>
          <a:ea typeface="+mn-ea"/>
          <a:cs typeface="+mn-cs"/>
        </a:defRPr>
      </a:lvl7pPr>
      <a:lvl8pPr marL="2726450" algn="l" defTabSz="389494" rtl="0" eaLnBrk="1" latinLnBrk="0" hangingPunct="1">
        <a:defRPr sz="1500" kern="1200">
          <a:solidFill>
            <a:schemeClr val="tx1"/>
          </a:solidFill>
          <a:latin typeface="+mn-lt"/>
          <a:ea typeface="+mn-ea"/>
          <a:cs typeface="+mn-cs"/>
        </a:defRPr>
      </a:lvl8pPr>
      <a:lvl9pPr marL="3115943" algn="l" defTabSz="389494" rtl="0" eaLnBrk="1" latinLnBrk="0" hangingPunct="1">
        <a:defRPr sz="15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73223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087043"/>
            <a:ext cx="7886700" cy="35456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4056147" y="4770022"/>
            <a:ext cx="1031708" cy="273844"/>
          </a:xfrm>
          <a:prstGeom prst="rect">
            <a:avLst/>
          </a:prstGeom>
        </p:spPr>
        <p:txBody>
          <a:bodyPr vert="horz" lIns="91440" tIns="45720" rIns="91440" bIns="45720" rtlCol="0" anchor="ctr"/>
          <a:lstStyle>
            <a:lvl1pPr algn="ctr">
              <a:defRPr sz="1200" b="1">
                <a:solidFill>
                  <a:srgbClr val="3CA0DD"/>
                </a:solidFill>
                <a:latin typeface="Arial" panose="020B0604020202020204" pitchFamily="34" charset="0"/>
                <a:cs typeface="Arial" panose="020B0604020202020204" pitchFamily="34" charset="0"/>
              </a:defRPr>
            </a:lvl1pPr>
          </a:lstStyle>
          <a:p>
            <a:pPr fontAlgn="auto">
              <a:spcBef>
                <a:spcPts val="0"/>
              </a:spcBef>
              <a:spcAft>
                <a:spcPts val="0"/>
              </a:spcAft>
            </a:pPr>
            <a:fld id="{7526AE88-ED1F-458B-A650-9EB5C19F793F}" type="slidenum">
              <a:rPr lang="en-US" smtClean="0">
                <a:ea typeface="MS PGothic" pitchFamily="34" charset="-128"/>
              </a:rPr>
              <a:pPr fontAlgn="auto">
                <a:spcBef>
                  <a:spcPts val="0"/>
                </a:spcBef>
                <a:spcAft>
                  <a:spcPts val="0"/>
                </a:spcAft>
              </a:pPr>
              <a:t>‹#›</a:t>
            </a:fld>
            <a:endParaRPr lang="en-US" dirty="0">
              <a:ea typeface="MS PGothic" pitchFamily="34" charset="-128"/>
            </a:endParaRPr>
          </a:p>
        </p:txBody>
      </p:sp>
    </p:spTree>
    <p:extLst>
      <p:ext uri="{BB962C8B-B14F-4D97-AF65-F5344CB8AC3E}">
        <p14:creationId xmlns:p14="http://schemas.microsoft.com/office/powerpoint/2010/main" val="347912418"/>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l" defTabSz="914400" rtl="0" eaLnBrk="1" latinLnBrk="0" hangingPunct="1">
        <a:lnSpc>
          <a:spcPct val="90000"/>
        </a:lnSpc>
        <a:spcBef>
          <a:spcPct val="0"/>
        </a:spcBef>
        <a:buNone/>
        <a:defRPr sz="4000" b="1" kern="1200">
          <a:solidFill>
            <a:srgbClr val="3CA0DD"/>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3CA0DD"/>
        </a:buClr>
        <a:buFont typeface="Arial" panose="020B0604020202020204" pitchFamily="34" charset="0"/>
        <a:buChar char="•"/>
        <a:defRPr sz="2000" kern="1200">
          <a:solidFill>
            <a:srgbClr val="58586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3CA0DD"/>
        </a:buClr>
        <a:buFont typeface="Arial" panose="020B0604020202020204" pitchFamily="34" charset="0"/>
        <a:buChar char="•"/>
        <a:defRPr sz="1800" kern="1200">
          <a:solidFill>
            <a:srgbClr val="58586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3CA0DD"/>
        </a:buClr>
        <a:buFont typeface="Arial" panose="020B0604020202020204" pitchFamily="34" charset="0"/>
        <a:buChar char="•"/>
        <a:defRPr sz="1600" kern="1200">
          <a:solidFill>
            <a:srgbClr val="58586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3CA0DD"/>
        </a:buClr>
        <a:buFont typeface="Arial" panose="020B0604020202020204" pitchFamily="34" charset="0"/>
        <a:buChar char="•"/>
        <a:defRPr sz="1400" kern="1200">
          <a:solidFill>
            <a:srgbClr val="58586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3CA0DD"/>
        </a:buClr>
        <a:buFont typeface="Arial" panose="020B0604020202020204" pitchFamily="34" charset="0"/>
        <a:buChar char="•"/>
        <a:defRPr sz="1200" kern="1200">
          <a:solidFill>
            <a:srgbClr val="58586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232" userDrawn="1">
          <p15:clr>
            <a:srgbClr val="F26B43"/>
          </p15:clr>
        </p15:guide>
        <p15:guide id="2" pos="2880" userDrawn="1">
          <p15:clr>
            <a:srgbClr val="F26B43"/>
          </p15:clr>
        </p15:guide>
        <p15:guide id="3" orient="horz" pos="913" userDrawn="1">
          <p15:clr>
            <a:srgbClr val="F26B43"/>
          </p15:clr>
        </p15:guide>
        <p15:guide id="4" orient="horz" pos="845"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1"/>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240" tIns="43620" rIns="87240" bIns="436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smtClean="0"/>
          </a:p>
        </p:txBody>
      </p:sp>
      <p:sp>
        <p:nvSpPr>
          <p:cNvPr id="1027" name="Title Placeholder 1"/>
          <p:cNvSpPr>
            <a:spLocks noGrp="1"/>
          </p:cNvSpPr>
          <p:nvPr>
            <p:ph type="title"/>
          </p:nvPr>
        </p:nvSpPr>
        <p:spPr bwMode="auto">
          <a:xfrm>
            <a:off x="371475" y="206376"/>
            <a:ext cx="82296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240" tIns="43620" rIns="87240" bIns="43620" numCol="1" anchor="ctr" anchorCtr="0" compatLnSpc="1">
            <a:prstTxWarp prst="textNoShape">
              <a:avLst/>
            </a:prstTxWarp>
          </a:bodyPr>
          <a:lstStyle/>
          <a:p>
            <a:pPr lvl="0"/>
            <a:r>
              <a:rPr lang="en-AU" smtClean="0"/>
              <a:t>Click to edit Master title style</a:t>
            </a:r>
            <a:endParaRPr lang="en-US" smtClean="0"/>
          </a:p>
        </p:txBody>
      </p:sp>
      <p:pic>
        <p:nvPicPr>
          <p:cNvPr id="1028" name="Picture 5" descr="ACN Logo_White.ai"/>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521576" y="4284664"/>
            <a:ext cx="1736725"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822223"/>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 id="2147483886" r:id="rId17"/>
    <p:sldLayoutId id="2147483887" r:id="rId18"/>
  </p:sldLayoutIdLst>
  <p:timing>
    <p:tnLst>
      <p:par>
        <p:cTn xmlns:p14="http://schemas.microsoft.com/office/powerpoint/2010/main" id="1" dur="indefinite" restart="never" nodeType="tmRoot"/>
      </p:par>
    </p:tnLst>
  </p:timing>
  <p:txStyles>
    <p:titleStyle>
      <a:lvl1pPr algn="l" defTabSz="433805" rtl="0" eaLnBrk="0" fontAlgn="base" hangingPunct="0">
        <a:spcBef>
          <a:spcPct val="0"/>
        </a:spcBef>
        <a:spcAft>
          <a:spcPct val="0"/>
        </a:spcAft>
        <a:defRPr sz="4200" b="1" kern="1200">
          <a:solidFill>
            <a:schemeClr val="bg1"/>
          </a:solidFill>
          <a:latin typeface="Arial"/>
          <a:ea typeface="MS PGothic" pitchFamily="34" charset="-128"/>
          <a:cs typeface="Arial"/>
        </a:defRPr>
      </a:lvl1pPr>
      <a:lvl2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2pPr>
      <a:lvl3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3pPr>
      <a:lvl4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4pPr>
      <a:lvl5pPr algn="l" defTabSz="433805" rtl="0" eaLnBrk="0" fontAlgn="base" hangingPunct="0">
        <a:spcBef>
          <a:spcPct val="0"/>
        </a:spcBef>
        <a:spcAft>
          <a:spcPct val="0"/>
        </a:spcAft>
        <a:defRPr sz="4200" b="1">
          <a:solidFill>
            <a:schemeClr val="bg1"/>
          </a:solidFill>
          <a:latin typeface="Arial" charset="0"/>
          <a:ea typeface="MS PGothic" pitchFamily="34" charset="-128"/>
          <a:cs typeface="Arial" charset="0"/>
        </a:defRPr>
      </a:lvl5pPr>
      <a:lvl6pPr marL="436207" algn="l" defTabSz="436207" rtl="0" fontAlgn="base">
        <a:spcBef>
          <a:spcPct val="0"/>
        </a:spcBef>
        <a:spcAft>
          <a:spcPct val="0"/>
        </a:spcAft>
        <a:defRPr sz="4200" b="1">
          <a:solidFill>
            <a:srgbClr val="00447C"/>
          </a:solidFill>
          <a:latin typeface="Arial" charset="0"/>
          <a:ea typeface="ＭＳ Ｐゴシック" charset="0"/>
        </a:defRPr>
      </a:lvl6pPr>
      <a:lvl7pPr marL="872411" algn="l" defTabSz="436207" rtl="0" fontAlgn="base">
        <a:spcBef>
          <a:spcPct val="0"/>
        </a:spcBef>
        <a:spcAft>
          <a:spcPct val="0"/>
        </a:spcAft>
        <a:defRPr sz="4200" b="1">
          <a:solidFill>
            <a:srgbClr val="00447C"/>
          </a:solidFill>
          <a:latin typeface="Arial" charset="0"/>
          <a:ea typeface="ＭＳ Ｐゴシック" charset="0"/>
        </a:defRPr>
      </a:lvl7pPr>
      <a:lvl8pPr marL="1308616" algn="l" defTabSz="436207" rtl="0" fontAlgn="base">
        <a:spcBef>
          <a:spcPct val="0"/>
        </a:spcBef>
        <a:spcAft>
          <a:spcPct val="0"/>
        </a:spcAft>
        <a:defRPr sz="4200" b="1">
          <a:solidFill>
            <a:srgbClr val="00447C"/>
          </a:solidFill>
          <a:latin typeface="Arial" charset="0"/>
          <a:ea typeface="ＭＳ Ｐゴシック" charset="0"/>
        </a:defRPr>
      </a:lvl8pPr>
      <a:lvl9pPr marL="1744822" algn="l" defTabSz="436207" rtl="0" fontAlgn="base">
        <a:spcBef>
          <a:spcPct val="0"/>
        </a:spcBef>
        <a:spcAft>
          <a:spcPct val="0"/>
        </a:spcAft>
        <a:defRPr sz="4200" b="1">
          <a:solidFill>
            <a:srgbClr val="00447C"/>
          </a:solidFill>
          <a:latin typeface="Arial" charset="0"/>
          <a:ea typeface="ＭＳ Ｐゴシック" charset="0"/>
        </a:defRPr>
      </a:lvl9pPr>
    </p:titleStyle>
    <p:bodyStyle>
      <a:lvl1pPr marL="325355" indent="-325355"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1pPr>
      <a:lvl2pPr marL="705823" indent="-270239"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2pPr>
      <a:lvl3pPr marL="1088069" indent="-215126"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3pPr>
      <a:lvl4pPr marL="1523653" indent="-215126"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4pPr>
      <a:lvl5pPr marL="1961014" indent="-215126" algn="l" defTabSz="433805" rtl="0" eaLnBrk="0" fontAlgn="base" hangingPunct="0">
        <a:spcBef>
          <a:spcPct val="20000"/>
        </a:spcBef>
        <a:spcAft>
          <a:spcPct val="0"/>
        </a:spcAft>
        <a:buFont typeface="Arial" pitchFamily="34" charset="0"/>
        <a:buChar char="»"/>
        <a:defRPr sz="2200" kern="1200">
          <a:solidFill>
            <a:srgbClr val="FFFFFF"/>
          </a:solidFill>
          <a:latin typeface="Arial"/>
          <a:ea typeface="MS PGothic" pitchFamily="34" charset="-128"/>
          <a:cs typeface="Arial"/>
        </a:defRPr>
      </a:lvl5pPr>
      <a:lvl6pPr marL="2399129" indent="-218102" algn="l" defTabSz="436207" rtl="0" eaLnBrk="1" latinLnBrk="0" hangingPunct="1">
        <a:spcBef>
          <a:spcPct val="20000"/>
        </a:spcBef>
        <a:buFont typeface="Arial"/>
        <a:buChar char="•"/>
        <a:defRPr sz="1900" kern="1200">
          <a:solidFill>
            <a:schemeClr val="tx1"/>
          </a:solidFill>
          <a:latin typeface="+mn-lt"/>
          <a:ea typeface="+mn-ea"/>
          <a:cs typeface="+mn-cs"/>
        </a:defRPr>
      </a:lvl6pPr>
      <a:lvl7pPr marL="2835335" indent="-218102" algn="l" defTabSz="436207" rtl="0" eaLnBrk="1" latinLnBrk="0" hangingPunct="1">
        <a:spcBef>
          <a:spcPct val="20000"/>
        </a:spcBef>
        <a:buFont typeface="Arial"/>
        <a:buChar char="•"/>
        <a:defRPr sz="1900" kern="1200">
          <a:solidFill>
            <a:schemeClr val="tx1"/>
          </a:solidFill>
          <a:latin typeface="+mn-lt"/>
          <a:ea typeface="+mn-ea"/>
          <a:cs typeface="+mn-cs"/>
        </a:defRPr>
      </a:lvl7pPr>
      <a:lvl8pPr marL="3271540" indent="-218102" algn="l" defTabSz="436207" rtl="0" eaLnBrk="1" latinLnBrk="0" hangingPunct="1">
        <a:spcBef>
          <a:spcPct val="20000"/>
        </a:spcBef>
        <a:buFont typeface="Arial"/>
        <a:buChar char="•"/>
        <a:defRPr sz="1900" kern="1200">
          <a:solidFill>
            <a:schemeClr val="tx1"/>
          </a:solidFill>
          <a:latin typeface="+mn-lt"/>
          <a:ea typeface="+mn-ea"/>
          <a:cs typeface="+mn-cs"/>
        </a:defRPr>
      </a:lvl8pPr>
      <a:lvl9pPr marL="3707746" indent="-218102" algn="l" defTabSz="436207" rtl="0" eaLnBrk="1" latinLnBrk="0" hangingPunct="1">
        <a:spcBef>
          <a:spcPct val="20000"/>
        </a:spcBef>
        <a:buFont typeface="Arial"/>
        <a:buChar char="•"/>
        <a:defRPr sz="1900" kern="1200">
          <a:solidFill>
            <a:schemeClr val="tx1"/>
          </a:solidFill>
          <a:latin typeface="+mn-lt"/>
          <a:ea typeface="+mn-ea"/>
          <a:cs typeface="+mn-cs"/>
        </a:defRPr>
      </a:lvl9pPr>
    </p:bodyStyle>
    <p:otherStyle>
      <a:defPPr>
        <a:defRPr lang="en-US"/>
      </a:defPPr>
      <a:lvl1pPr marL="0" algn="l" defTabSz="436207" rtl="0" eaLnBrk="1" latinLnBrk="0" hangingPunct="1">
        <a:defRPr sz="1700" kern="1200">
          <a:solidFill>
            <a:schemeClr val="tx1"/>
          </a:solidFill>
          <a:latin typeface="+mn-lt"/>
          <a:ea typeface="+mn-ea"/>
          <a:cs typeface="+mn-cs"/>
        </a:defRPr>
      </a:lvl1pPr>
      <a:lvl2pPr marL="436207" algn="l" defTabSz="436207" rtl="0" eaLnBrk="1" latinLnBrk="0" hangingPunct="1">
        <a:defRPr sz="1700" kern="1200">
          <a:solidFill>
            <a:schemeClr val="tx1"/>
          </a:solidFill>
          <a:latin typeface="+mn-lt"/>
          <a:ea typeface="+mn-ea"/>
          <a:cs typeface="+mn-cs"/>
        </a:defRPr>
      </a:lvl2pPr>
      <a:lvl3pPr marL="872411" algn="l" defTabSz="436207" rtl="0" eaLnBrk="1" latinLnBrk="0" hangingPunct="1">
        <a:defRPr sz="1700" kern="1200">
          <a:solidFill>
            <a:schemeClr val="tx1"/>
          </a:solidFill>
          <a:latin typeface="+mn-lt"/>
          <a:ea typeface="+mn-ea"/>
          <a:cs typeface="+mn-cs"/>
        </a:defRPr>
      </a:lvl3pPr>
      <a:lvl4pPr marL="1308616" algn="l" defTabSz="436207" rtl="0" eaLnBrk="1" latinLnBrk="0" hangingPunct="1">
        <a:defRPr sz="1700" kern="1200">
          <a:solidFill>
            <a:schemeClr val="tx1"/>
          </a:solidFill>
          <a:latin typeface="+mn-lt"/>
          <a:ea typeface="+mn-ea"/>
          <a:cs typeface="+mn-cs"/>
        </a:defRPr>
      </a:lvl4pPr>
      <a:lvl5pPr marL="1744822" algn="l" defTabSz="436207" rtl="0" eaLnBrk="1" latinLnBrk="0" hangingPunct="1">
        <a:defRPr sz="1700" kern="1200">
          <a:solidFill>
            <a:schemeClr val="tx1"/>
          </a:solidFill>
          <a:latin typeface="+mn-lt"/>
          <a:ea typeface="+mn-ea"/>
          <a:cs typeface="+mn-cs"/>
        </a:defRPr>
      </a:lvl5pPr>
      <a:lvl6pPr marL="2181026" algn="l" defTabSz="436207" rtl="0" eaLnBrk="1" latinLnBrk="0" hangingPunct="1">
        <a:defRPr sz="1700" kern="1200">
          <a:solidFill>
            <a:schemeClr val="tx1"/>
          </a:solidFill>
          <a:latin typeface="+mn-lt"/>
          <a:ea typeface="+mn-ea"/>
          <a:cs typeface="+mn-cs"/>
        </a:defRPr>
      </a:lvl6pPr>
      <a:lvl7pPr marL="2617232" algn="l" defTabSz="436207" rtl="0" eaLnBrk="1" latinLnBrk="0" hangingPunct="1">
        <a:defRPr sz="1700" kern="1200">
          <a:solidFill>
            <a:schemeClr val="tx1"/>
          </a:solidFill>
          <a:latin typeface="+mn-lt"/>
          <a:ea typeface="+mn-ea"/>
          <a:cs typeface="+mn-cs"/>
        </a:defRPr>
      </a:lvl7pPr>
      <a:lvl8pPr marL="3053437" algn="l" defTabSz="436207" rtl="0" eaLnBrk="1" latinLnBrk="0" hangingPunct="1">
        <a:defRPr sz="1700" kern="1200">
          <a:solidFill>
            <a:schemeClr val="tx1"/>
          </a:solidFill>
          <a:latin typeface="+mn-lt"/>
          <a:ea typeface="+mn-ea"/>
          <a:cs typeface="+mn-cs"/>
        </a:defRPr>
      </a:lvl8pPr>
      <a:lvl9pPr marL="3489642" algn="l" defTabSz="436207"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1.xml"/><Relationship Id="rId3"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8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88.xml"/><Relationship Id="rId2"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 Id="rId1" Type="http://schemas.openxmlformats.org/officeDocument/2006/relationships/slideLayout" Target="../slideLayouts/slideLayout88.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1" Type="http://schemas.openxmlformats.org/officeDocument/2006/relationships/slideLayout" Target="../slideLayouts/slideLayout88.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4.xml"/><Relationship Id="rId3" Type="http://schemas.openxmlformats.org/officeDocument/2006/relationships/image" Target="../media/image4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hyperlink" Target="https://vimeo.com/243021751" TargetMode="External"/><Relationship Id="rId3"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7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88.xml"/><Relationship Id="rId2" Type="http://schemas.openxmlformats.org/officeDocument/2006/relationships/image" Target="../media/image4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70.xml"/><Relationship Id="rId2" Type="http://schemas.openxmlformats.org/officeDocument/2006/relationships/notesSlide" Target="../notesSlides/notesSlide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16.xml"/><Relationship Id="rId3" Type="http://schemas.openxmlformats.org/officeDocument/2006/relationships/image" Target="../media/image5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5.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85.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1" Type="http://schemas.openxmlformats.org/officeDocument/2006/relationships/slideLayout" Target="../slideLayouts/slideLayout70.xml"/><Relationship Id="rId2" Type="http://schemas.openxmlformats.org/officeDocument/2006/relationships/notesSlide" Target="../notesSlides/notesSlide19.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70.xml"/><Relationship Id="rId2" Type="http://schemas.openxmlformats.org/officeDocument/2006/relationships/notesSlide" Target="../notesSlides/notesSlide20.xml"/></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4" Type="http://schemas.microsoft.com/office/2007/relationships/hdphoto" Target="../media/hdphoto1.wdp"/><Relationship Id="rId5" Type="http://schemas.openxmlformats.org/officeDocument/2006/relationships/image" Target="../media/image53.png"/><Relationship Id="rId6" Type="http://schemas.openxmlformats.org/officeDocument/2006/relationships/image" Target="../media/image59.png"/><Relationship Id="rId1" Type="http://schemas.openxmlformats.org/officeDocument/2006/relationships/slideLayout" Target="../slideLayouts/slideLayout70.xml"/><Relationship Id="rId2" Type="http://schemas.openxmlformats.org/officeDocument/2006/relationships/notesSlide" Target="../notesSlides/notesSlide21.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1" Type="http://schemas.openxmlformats.org/officeDocument/2006/relationships/slideLayout" Target="../slideLayouts/slideLayout75.xml"/><Relationship Id="rId2" Type="http://schemas.openxmlformats.org/officeDocument/2006/relationships/notesSlide" Target="../notesSlides/notesSlide22.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63.png"/><Relationship Id="rId5" Type="http://schemas.openxmlformats.org/officeDocument/2006/relationships/image" Target="../media/image64.png"/><Relationship Id="rId1" Type="http://schemas.openxmlformats.org/officeDocument/2006/relationships/slideLayout" Target="../slideLayouts/slideLayout70.xml"/><Relationship Id="rId2" Type="http://schemas.openxmlformats.org/officeDocument/2006/relationships/notesSlide" Target="../notesSlides/notesSlide23.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hyperlink" Target="http://www.acnpacific.com/ibo" TargetMode="External"/><Relationship Id="rId1" Type="http://schemas.openxmlformats.org/officeDocument/2006/relationships/slideLayout" Target="../slideLayouts/slideLayout70.xml"/><Relationship Id="rId2" Type="http://schemas.openxmlformats.org/officeDocument/2006/relationships/notesSlide" Target="../notesSlides/notesSlide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image" Target="../media/image6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25.xml"/><Relationship Id="rId3"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hyperlink" Target="http://www.acnpacific.com/ibo/events" TargetMode="External"/><Relationship Id="rId4" Type="http://schemas.openxmlformats.org/officeDocument/2006/relationships/image" Target="../media/image69.png"/><Relationship Id="rId1" Type="http://schemas.openxmlformats.org/officeDocument/2006/relationships/slideLayout" Target="../slideLayouts/slideLayout70.xml"/><Relationship Id="rId2" Type="http://schemas.openxmlformats.org/officeDocument/2006/relationships/notesSlide" Target="../notesSlides/notesSlide26.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8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27.xml"/><Relationship Id="rId3" Type="http://schemas.openxmlformats.org/officeDocument/2006/relationships/image" Target="../media/image1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42.xml.rels><?xml version="1.0" encoding="UTF-8" standalone="yes"?>
<Relationships xmlns="http://schemas.openxmlformats.org/package/2006/relationships"><Relationship Id="rId3" Type="http://schemas.openxmlformats.org/officeDocument/2006/relationships/hyperlink" Target="http://www.acnpacific.com/ibo/" TargetMode="External"/><Relationship Id="rId4" Type="http://schemas.openxmlformats.org/officeDocument/2006/relationships/image" Target="../media/image51.png"/><Relationship Id="rId5" Type="http://schemas.openxmlformats.org/officeDocument/2006/relationships/image" Target="../media/image70.png"/><Relationship Id="rId1" Type="http://schemas.openxmlformats.org/officeDocument/2006/relationships/slideLayout" Target="../slideLayouts/slideLayout99.xml"/><Relationship Id="rId2" Type="http://schemas.openxmlformats.org/officeDocument/2006/relationships/notesSlide" Target="../notesSlides/notesSlide28.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70.png"/><Relationship Id="rId5" Type="http://schemas.openxmlformats.org/officeDocument/2006/relationships/hyperlink" Target="http://www.acnpacific.com/ibo/" TargetMode="External"/><Relationship Id="rId1" Type="http://schemas.openxmlformats.org/officeDocument/2006/relationships/slideLayout" Target="../slideLayouts/slideLayout99.xml"/><Relationship Id="rId2" Type="http://schemas.openxmlformats.org/officeDocument/2006/relationships/notesSlide" Target="../notesSlides/notesSlide29.xml"/></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1" Type="http://schemas.openxmlformats.org/officeDocument/2006/relationships/slideLayout" Target="../slideLayouts/slideLayout100.xml"/><Relationship Id="rId2" Type="http://schemas.openxmlformats.org/officeDocument/2006/relationships/image" Target="../media/image71.png"/></Relationships>
</file>

<file path=ppt/slides/_rels/slide45.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1" Type="http://schemas.openxmlformats.org/officeDocument/2006/relationships/slideLayout" Target="../slideLayouts/slideLayout100.xml"/><Relationship Id="rId2" Type="http://schemas.openxmlformats.org/officeDocument/2006/relationships/image" Target="../media/image71.png"/></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5.png"/><Relationship Id="rId1" Type="http://schemas.openxmlformats.org/officeDocument/2006/relationships/slideLayout" Target="../slideLayouts/slideLayout100.xml"/><Relationship Id="rId2"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5.png"/><Relationship Id="rId5" Type="http://schemas.openxmlformats.org/officeDocument/2006/relationships/image" Target="../media/image76.png"/><Relationship Id="rId1" Type="http://schemas.openxmlformats.org/officeDocument/2006/relationships/slideLayout" Target="../slideLayouts/slideLayout100.xml"/><Relationship Id="rId2" Type="http://schemas.openxmlformats.org/officeDocument/2006/relationships/image" Target="../media/image5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image" Target="../media/image77.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30.xml"/><Relationship Id="rId3" Type="http://schemas.openxmlformats.org/officeDocument/2006/relationships/image" Target="../media/image7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9.png"/><Relationship Id="rId1" Type="http://schemas.openxmlformats.org/officeDocument/2006/relationships/slideLayout" Target="../slideLayouts/slideLayout70.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image" Target="../media/image79.png"/><Relationship Id="rId3" Type="http://schemas.openxmlformats.org/officeDocument/2006/relationships/image" Target="../media/image8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image" Target="../media/image8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image" Target="../media/image82.png"/><Relationship Id="rId3" Type="http://schemas.openxmlformats.org/officeDocument/2006/relationships/image" Target="../media/image83.png"/></Relationships>
</file>

<file path=ppt/slides/_rels/slide53.xml.rels><?xml version="1.0" encoding="UTF-8" standalone="yes"?>
<Relationships xmlns="http://schemas.openxmlformats.org/package/2006/relationships"><Relationship Id="rId3" Type="http://schemas.openxmlformats.org/officeDocument/2006/relationships/hyperlink" Target="http://www.acnpacific.com/ibo/events" TargetMode="External"/><Relationship Id="rId4" Type="http://schemas.openxmlformats.org/officeDocument/2006/relationships/image" Target="../media/image69.png"/><Relationship Id="rId1" Type="http://schemas.openxmlformats.org/officeDocument/2006/relationships/slideLayout" Target="../slideLayouts/slideLayout105.xml"/><Relationship Id="rId2" Type="http://schemas.openxmlformats.org/officeDocument/2006/relationships/notesSlide" Target="../notesSlides/notesSlide3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image" Target="../media/image84.jp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1" Type="http://schemas.openxmlformats.org/officeDocument/2006/relationships/slideLayout" Target="../slideLayouts/slideLayout8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notesSlide" Target="../notesSlides/notesSlide7.xml"/><Relationship Id="rId3" Type="http://schemas.openxmlformats.org/officeDocument/2006/relationships/image" Target="../media/image2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notesSlide" Target="../notesSlides/notesSlide8.xml"/><Relationship Id="rId3" Type="http://schemas.openxmlformats.org/officeDocument/2006/relationships/image" Target="../media/image2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9.xml"/><Relationship Id="rId3"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challonermiles\AppData\Local\Microsoft\Windows\Temporary Internet Files\Content.Outlook\0W7SJSIU\bnr-ACN-2degrees-training-Oct-2017-500x35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815330" y="813792"/>
            <a:ext cx="5564982" cy="34861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25075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2degrees now</a:t>
            </a:r>
            <a:endParaRPr lang="en-US" dirty="0"/>
          </a:p>
        </p:txBody>
      </p:sp>
      <p:sp>
        <p:nvSpPr>
          <p:cNvPr id="4" name="Content Placeholder 3"/>
          <p:cNvSpPr>
            <a:spLocks noGrp="1"/>
          </p:cNvSpPr>
          <p:nvPr>
            <p:ph idx="1"/>
          </p:nvPr>
        </p:nvSpPr>
        <p:spPr>
          <a:xfrm>
            <a:off x="605501" y="1485578"/>
            <a:ext cx="7886700" cy="1467068"/>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indent="0" algn="ctr">
              <a:buNone/>
            </a:pPr>
            <a:r>
              <a:rPr lang="en-US" sz="5400" b="1" cap="none" spc="0" dirty="0" smtClean="0">
                <a:ln/>
                <a:solidFill>
                  <a:schemeClr val="accent2">
                    <a:lumMod val="75000"/>
                  </a:schemeClr>
                </a:solidFill>
                <a:effectLst/>
              </a:rPr>
              <a:t>1.45m customers</a:t>
            </a:r>
          </a:p>
          <a:p>
            <a:pPr marL="0" indent="0" algn="ctr">
              <a:buNone/>
            </a:pPr>
            <a:r>
              <a:rPr lang="en-US" sz="3600" b="1" dirty="0" smtClean="0">
                <a:ln/>
                <a:solidFill>
                  <a:schemeClr val="accent2">
                    <a:lumMod val="75000"/>
                  </a:schemeClr>
                </a:solidFill>
              </a:rPr>
              <a:t>Or nearly 1 in 3 New Zealanders </a:t>
            </a:r>
            <a:endParaRPr lang="en-US" sz="3600" b="1" cap="none" spc="0" dirty="0">
              <a:ln/>
              <a:solidFill>
                <a:schemeClr val="accent2">
                  <a:lumMod val="75000"/>
                </a:schemeClr>
              </a:solidFill>
              <a:effectLst/>
            </a:endParaRPr>
          </a:p>
        </p:txBody>
      </p:sp>
      <p:sp>
        <p:nvSpPr>
          <p:cNvPr id="3" name="TextBox 2"/>
          <p:cNvSpPr txBox="1"/>
          <p:nvPr/>
        </p:nvSpPr>
        <p:spPr>
          <a:xfrm>
            <a:off x="3333750" y="3028950"/>
            <a:ext cx="2443554" cy="707886"/>
          </a:xfrm>
          <a:prstGeom prst="rect">
            <a:avLst/>
          </a:prstGeom>
          <a:noFill/>
        </p:spPr>
        <p:txBody>
          <a:bodyPr wrap="none" rtlCol="0">
            <a:spAutoFit/>
          </a:bodyPr>
          <a:lstStyle/>
          <a:p>
            <a:pPr fontAlgn="auto">
              <a:spcBef>
                <a:spcPts val="0"/>
              </a:spcBef>
              <a:spcAft>
                <a:spcPts val="0"/>
              </a:spcAft>
            </a:pPr>
            <a:r>
              <a:rPr lang="en-NZ" sz="4000" b="1" dirty="0" smtClean="0">
                <a:solidFill>
                  <a:srgbClr val="0070C0"/>
                </a:solidFill>
                <a:latin typeface="Calibri"/>
                <a:ea typeface="MS PGothic" pitchFamily="34" charset="-128"/>
                <a:cs typeface="+mn-cs"/>
              </a:rPr>
              <a:t>1200 Staff </a:t>
            </a:r>
            <a:endParaRPr lang="en-NZ" sz="4000" b="1" dirty="0">
              <a:solidFill>
                <a:srgbClr val="0070C0"/>
              </a:solidFill>
              <a:latin typeface="Calibri"/>
              <a:ea typeface="MS PGothic" pitchFamily="34" charset="-128"/>
              <a:cs typeface="+mn-cs"/>
            </a:endParaRPr>
          </a:p>
        </p:txBody>
      </p:sp>
    </p:spTree>
    <p:extLst>
      <p:ext uri="{BB962C8B-B14F-4D97-AF65-F5344CB8AC3E}">
        <p14:creationId xmlns:p14="http://schemas.microsoft.com/office/powerpoint/2010/main" val="16278914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17843" y="1932384"/>
            <a:ext cx="2267712" cy="101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6793" y="87782"/>
            <a:ext cx="4605794" cy="4913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98167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What Makes Us Different?</a:t>
            </a:r>
            <a:endParaRPr lang="en-NZ" dirty="0"/>
          </a:p>
        </p:txBody>
      </p:sp>
      <p:sp>
        <p:nvSpPr>
          <p:cNvPr id="3" name="Content Placeholder 2"/>
          <p:cNvSpPr>
            <a:spLocks noGrp="1"/>
          </p:cNvSpPr>
          <p:nvPr>
            <p:ph idx="1"/>
          </p:nvPr>
        </p:nvSpPr>
        <p:spPr/>
        <p:txBody>
          <a:bodyPr>
            <a:normAutofit fontScale="92500" lnSpcReduction="10000"/>
          </a:bodyPr>
          <a:lstStyle/>
          <a:p>
            <a:r>
              <a:rPr lang="en-NZ" dirty="0"/>
              <a:t>We work for our customers </a:t>
            </a:r>
          </a:p>
          <a:p>
            <a:r>
              <a:rPr lang="en-NZ" dirty="0"/>
              <a:t>We love working together with our partners to make good things great </a:t>
            </a:r>
          </a:p>
          <a:p>
            <a:r>
              <a:rPr lang="en-NZ" dirty="0"/>
              <a:t>Our people and our service make us the best</a:t>
            </a:r>
          </a:p>
          <a:p>
            <a:pPr lvl="1"/>
            <a:r>
              <a:rPr lang="en-NZ" dirty="0"/>
              <a:t>NZ based care  </a:t>
            </a:r>
          </a:p>
          <a:p>
            <a:pPr lvl="1"/>
            <a:r>
              <a:rPr lang="en-NZ" dirty="0" smtClean="0"/>
              <a:t>New Zealand’s most awarded telco </a:t>
            </a:r>
            <a:endParaRPr lang="en-NZ" dirty="0"/>
          </a:p>
          <a:p>
            <a:r>
              <a:rPr lang="en-NZ" dirty="0"/>
              <a:t>Our innovation consistently sets us ahead of the competition </a:t>
            </a:r>
          </a:p>
          <a:p>
            <a:pPr lvl="1"/>
            <a:r>
              <a:rPr lang="en-NZ" dirty="0"/>
              <a:t>Carryover Data</a:t>
            </a:r>
          </a:p>
          <a:p>
            <a:pPr lvl="1"/>
            <a:r>
              <a:rPr lang="en-NZ" dirty="0"/>
              <a:t>AU calls included </a:t>
            </a:r>
          </a:p>
          <a:p>
            <a:pPr lvl="1"/>
            <a:r>
              <a:rPr lang="en-NZ" dirty="0"/>
              <a:t>MRO</a:t>
            </a:r>
          </a:p>
          <a:p>
            <a:pPr lvl="1"/>
            <a:r>
              <a:rPr lang="en-NZ" dirty="0"/>
              <a:t>No contracts</a:t>
            </a:r>
          </a:p>
          <a:p>
            <a:r>
              <a:rPr lang="en-NZ" dirty="0"/>
              <a:t>We’re the leaders when it comes to the best value in market </a:t>
            </a:r>
          </a:p>
        </p:txBody>
      </p:sp>
    </p:spTree>
    <p:extLst>
      <p:ext uri="{BB962C8B-B14F-4D97-AF65-F5344CB8AC3E}">
        <p14:creationId xmlns:p14="http://schemas.microsoft.com/office/powerpoint/2010/main" val="278105913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F63"/>
        </a:solidFill>
        <a:effectLst/>
      </p:bgPr>
    </p:bg>
    <p:spTree>
      <p:nvGrpSpPr>
        <p:cNvPr id="1" name=""/>
        <p:cNvGrpSpPr/>
        <p:nvPr/>
      </p:nvGrpSpPr>
      <p:grpSpPr>
        <a:xfrm>
          <a:off x="0" y="0"/>
          <a:ext cx="0" cy="0"/>
          <a:chOff x="0" y="0"/>
          <a:chExt cx="0" cy="0"/>
        </a:xfrm>
      </p:grpSpPr>
      <p:sp>
        <p:nvSpPr>
          <p:cNvPr id="10" name="Rectangle 9"/>
          <p:cNvSpPr/>
          <p:nvPr/>
        </p:nvSpPr>
        <p:spPr>
          <a:xfrm>
            <a:off x="1" y="26"/>
            <a:ext cx="9144000" cy="9969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sz="2400">
              <a:solidFill>
                <a:prstClr val="white"/>
              </a:solidFill>
            </a:endParaRPr>
          </a:p>
        </p:txBody>
      </p:sp>
      <p:sp>
        <p:nvSpPr>
          <p:cNvPr id="5" name="Title 1"/>
          <p:cNvSpPr>
            <a:spLocks noGrp="1"/>
          </p:cNvSpPr>
          <p:nvPr>
            <p:ph type="title"/>
          </p:nvPr>
        </p:nvSpPr>
        <p:spPr>
          <a:xfrm>
            <a:off x="309769" y="136935"/>
            <a:ext cx="7886700" cy="723106"/>
          </a:xfrm>
        </p:spPr>
        <p:txBody>
          <a:bodyPr/>
          <a:lstStyle/>
          <a:p>
            <a:r>
              <a:rPr lang="en-NZ" dirty="0" smtClean="0">
                <a:solidFill>
                  <a:schemeClr val="bg1"/>
                </a:solidFill>
              </a:rPr>
              <a:t>NZ Telco Trends…</a:t>
            </a:r>
            <a:endParaRPr lang="en-NZ" dirty="0">
              <a:solidFill>
                <a:schemeClr val="bg1"/>
              </a:solidFill>
            </a:endParaRPr>
          </a:p>
        </p:txBody>
      </p:sp>
      <p:sp>
        <p:nvSpPr>
          <p:cNvPr id="8" name="Rounded Rectangle 7"/>
          <p:cNvSpPr/>
          <p:nvPr/>
        </p:nvSpPr>
        <p:spPr bwMode="auto">
          <a:xfrm>
            <a:off x="309772" y="1094642"/>
            <a:ext cx="7248939" cy="28135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62400" anchor="ctr"/>
          <a:lstStyle/>
          <a:p>
            <a:pPr defTabSz="1219170" fontAlgn="auto">
              <a:spcBef>
                <a:spcPts val="0"/>
              </a:spcBef>
              <a:spcAft>
                <a:spcPts val="0"/>
              </a:spcAft>
              <a:defRPr/>
            </a:pPr>
            <a:r>
              <a:rPr lang="en-NZ" sz="2133" b="1" dirty="0" smtClean="0">
                <a:solidFill>
                  <a:srgbClr val="425E77"/>
                </a:solidFill>
                <a:latin typeface="Helvetica" panose="020B0604020202020204" pitchFamily="34" charset="0"/>
                <a:cs typeface="Helvetica" panose="020B0604020202020204" pitchFamily="34" charset="0"/>
              </a:rPr>
              <a:t>NZ Telco Industry (Year Ending 2016):</a:t>
            </a:r>
            <a:endParaRPr lang="en-NZ" sz="2133" dirty="0">
              <a:solidFill>
                <a:srgbClr val="425E77"/>
              </a:solidFill>
              <a:latin typeface="Helvetica" panose="020B0604020202020204" pitchFamily="34" charset="0"/>
              <a:cs typeface="Helvetica" panose="020B0604020202020204" pitchFamily="34" charset="0"/>
            </a:endParaRPr>
          </a:p>
        </p:txBody>
      </p:sp>
      <p:grpSp>
        <p:nvGrpSpPr>
          <p:cNvPr id="24" name="Group 23"/>
          <p:cNvGrpSpPr/>
          <p:nvPr/>
        </p:nvGrpSpPr>
        <p:grpSpPr>
          <a:xfrm>
            <a:off x="2986720" y="1554843"/>
            <a:ext cx="2764027" cy="2963929"/>
            <a:chOff x="2986717" y="2073122"/>
            <a:chExt cx="2764027" cy="3951905"/>
          </a:xfrm>
        </p:grpSpPr>
        <p:grpSp>
          <p:nvGrpSpPr>
            <p:cNvPr id="14" name="Group 13"/>
            <p:cNvGrpSpPr/>
            <p:nvPr/>
          </p:nvGrpSpPr>
          <p:grpSpPr>
            <a:xfrm>
              <a:off x="3420224" y="2073122"/>
              <a:ext cx="1897022" cy="1871936"/>
              <a:chOff x="3454721" y="1860465"/>
              <a:chExt cx="1897022" cy="1871936"/>
            </a:xfrm>
          </p:grpSpPr>
          <p:sp>
            <p:nvSpPr>
              <p:cNvPr id="11" name="Oval 10"/>
              <p:cNvSpPr/>
              <p:nvPr/>
            </p:nvSpPr>
            <p:spPr>
              <a:xfrm>
                <a:off x="3454721" y="1860465"/>
                <a:ext cx="1897022" cy="18719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sz="2400">
                  <a:solidFill>
                    <a:prstClr val="white"/>
                  </a:solidFill>
                </a:endParaRPr>
              </a:p>
            </p:txBody>
          </p:sp>
          <p:pic>
            <p:nvPicPr>
              <p:cNvPr id="12"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04037" y="2026088"/>
                <a:ext cx="1598382" cy="154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ounded Rectangle 12"/>
            <p:cNvSpPr/>
            <p:nvPr/>
          </p:nvSpPr>
          <p:spPr bwMode="auto">
            <a:xfrm>
              <a:off x="2986717" y="3292536"/>
              <a:ext cx="2764027" cy="273249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62400" anchor="ctr"/>
            <a:lstStyle/>
            <a:p>
              <a:pPr algn="ctr" defTabSz="1219170" fontAlgn="auto">
                <a:spcBef>
                  <a:spcPts val="0"/>
                </a:spcBef>
                <a:spcAft>
                  <a:spcPts val="0"/>
                </a:spcAft>
                <a:defRPr/>
              </a:pPr>
              <a:r>
                <a:rPr lang="en-NZ" sz="2400" b="1" dirty="0" smtClean="0">
                  <a:solidFill>
                    <a:srgbClr val="425E77"/>
                  </a:solidFill>
                  <a:latin typeface="Helvetica" panose="020B0604020202020204" pitchFamily="34" charset="0"/>
                  <a:cs typeface="Helvetica" panose="020B0604020202020204" pitchFamily="34" charset="0"/>
                </a:rPr>
                <a:t>Prepay</a:t>
              </a:r>
              <a:endParaRPr lang="en-NZ" sz="2400" dirty="0">
                <a:solidFill>
                  <a:srgbClr val="425E77"/>
                </a:solidFill>
                <a:latin typeface="Helvetica" panose="020B0604020202020204" pitchFamily="34" charset="0"/>
                <a:cs typeface="Helvetica" panose="020B0604020202020204" pitchFamily="34" charset="0"/>
              </a:endParaRPr>
            </a:p>
            <a:p>
              <a:pPr algn="ctr" defTabSz="1219170" fontAlgn="auto">
                <a:spcBef>
                  <a:spcPts val="0"/>
                </a:spcBef>
                <a:spcAft>
                  <a:spcPts val="0"/>
                </a:spcAft>
                <a:defRPr/>
              </a:pPr>
              <a:endParaRPr lang="en-NZ" sz="1600" dirty="0" smtClean="0">
                <a:solidFill>
                  <a:srgbClr val="425E77"/>
                </a:solidFill>
                <a:latin typeface="Helvetica" panose="020B0604020202020204" pitchFamily="34" charset="0"/>
                <a:cs typeface="Helvetica" panose="020B0604020202020204" pitchFamily="34" charset="0"/>
              </a:endParaRPr>
            </a:p>
            <a:p>
              <a:pPr algn="ctr" defTabSz="1219170" fontAlgn="auto">
                <a:spcBef>
                  <a:spcPts val="0"/>
                </a:spcBef>
                <a:spcAft>
                  <a:spcPts val="0"/>
                </a:spcAft>
                <a:defRPr/>
              </a:pPr>
              <a:r>
                <a:rPr lang="en-NZ" sz="1600" dirty="0" smtClean="0">
                  <a:solidFill>
                    <a:srgbClr val="425E77"/>
                  </a:solidFill>
                  <a:latin typeface="Helvetica" panose="020B0604020202020204" pitchFamily="34" charset="0"/>
                  <a:cs typeface="Helvetica" panose="020B0604020202020204" pitchFamily="34" charset="0"/>
                </a:rPr>
                <a:t>3.3 million Prepay Users</a:t>
              </a:r>
            </a:p>
            <a:p>
              <a:pPr algn="ctr" defTabSz="1219170" fontAlgn="auto">
                <a:spcBef>
                  <a:spcPts val="0"/>
                </a:spcBef>
                <a:spcAft>
                  <a:spcPts val="0"/>
                </a:spcAft>
                <a:defRPr/>
              </a:pPr>
              <a:r>
                <a:rPr lang="en-NZ" sz="1600" dirty="0" smtClean="0">
                  <a:solidFill>
                    <a:srgbClr val="425E77"/>
                  </a:solidFill>
                  <a:latin typeface="Helvetica" panose="020B0604020202020204" pitchFamily="34" charset="0"/>
                  <a:cs typeface="Helvetica" panose="020B0604020202020204" pitchFamily="34" charset="0"/>
                </a:rPr>
                <a:t>255,000 Data Add-Ons</a:t>
              </a:r>
              <a:endParaRPr lang="en-NZ" sz="1600" dirty="0">
                <a:solidFill>
                  <a:srgbClr val="425E77"/>
                </a:solidFill>
                <a:latin typeface="Helvetica" panose="020B0604020202020204" pitchFamily="34" charset="0"/>
                <a:cs typeface="Helvetica" panose="020B0604020202020204" pitchFamily="34" charset="0"/>
              </a:endParaRPr>
            </a:p>
          </p:txBody>
        </p:sp>
      </p:grpSp>
      <p:grpSp>
        <p:nvGrpSpPr>
          <p:cNvPr id="25" name="Group 24"/>
          <p:cNvGrpSpPr/>
          <p:nvPr/>
        </p:nvGrpSpPr>
        <p:grpSpPr>
          <a:xfrm>
            <a:off x="5907316" y="1554842"/>
            <a:ext cx="2764027" cy="3071640"/>
            <a:chOff x="5907313" y="2073122"/>
            <a:chExt cx="2764027" cy="4095520"/>
          </a:xfrm>
        </p:grpSpPr>
        <p:grpSp>
          <p:nvGrpSpPr>
            <p:cNvPr id="18" name="Group 17"/>
            <p:cNvGrpSpPr/>
            <p:nvPr/>
          </p:nvGrpSpPr>
          <p:grpSpPr>
            <a:xfrm>
              <a:off x="6340816" y="2073122"/>
              <a:ext cx="1897023" cy="1871936"/>
              <a:chOff x="4655495" y="1904008"/>
              <a:chExt cx="1897023" cy="1871936"/>
            </a:xfrm>
          </p:grpSpPr>
          <p:sp>
            <p:nvSpPr>
              <p:cNvPr id="16" name="Oval 15"/>
              <p:cNvSpPr/>
              <p:nvPr/>
            </p:nvSpPr>
            <p:spPr>
              <a:xfrm>
                <a:off x="4655495" y="1904008"/>
                <a:ext cx="1897023" cy="18719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sz="2400">
                  <a:solidFill>
                    <a:prstClr val="white"/>
                  </a:solidFill>
                </a:endParaRPr>
              </a:p>
            </p:txBody>
          </p:sp>
          <p:pic>
            <p:nvPicPr>
              <p:cNvPr id="17" name="Picture 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51850" y="1987624"/>
                <a:ext cx="1729409" cy="172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Rounded Rectangle 18"/>
            <p:cNvSpPr/>
            <p:nvPr/>
          </p:nvSpPr>
          <p:spPr bwMode="auto">
            <a:xfrm>
              <a:off x="5907313" y="3436151"/>
              <a:ext cx="2764027" cy="273249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62400" anchor="ctr"/>
            <a:lstStyle/>
            <a:p>
              <a:pPr algn="ctr" defTabSz="1219170" fontAlgn="auto">
                <a:spcBef>
                  <a:spcPts val="0"/>
                </a:spcBef>
                <a:spcAft>
                  <a:spcPts val="0"/>
                </a:spcAft>
                <a:defRPr/>
              </a:pPr>
              <a:r>
                <a:rPr lang="en-NZ" sz="2400" b="1" dirty="0" smtClean="0">
                  <a:solidFill>
                    <a:srgbClr val="425E77"/>
                  </a:solidFill>
                  <a:latin typeface="Helvetica" panose="020B0604020202020204" pitchFamily="34" charset="0"/>
                  <a:cs typeface="Helvetica" panose="020B0604020202020204" pitchFamily="34" charset="0"/>
                </a:rPr>
                <a:t>Pay Monthly</a:t>
              </a:r>
              <a:endParaRPr lang="en-NZ" sz="2400" dirty="0">
                <a:solidFill>
                  <a:srgbClr val="425E77"/>
                </a:solidFill>
                <a:latin typeface="Helvetica" panose="020B0604020202020204" pitchFamily="34" charset="0"/>
                <a:cs typeface="Helvetica" panose="020B0604020202020204" pitchFamily="34" charset="0"/>
              </a:endParaRPr>
            </a:p>
            <a:p>
              <a:pPr algn="ctr" defTabSz="1219170" fontAlgn="auto">
                <a:spcBef>
                  <a:spcPts val="0"/>
                </a:spcBef>
                <a:spcAft>
                  <a:spcPts val="0"/>
                </a:spcAft>
                <a:defRPr/>
              </a:pPr>
              <a:endParaRPr lang="en-NZ" sz="1600" dirty="0" smtClean="0">
                <a:solidFill>
                  <a:srgbClr val="425E77"/>
                </a:solidFill>
                <a:latin typeface="Helvetica" panose="020B0604020202020204" pitchFamily="34" charset="0"/>
                <a:cs typeface="Helvetica" panose="020B0604020202020204" pitchFamily="34" charset="0"/>
              </a:endParaRPr>
            </a:p>
            <a:p>
              <a:pPr algn="ctr" defTabSz="1219170" fontAlgn="auto">
                <a:spcBef>
                  <a:spcPts val="0"/>
                </a:spcBef>
                <a:spcAft>
                  <a:spcPts val="0"/>
                </a:spcAft>
                <a:defRPr/>
              </a:pPr>
              <a:r>
                <a:rPr lang="en-NZ" sz="1600" dirty="0">
                  <a:solidFill>
                    <a:srgbClr val="425E77"/>
                  </a:solidFill>
                  <a:latin typeface="Helvetica" panose="020B0604020202020204" pitchFamily="34" charset="0"/>
                  <a:cs typeface="Helvetica" panose="020B0604020202020204" pitchFamily="34" charset="0"/>
                </a:rPr>
                <a:t>1</a:t>
              </a:r>
              <a:r>
                <a:rPr lang="en-NZ" sz="1600" dirty="0" smtClean="0">
                  <a:solidFill>
                    <a:srgbClr val="425E77"/>
                  </a:solidFill>
                  <a:latin typeface="Helvetica" panose="020B0604020202020204" pitchFamily="34" charset="0"/>
                  <a:cs typeface="Helvetica" panose="020B0604020202020204" pitchFamily="34" charset="0"/>
                </a:rPr>
                <a:t>.3 million Consumer Pay Monthly Users</a:t>
              </a:r>
            </a:p>
            <a:p>
              <a:pPr algn="ctr" defTabSz="1219170" fontAlgn="auto">
                <a:spcBef>
                  <a:spcPts val="0"/>
                </a:spcBef>
                <a:spcAft>
                  <a:spcPts val="0"/>
                </a:spcAft>
                <a:defRPr/>
              </a:pPr>
              <a:r>
                <a:rPr lang="en-NZ" sz="1600" dirty="0" smtClean="0">
                  <a:solidFill>
                    <a:srgbClr val="425E77"/>
                  </a:solidFill>
                  <a:latin typeface="Helvetica" panose="020B0604020202020204" pitchFamily="34" charset="0"/>
                  <a:cs typeface="Helvetica" panose="020B0604020202020204" pitchFamily="34" charset="0"/>
                </a:rPr>
                <a:t>24,000 Data Add-Ons</a:t>
              </a:r>
              <a:endParaRPr lang="en-NZ" sz="1600" dirty="0">
                <a:solidFill>
                  <a:srgbClr val="425E77"/>
                </a:solidFill>
                <a:latin typeface="Helvetica" panose="020B0604020202020204" pitchFamily="34" charset="0"/>
                <a:cs typeface="Helvetica" panose="020B0604020202020204" pitchFamily="34" charset="0"/>
              </a:endParaRPr>
            </a:p>
          </p:txBody>
        </p:sp>
      </p:grpSp>
      <p:grpSp>
        <p:nvGrpSpPr>
          <p:cNvPr id="23" name="Group 22"/>
          <p:cNvGrpSpPr/>
          <p:nvPr/>
        </p:nvGrpSpPr>
        <p:grpSpPr>
          <a:xfrm>
            <a:off x="105491" y="1554843"/>
            <a:ext cx="2764027" cy="3158695"/>
            <a:chOff x="105488" y="2073122"/>
            <a:chExt cx="2764027" cy="4211593"/>
          </a:xfrm>
        </p:grpSpPr>
        <p:sp>
          <p:nvSpPr>
            <p:cNvPr id="21" name="Oval 20"/>
            <p:cNvSpPr/>
            <p:nvPr/>
          </p:nvSpPr>
          <p:spPr>
            <a:xfrm>
              <a:off x="538991" y="2073122"/>
              <a:ext cx="1897022" cy="18719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sz="2400">
                <a:solidFill>
                  <a:prstClr val="white"/>
                </a:solidFill>
              </a:endParaRPr>
            </a:p>
          </p:txBody>
        </p:sp>
        <p:pic>
          <p:nvPicPr>
            <p:cNvPr id="20"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0740" y="2201626"/>
              <a:ext cx="1613524" cy="1614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ounded Rectangle 21"/>
            <p:cNvSpPr/>
            <p:nvPr/>
          </p:nvSpPr>
          <p:spPr bwMode="auto">
            <a:xfrm>
              <a:off x="105488" y="3552224"/>
              <a:ext cx="2764027" cy="273249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62400" anchor="ctr"/>
            <a:lstStyle/>
            <a:p>
              <a:pPr algn="ctr" defTabSz="1219170" fontAlgn="auto">
                <a:spcBef>
                  <a:spcPts val="0"/>
                </a:spcBef>
                <a:spcAft>
                  <a:spcPts val="0"/>
                </a:spcAft>
                <a:defRPr/>
              </a:pPr>
              <a:r>
                <a:rPr lang="en-NZ" sz="2400" b="1" dirty="0" smtClean="0">
                  <a:solidFill>
                    <a:srgbClr val="425E77"/>
                  </a:solidFill>
                  <a:latin typeface="Helvetica" panose="020B0604020202020204" pitchFamily="34" charset="0"/>
                  <a:cs typeface="Helvetica" panose="020B0604020202020204" pitchFamily="34" charset="0"/>
                </a:rPr>
                <a:t>Consumption</a:t>
              </a:r>
              <a:endParaRPr lang="en-NZ" sz="2400" dirty="0">
                <a:solidFill>
                  <a:srgbClr val="425E77"/>
                </a:solidFill>
                <a:latin typeface="Helvetica" panose="020B0604020202020204" pitchFamily="34" charset="0"/>
                <a:cs typeface="Helvetica" panose="020B0604020202020204" pitchFamily="34" charset="0"/>
              </a:endParaRPr>
            </a:p>
            <a:p>
              <a:pPr algn="ctr" defTabSz="1219170" fontAlgn="auto">
                <a:spcBef>
                  <a:spcPts val="0"/>
                </a:spcBef>
                <a:spcAft>
                  <a:spcPts val="0"/>
                </a:spcAft>
                <a:defRPr/>
              </a:pPr>
              <a:endParaRPr lang="en-NZ" sz="1600" dirty="0" smtClean="0">
                <a:solidFill>
                  <a:srgbClr val="425E77"/>
                </a:solidFill>
                <a:latin typeface="Helvetica" panose="020B0604020202020204" pitchFamily="34" charset="0"/>
                <a:cs typeface="Helvetica" panose="020B0604020202020204" pitchFamily="34" charset="0"/>
              </a:endParaRPr>
            </a:p>
            <a:p>
              <a:pPr algn="ctr" defTabSz="1219170" fontAlgn="auto">
                <a:spcBef>
                  <a:spcPts val="0"/>
                </a:spcBef>
                <a:spcAft>
                  <a:spcPts val="0"/>
                </a:spcAft>
                <a:defRPr/>
              </a:pPr>
              <a:r>
                <a:rPr lang="en-NZ" sz="1600" dirty="0" smtClean="0">
                  <a:solidFill>
                    <a:srgbClr val="425E77"/>
                  </a:solidFill>
                  <a:latin typeface="Helvetica" panose="020B0604020202020204" pitchFamily="34" charset="0"/>
                  <a:cs typeface="Helvetica" panose="020B0604020202020204" pitchFamily="34" charset="0"/>
                </a:rPr>
                <a:t>8.16 Billion Minutes</a:t>
              </a:r>
            </a:p>
            <a:p>
              <a:pPr algn="ctr" defTabSz="1219170" fontAlgn="auto">
                <a:spcBef>
                  <a:spcPts val="0"/>
                </a:spcBef>
                <a:spcAft>
                  <a:spcPts val="0"/>
                </a:spcAft>
                <a:defRPr/>
              </a:pPr>
              <a:r>
                <a:rPr lang="en-NZ" sz="1600" dirty="0" smtClean="0">
                  <a:solidFill>
                    <a:srgbClr val="425E77"/>
                  </a:solidFill>
                  <a:latin typeface="Helvetica" panose="020B0604020202020204" pitchFamily="34" charset="0"/>
                  <a:cs typeface="Helvetica" panose="020B0604020202020204" pitchFamily="34" charset="0"/>
                </a:rPr>
                <a:t>11.3 Billion SMS</a:t>
              </a:r>
            </a:p>
            <a:p>
              <a:pPr algn="ctr" defTabSz="1219170" fontAlgn="auto">
                <a:spcBef>
                  <a:spcPts val="0"/>
                </a:spcBef>
                <a:spcAft>
                  <a:spcPts val="0"/>
                </a:spcAft>
                <a:defRPr/>
              </a:pPr>
              <a:r>
                <a:rPr lang="en-NZ" sz="1600" dirty="0" smtClean="0">
                  <a:solidFill>
                    <a:srgbClr val="425E77"/>
                  </a:solidFill>
                  <a:latin typeface="Helvetica" panose="020B0604020202020204" pitchFamily="34" charset="0"/>
                  <a:cs typeface="Helvetica" panose="020B0604020202020204" pitchFamily="34" charset="0"/>
                </a:rPr>
                <a:t>14,287 TB of Data </a:t>
              </a:r>
            </a:p>
            <a:p>
              <a:pPr algn="ctr" defTabSz="1219170" fontAlgn="auto">
                <a:spcBef>
                  <a:spcPts val="0"/>
                </a:spcBef>
                <a:spcAft>
                  <a:spcPts val="0"/>
                </a:spcAft>
                <a:defRPr/>
              </a:pPr>
              <a:endParaRPr lang="en-NZ" sz="1600" dirty="0">
                <a:solidFill>
                  <a:srgbClr val="425E77"/>
                </a:solidFill>
                <a:latin typeface="Helvetica" panose="020B0604020202020204" pitchFamily="34" charset="0"/>
                <a:cs typeface="Helvetica" panose="020B0604020202020204" pitchFamily="34" charset="0"/>
              </a:endParaRPr>
            </a:p>
          </p:txBody>
        </p:sp>
      </p:grpSp>
    </p:spTree>
    <p:extLst>
      <p:ext uri="{BB962C8B-B14F-4D97-AF65-F5344CB8AC3E}">
        <p14:creationId xmlns:p14="http://schemas.microsoft.com/office/powerpoint/2010/main" val="32168562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5G in 2020</a:t>
            </a:r>
            <a:endParaRPr lang="en-US" dirty="0"/>
          </a:p>
        </p:txBody>
      </p:sp>
      <p:pic>
        <p:nvPicPr>
          <p:cNvPr id="8" name="Content Placeholder 7"/>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03501" y="997847"/>
            <a:ext cx="7668229" cy="3667619"/>
          </a:xfrm>
        </p:spPr>
      </p:pic>
    </p:spTree>
    <p:extLst>
      <p:ext uri="{BB962C8B-B14F-4D97-AF65-F5344CB8AC3E}">
        <p14:creationId xmlns:p14="http://schemas.microsoft.com/office/powerpoint/2010/main" val="371477594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sp>
        <p:nvSpPr>
          <p:cNvPr id="5" name="Rectangle 4"/>
          <p:cNvSpPr/>
          <p:nvPr/>
        </p:nvSpPr>
        <p:spPr>
          <a:xfrm>
            <a:off x="-370390" y="-55821"/>
            <a:ext cx="10081550" cy="1574998"/>
          </a:xfrm>
          <a:prstGeom prst="rect">
            <a:avLst/>
          </a:prstGeom>
          <a:solidFill>
            <a:srgbClr val="C2E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0" y="366289"/>
            <a:ext cx="9146200" cy="4861367"/>
          </a:xfrm>
          <a:prstGeom prst="rect">
            <a:avLst/>
          </a:prstGeom>
        </p:spPr>
      </p:pic>
      <p:sp>
        <p:nvSpPr>
          <p:cNvPr id="13" name="Rectangle 12"/>
          <p:cNvSpPr/>
          <p:nvPr/>
        </p:nvSpPr>
        <p:spPr>
          <a:xfrm>
            <a:off x="2775256" y="3516720"/>
            <a:ext cx="1470111" cy="247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nvGrpSpPr>
          <p:cNvPr id="33" name="Group 32"/>
          <p:cNvGrpSpPr/>
          <p:nvPr/>
        </p:nvGrpSpPr>
        <p:grpSpPr>
          <a:xfrm>
            <a:off x="2744119" y="1862472"/>
            <a:ext cx="1501249" cy="2225255"/>
            <a:chOff x="2744116" y="2483294"/>
            <a:chExt cx="1501249" cy="2967007"/>
          </a:xfrm>
        </p:grpSpPr>
        <p:sp>
          <p:nvSpPr>
            <p:cNvPr id="15" name="Rectangle 14"/>
            <p:cNvSpPr/>
            <p:nvPr/>
          </p:nvSpPr>
          <p:spPr>
            <a:xfrm>
              <a:off x="2775253" y="4220399"/>
              <a:ext cx="1470111" cy="374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7" name="Oval 6"/>
            <p:cNvSpPr/>
            <p:nvPr/>
          </p:nvSpPr>
          <p:spPr>
            <a:xfrm>
              <a:off x="2987337" y="2483294"/>
              <a:ext cx="1045946" cy="975531"/>
            </a:xfrm>
            <a:prstGeom prst="ellipse">
              <a:avLst/>
            </a:prstGeom>
            <a:solidFill>
              <a:srgbClr val="00B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2" name="Rectangle 11"/>
            <p:cNvSpPr/>
            <p:nvPr/>
          </p:nvSpPr>
          <p:spPr>
            <a:xfrm>
              <a:off x="2775254" y="5176935"/>
              <a:ext cx="1470111" cy="2733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21" name="Rectangle 20"/>
            <p:cNvSpPr/>
            <p:nvPr/>
          </p:nvSpPr>
          <p:spPr>
            <a:xfrm>
              <a:off x="2744116" y="3553076"/>
              <a:ext cx="1402582" cy="57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grpSp>
        <p:nvGrpSpPr>
          <p:cNvPr id="29" name="Group 28"/>
          <p:cNvGrpSpPr/>
          <p:nvPr/>
        </p:nvGrpSpPr>
        <p:grpSpPr>
          <a:xfrm>
            <a:off x="4874173" y="1801334"/>
            <a:ext cx="3493653" cy="2291955"/>
            <a:chOff x="4874170" y="2401778"/>
            <a:chExt cx="3493653" cy="3055940"/>
          </a:xfrm>
        </p:grpSpPr>
        <p:sp>
          <p:nvSpPr>
            <p:cNvPr id="8" name="Oval 7"/>
            <p:cNvSpPr/>
            <p:nvPr/>
          </p:nvSpPr>
          <p:spPr>
            <a:xfrm>
              <a:off x="5106760" y="2401778"/>
              <a:ext cx="1045946" cy="1057047"/>
            </a:xfrm>
            <a:prstGeom prst="ellipse">
              <a:avLst/>
            </a:prstGeom>
            <a:solidFill>
              <a:srgbClr val="F5A1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6" name="Rectangle 15"/>
            <p:cNvSpPr/>
            <p:nvPr/>
          </p:nvSpPr>
          <p:spPr>
            <a:xfrm>
              <a:off x="4874170" y="4220398"/>
              <a:ext cx="1517797" cy="374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7" name="Rectangle 16"/>
            <p:cNvSpPr/>
            <p:nvPr/>
          </p:nvSpPr>
          <p:spPr>
            <a:xfrm>
              <a:off x="4921856" y="4688958"/>
              <a:ext cx="3445967" cy="3296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8" name="Rectangle 17"/>
            <p:cNvSpPr/>
            <p:nvPr/>
          </p:nvSpPr>
          <p:spPr>
            <a:xfrm>
              <a:off x="4874170" y="5148813"/>
              <a:ext cx="3493653" cy="308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22" name="Rectangle 21"/>
            <p:cNvSpPr/>
            <p:nvPr/>
          </p:nvSpPr>
          <p:spPr>
            <a:xfrm>
              <a:off x="4946665" y="3566363"/>
              <a:ext cx="1402582" cy="57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grpSp>
        <p:nvGrpSpPr>
          <p:cNvPr id="31" name="Group 30"/>
          <p:cNvGrpSpPr/>
          <p:nvPr/>
        </p:nvGrpSpPr>
        <p:grpSpPr>
          <a:xfrm>
            <a:off x="6997556" y="1831901"/>
            <a:ext cx="1517797" cy="1635975"/>
            <a:chOff x="6997553" y="2442535"/>
            <a:chExt cx="1517797" cy="2181300"/>
          </a:xfrm>
        </p:grpSpPr>
        <p:sp>
          <p:nvSpPr>
            <p:cNvPr id="9" name="Oval 8"/>
            <p:cNvSpPr/>
            <p:nvPr/>
          </p:nvSpPr>
          <p:spPr>
            <a:xfrm>
              <a:off x="7226183" y="2442535"/>
              <a:ext cx="1045946" cy="975531"/>
            </a:xfrm>
            <a:prstGeom prst="ellipse">
              <a:avLst/>
            </a:prstGeom>
            <a:solidFill>
              <a:srgbClr val="00B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9" name="Rectangle 18"/>
            <p:cNvSpPr/>
            <p:nvPr/>
          </p:nvSpPr>
          <p:spPr>
            <a:xfrm>
              <a:off x="6997553" y="4249527"/>
              <a:ext cx="1517797" cy="374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23" name="Rectangle 22"/>
            <p:cNvSpPr/>
            <p:nvPr/>
          </p:nvSpPr>
          <p:spPr>
            <a:xfrm>
              <a:off x="7062131" y="3566363"/>
              <a:ext cx="1402582" cy="57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pic>
        <p:nvPicPr>
          <p:cNvPr id="25" name="Picture 2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61961" y="2632085"/>
            <a:ext cx="1803493" cy="463073"/>
          </a:xfrm>
          <a:prstGeom prst="rect">
            <a:avLst/>
          </a:prstGeom>
        </p:spPr>
      </p:pic>
      <p:sp>
        <p:nvSpPr>
          <p:cNvPr id="10" name="Rectangle 9"/>
          <p:cNvSpPr/>
          <p:nvPr/>
        </p:nvSpPr>
        <p:spPr>
          <a:xfrm>
            <a:off x="628653" y="3516720"/>
            <a:ext cx="1470111" cy="247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nvGrpSpPr>
          <p:cNvPr id="30" name="Group 29"/>
          <p:cNvGrpSpPr/>
          <p:nvPr/>
        </p:nvGrpSpPr>
        <p:grpSpPr>
          <a:xfrm>
            <a:off x="508865" y="1862473"/>
            <a:ext cx="7883768" cy="2583571"/>
            <a:chOff x="508865" y="2483295"/>
            <a:chExt cx="7883768" cy="3444761"/>
          </a:xfrm>
        </p:grpSpPr>
        <p:sp>
          <p:nvSpPr>
            <p:cNvPr id="6" name="Oval 5"/>
            <p:cNvSpPr/>
            <p:nvPr/>
          </p:nvSpPr>
          <p:spPr>
            <a:xfrm>
              <a:off x="867914" y="2483295"/>
              <a:ext cx="1045946" cy="975531"/>
            </a:xfrm>
            <a:prstGeom prst="ellipse">
              <a:avLst/>
            </a:prstGeom>
            <a:solidFill>
              <a:srgbClr val="00B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1" name="Rectangle 10"/>
            <p:cNvSpPr/>
            <p:nvPr/>
          </p:nvSpPr>
          <p:spPr>
            <a:xfrm>
              <a:off x="655831" y="5184352"/>
              <a:ext cx="1470111" cy="2733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4" name="Rectangle 13"/>
            <p:cNvSpPr/>
            <p:nvPr/>
          </p:nvSpPr>
          <p:spPr>
            <a:xfrm>
              <a:off x="676336" y="4231758"/>
              <a:ext cx="1470111" cy="374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20" name="Rectangle 19"/>
            <p:cNvSpPr/>
            <p:nvPr/>
          </p:nvSpPr>
          <p:spPr>
            <a:xfrm>
              <a:off x="676336" y="5642024"/>
              <a:ext cx="7716297" cy="286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24" name="Rectangle 23"/>
            <p:cNvSpPr/>
            <p:nvPr/>
          </p:nvSpPr>
          <p:spPr>
            <a:xfrm>
              <a:off x="508865" y="3582081"/>
              <a:ext cx="1984390" cy="57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sp>
        <p:nvSpPr>
          <p:cNvPr id="27" name="Rectangle 26"/>
          <p:cNvSpPr/>
          <p:nvPr/>
        </p:nvSpPr>
        <p:spPr>
          <a:xfrm>
            <a:off x="261523" y="532886"/>
            <a:ext cx="7904285" cy="993807"/>
          </a:xfrm>
          <a:prstGeom prst="rect">
            <a:avLst/>
          </a:prstGeom>
          <a:solidFill>
            <a:srgbClr val="C2E4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pic>
        <p:nvPicPr>
          <p:cNvPr id="34" name="Picture 3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476507">
            <a:off x="1860577" y="2530279"/>
            <a:ext cx="476368" cy="359312"/>
          </a:xfrm>
          <a:prstGeom prst="ellipse">
            <a:avLst/>
          </a:prstGeom>
          <a:ln>
            <a:noFill/>
          </a:ln>
          <a:effectLst>
            <a:softEdge rad="0"/>
          </a:effectLst>
        </p:spPr>
      </p:pic>
      <p:pic>
        <p:nvPicPr>
          <p:cNvPr id="35" name="Picture 3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476507">
            <a:off x="1980362" y="3552580"/>
            <a:ext cx="476368" cy="359312"/>
          </a:xfrm>
          <a:prstGeom prst="ellipse">
            <a:avLst/>
          </a:prstGeom>
          <a:ln>
            <a:noFill/>
          </a:ln>
          <a:effectLst>
            <a:softEdge rad="0"/>
          </a:effectLst>
        </p:spPr>
      </p:pic>
      <p:pic>
        <p:nvPicPr>
          <p:cNvPr id="36" name="Picture 3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476507">
            <a:off x="4080944" y="3553419"/>
            <a:ext cx="476368" cy="359312"/>
          </a:xfrm>
          <a:prstGeom prst="ellipse">
            <a:avLst/>
          </a:prstGeom>
          <a:ln>
            <a:noFill/>
          </a:ln>
          <a:effectLst>
            <a:softEdge rad="0"/>
          </a:effectLst>
        </p:spPr>
      </p:pic>
      <p:sp>
        <p:nvSpPr>
          <p:cNvPr id="37" name="Rectangle 36"/>
          <p:cNvSpPr/>
          <p:nvPr/>
        </p:nvSpPr>
        <p:spPr>
          <a:xfrm>
            <a:off x="165100" y="4791076"/>
            <a:ext cx="8801100" cy="352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nvGrpSpPr>
          <p:cNvPr id="48" name="Group 47"/>
          <p:cNvGrpSpPr/>
          <p:nvPr/>
        </p:nvGrpSpPr>
        <p:grpSpPr>
          <a:xfrm>
            <a:off x="1808111" y="4408621"/>
            <a:ext cx="6063461" cy="793160"/>
            <a:chOff x="1772500" y="5955985"/>
            <a:chExt cx="6063461" cy="947759"/>
          </a:xfrm>
        </p:grpSpPr>
        <p:grpSp>
          <p:nvGrpSpPr>
            <p:cNvPr id="39" name="Group 38"/>
            <p:cNvGrpSpPr/>
            <p:nvPr/>
          </p:nvGrpSpPr>
          <p:grpSpPr>
            <a:xfrm>
              <a:off x="1772500" y="5955985"/>
              <a:ext cx="1737146" cy="941465"/>
              <a:chOff x="86779" y="5032856"/>
              <a:chExt cx="2953488" cy="1827213"/>
            </a:xfrm>
          </p:grpSpPr>
          <p:pic>
            <p:nvPicPr>
              <p:cNvPr id="40" name="Picture 5"/>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6779" y="5032856"/>
                <a:ext cx="1825626" cy="18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1575535" y="5494469"/>
                <a:ext cx="1464732" cy="1070653"/>
              </a:xfrm>
              <a:prstGeom prst="rect">
                <a:avLst/>
              </a:prstGeom>
              <a:noFill/>
            </p:spPr>
            <p:txBody>
              <a:bodyPr wrap="square" rtlCol="0">
                <a:spAutoFit/>
              </a:bodyPr>
              <a:lstStyle/>
              <a:p>
                <a:pPr fontAlgn="auto">
                  <a:spcBef>
                    <a:spcPts val="0"/>
                  </a:spcBef>
                  <a:spcAft>
                    <a:spcPts val="0"/>
                  </a:spcAft>
                </a:pPr>
                <a:r>
                  <a:rPr lang="en-US" sz="1200" b="1" dirty="0" smtClean="0">
                    <a:solidFill>
                      <a:srgbClr val="00A0DD"/>
                    </a:solidFill>
                    <a:latin typeface="Arial" panose="020B0604020202020204" pitchFamily="34" charset="0"/>
                    <a:ea typeface="MS PGothic" pitchFamily="34" charset="-128"/>
                    <a:cs typeface="Arial" panose="020B0604020202020204" pitchFamily="34" charset="0"/>
                  </a:rPr>
                  <a:t>Data Sharing</a:t>
                </a:r>
                <a:endParaRPr lang="en-US" sz="1200" b="1" dirty="0">
                  <a:solidFill>
                    <a:srgbClr val="00A0DD"/>
                  </a:solidFill>
                  <a:latin typeface="Arial" panose="020B0604020202020204" pitchFamily="34" charset="0"/>
                  <a:ea typeface="MS PGothic" pitchFamily="34" charset="-128"/>
                  <a:cs typeface="Arial" panose="020B0604020202020204" pitchFamily="34" charset="0"/>
                </a:endParaRPr>
              </a:p>
            </p:txBody>
          </p:sp>
        </p:grpSp>
        <p:grpSp>
          <p:nvGrpSpPr>
            <p:cNvPr id="42" name="Group 41"/>
            <p:cNvGrpSpPr/>
            <p:nvPr/>
          </p:nvGrpSpPr>
          <p:grpSpPr>
            <a:xfrm>
              <a:off x="4008170" y="5962279"/>
              <a:ext cx="1756947" cy="941465"/>
              <a:chOff x="3876250" y="5135799"/>
              <a:chExt cx="2987155" cy="1827213"/>
            </a:xfrm>
          </p:grpSpPr>
          <p:pic>
            <p:nvPicPr>
              <p:cNvPr id="43" name="Picture 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76250" y="5135799"/>
                <a:ext cx="1825625" cy="18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p:nvPr/>
            </p:nvSpPr>
            <p:spPr>
              <a:xfrm>
                <a:off x="5398672" y="5618882"/>
                <a:ext cx="1464733" cy="1070653"/>
              </a:xfrm>
              <a:prstGeom prst="rect">
                <a:avLst/>
              </a:prstGeom>
              <a:noFill/>
            </p:spPr>
            <p:txBody>
              <a:bodyPr wrap="square" rtlCol="0">
                <a:spAutoFit/>
              </a:bodyPr>
              <a:lstStyle/>
              <a:p>
                <a:pPr fontAlgn="auto">
                  <a:spcBef>
                    <a:spcPts val="0"/>
                  </a:spcBef>
                  <a:spcAft>
                    <a:spcPts val="0"/>
                  </a:spcAft>
                </a:pPr>
                <a:r>
                  <a:rPr lang="en-US" sz="1200" b="1" dirty="0" smtClean="0">
                    <a:solidFill>
                      <a:srgbClr val="00A0DD"/>
                    </a:solidFill>
                    <a:latin typeface="Arial" panose="020B0604020202020204" pitchFamily="34" charset="0"/>
                    <a:ea typeface="MS PGothic" pitchFamily="34" charset="-128"/>
                    <a:cs typeface="Arial" panose="020B0604020202020204" pitchFamily="34" charset="0"/>
                  </a:rPr>
                  <a:t>Family</a:t>
                </a:r>
              </a:p>
              <a:p>
                <a:pPr fontAlgn="auto">
                  <a:spcBef>
                    <a:spcPts val="0"/>
                  </a:spcBef>
                  <a:spcAft>
                    <a:spcPts val="0"/>
                  </a:spcAft>
                </a:pPr>
                <a:r>
                  <a:rPr lang="en-US" sz="1200" b="1" dirty="0" smtClean="0">
                    <a:solidFill>
                      <a:srgbClr val="00A0DD"/>
                    </a:solidFill>
                    <a:latin typeface="Arial" panose="020B0604020202020204" pitchFamily="34" charset="0"/>
                    <a:ea typeface="MS PGothic" pitchFamily="34" charset="-128"/>
                    <a:cs typeface="Arial" panose="020B0604020202020204" pitchFamily="34" charset="0"/>
                  </a:rPr>
                  <a:t>Share</a:t>
                </a:r>
                <a:endParaRPr lang="en-US" sz="1200" b="1" dirty="0">
                  <a:solidFill>
                    <a:srgbClr val="00A0DD"/>
                  </a:solidFill>
                  <a:latin typeface="Arial" panose="020B0604020202020204" pitchFamily="34" charset="0"/>
                  <a:ea typeface="MS PGothic" pitchFamily="34" charset="-128"/>
                  <a:cs typeface="Arial" panose="020B0604020202020204" pitchFamily="34" charset="0"/>
                </a:endParaRPr>
              </a:p>
            </p:txBody>
          </p:sp>
        </p:grpSp>
        <p:grpSp>
          <p:nvGrpSpPr>
            <p:cNvPr id="45" name="Group 44"/>
            <p:cNvGrpSpPr/>
            <p:nvPr/>
          </p:nvGrpSpPr>
          <p:grpSpPr>
            <a:xfrm>
              <a:off x="6132723" y="5971863"/>
              <a:ext cx="1703238" cy="912336"/>
              <a:chOff x="7973480" y="5059589"/>
              <a:chExt cx="2895839" cy="1770678"/>
            </a:xfrm>
          </p:grpSpPr>
          <p:pic>
            <p:nvPicPr>
              <p:cNvPr id="46" name="Picture 4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973480" y="5059589"/>
                <a:ext cx="1770678" cy="1770678"/>
              </a:xfrm>
              <a:prstGeom prst="rect">
                <a:avLst/>
              </a:prstGeom>
            </p:spPr>
          </p:pic>
          <p:sp>
            <p:nvSpPr>
              <p:cNvPr id="47" name="TextBox 46"/>
              <p:cNvSpPr txBox="1"/>
              <p:nvPr/>
            </p:nvSpPr>
            <p:spPr>
              <a:xfrm>
                <a:off x="9404586" y="5759773"/>
                <a:ext cx="1464733" cy="642392"/>
              </a:xfrm>
              <a:prstGeom prst="rect">
                <a:avLst/>
              </a:prstGeom>
              <a:noFill/>
            </p:spPr>
            <p:txBody>
              <a:bodyPr wrap="square" rtlCol="0">
                <a:spAutoFit/>
              </a:bodyPr>
              <a:lstStyle/>
              <a:p>
                <a:pPr fontAlgn="auto">
                  <a:spcBef>
                    <a:spcPts val="0"/>
                  </a:spcBef>
                  <a:spcAft>
                    <a:spcPts val="0"/>
                  </a:spcAft>
                </a:pPr>
                <a:r>
                  <a:rPr lang="en-US" sz="1200" b="1" dirty="0" smtClean="0">
                    <a:solidFill>
                      <a:srgbClr val="00A0DD"/>
                    </a:solidFill>
                    <a:latin typeface="Arial" panose="020B0604020202020204" pitchFamily="34" charset="0"/>
                    <a:ea typeface="MS PGothic" pitchFamily="34" charset="-128"/>
                    <a:cs typeface="Arial" panose="020B0604020202020204" pitchFamily="34" charset="0"/>
                  </a:rPr>
                  <a:t>Trade Up</a:t>
                </a:r>
                <a:endParaRPr lang="en-US" sz="1200" b="1" dirty="0">
                  <a:solidFill>
                    <a:srgbClr val="00A0DD"/>
                  </a:solidFill>
                  <a:latin typeface="Arial" panose="020B0604020202020204" pitchFamily="34" charset="0"/>
                  <a:ea typeface="MS PGothic" pitchFamily="34" charset="-128"/>
                  <a:cs typeface="Arial" panose="020B0604020202020204" pitchFamily="34" charset="0"/>
                </a:endParaRPr>
              </a:p>
            </p:txBody>
          </p:sp>
        </p:grpSp>
      </p:grpSp>
      <p:grpSp>
        <p:nvGrpSpPr>
          <p:cNvPr id="52" name="Group 51"/>
          <p:cNvGrpSpPr/>
          <p:nvPr/>
        </p:nvGrpSpPr>
        <p:grpSpPr>
          <a:xfrm rot="20172854">
            <a:off x="-76023" y="4119277"/>
            <a:ext cx="1544844" cy="1162694"/>
            <a:chOff x="10410955" y="4091766"/>
            <a:chExt cx="1617210" cy="1550258"/>
          </a:xfrm>
        </p:grpSpPr>
        <p:sp>
          <p:nvSpPr>
            <p:cNvPr id="51" name="Oval 50"/>
            <p:cNvSpPr/>
            <p:nvPr/>
          </p:nvSpPr>
          <p:spPr>
            <a:xfrm>
              <a:off x="10417596" y="4091766"/>
              <a:ext cx="1610568" cy="155025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49" name="TextBox 48"/>
            <p:cNvSpPr txBox="1"/>
            <p:nvPr/>
          </p:nvSpPr>
          <p:spPr>
            <a:xfrm>
              <a:off x="10410955" y="4358485"/>
              <a:ext cx="1617210" cy="943848"/>
            </a:xfrm>
            <a:prstGeom prst="rect">
              <a:avLst/>
            </a:prstGeom>
            <a:noFill/>
          </p:spPr>
          <p:txBody>
            <a:bodyPr wrap="square" rtlCol="0">
              <a:spAutoFit/>
            </a:bodyPr>
            <a:lstStyle/>
            <a:p>
              <a:pPr algn="ctr" fontAlgn="auto">
                <a:spcBef>
                  <a:spcPts val="0"/>
                </a:spcBef>
                <a:spcAft>
                  <a:spcPts val="0"/>
                </a:spcAft>
              </a:pPr>
              <a:r>
                <a:rPr lang="en-US" sz="1600" b="1" dirty="0" smtClean="0">
                  <a:solidFill>
                    <a:prstClr val="white"/>
                  </a:solidFill>
                  <a:latin typeface="Arial" panose="020B0604020202020204" pitchFamily="34" charset="0"/>
                  <a:ea typeface="MS PGothic" pitchFamily="34" charset="-128"/>
                  <a:cs typeface="Arial" panose="020B0604020202020204" pitchFamily="34" charset="0"/>
                </a:rPr>
                <a:t>From</a:t>
              </a:r>
            </a:p>
            <a:p>
              <a:pPr algn="ctr" fontAlgn="auto">
                <a:spcBef>
                  <a:spcPts val="0"/>
                </a:spcBef>
                <a:spcAft>
                  <a:spcPts val="0"/>
                </a:spcAft>
              </a:pPr>
              <a:r>
                <a:rPr lang="en-US" sz="2400" b="1" dirty="0" smtClean="0">
                  <a:solidFill>
                    <a:prstClr val="white"/>
                  </a:solidFill>
                  <a:latin typeface="Arial" panose="020B0604020202020204" pitchFamily="34" charset="0"/>
                  <a:ea typeface="MS PGothic" pitchFamily="34" charset="-128"/>
                  <a:cs typeface="Arial" panose="020B0604020202020204" pitchFamily="34" charset="0"/>
                </a:rPr>
                <a:t>13</a:t>
              </a:r>
              <a:r>
                <a:rPr lang="en-US" sz="2400" b="1" baseline="30000" dirty="0" smtClean="0">
                  <a:solidFill>
                    <a:prstClr val="white"/>
                  </a:solidFill>
                  <a:latin typeface="Arial" panose="020B0604020202020204" pitchFamily="34" charset="0"/>
                  <a:ea typeface="MS PGothic" pitchFamily="34" charset="-128"/>
                  <a:cs typeface="Arial" panose="020B0604020202020204" pitchFamily="34" charset="0"/>
                </a:rPr>
                <a:t>th</a:t>
              </a:r>
              <a:r>
                <a:rPr lang="en-US" sz="2400" b="1" dirty="0">
                  <a:solidFill>
                    <a:prstClr val="white"/>
                  </a:solidFill>
                  <a:latin typeface="Arial" panose="020B0604020202020204" pitchFamily="34" charset="0"/>
                  <a:ea typeface="MS PGothic" pitchFamily="34" charset="-128"/>
                  <a:cs typeface="Arial" panose="020B0604020202020204" pitchFamily="34" charset="0"/>
                </a:rPr>
                <a:t> </a:t>
              </a:r>
              <a:r>
                <a:rPr lang="en-US" sz="2400" b="1" dirty="0" smtClean="0">
                  <a:solidFill>
                    <a:prstClr val="white"/>
                  </a:solidFill>
                  <a:latin typeface="Arial" panose="020B0604020202020204" pitchFamily="34" charset="0"/>
                  <a:ea typeface="MS PGothic" pitchFamily="34" charset="-128"/>
                  <a:cs typeface="Arial" panose="020B0604020202020204" pitchFamily="34" charset="0"/>
                </a:rPr>
                <a:t>Nov</a:t>
              </a:r>
              <a:endParaRPr lang="en-US" sz="2400" b="1" dirty="0">
                <a:solidFill>
                  <a:prstClr val="white"/>
                </a:solidFill>
                <a:latin typeface="Arial" panose="020B0604020202020204" pitchFamily="34" charset="0"/>
                <a:ea typeface="MS PGothic" pitchFamily="34" charset="-128"/>
                <a:cs typeface="Arial" panose="020B0604020202020204" pitchFamily="34" charset="0"/>
              </a:endParaRPr>
            </a:p>
          </p:txBody>
        </p:sp>
      </p:grpSp>
    </p:spTree>
    <p:extLst>
      <p:ext uri="{BB962C8B-B14F-4D97-AF65-F5344CB8AC3E}">
        <p14:creationId xmlns:p14="http://schemas.microsoft.com/office/powerpoint/2010/main" val="1852738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grpId="0" nodeType="withEffect">
                                  <p:stCondLst>
                                    <p:cond delay="0"/>
                                  </p:stCondLst>
                                  <p:childTnLst>
                                    <p:animEffect transition="out" filter="wipe(left)">
                                      <p:cBhvr>
                                        <p:cTn id="6" dur="2000"/>
                                        <p:tgtEl>
                                          <p:spTgt spid="27"/>
                                        </p:tgtEl>
                                      </p:cBhvr>
                                    </p:animEffect>
                                    <p:set>
                                      <p:cBhvr>
                                        <p:cTn id="7" dur="1" fill="hold">
                                          <p:stCondLst>
                                            <p:cond delay="1999"/>
                                          </p:stCondLst>
                                        </p:cTn>
                                        <p:tgtEl>
                                          <p:spTgt spid="27"/>
                                        </p:tgtEl>
                                        <p:attrNameLst>
                                          <p:attrName>style.visibility</p:attrName>
                                        </p:attrNameLst>
                                      </p:cBhvr>
                                      <p:to>
                                        <p:strVal val="hidden"/>
                                      </p:to>
                                    </p:set>
                                  </p:childTnLst>
                                </p:cTn>
                              </p:par>
                            </p:childTnLst>
                          </p:cTn>
                        </p:par>
                        <p:par>
                          <p:cTn id="8" fill="hold">
                            <p:stCondLst>
                              <p:cond delay="2000"/>
                            </p:stCondLst>
                            <p:childTnLst>
                              <p:par>
                                <p:cTn id="9" presetID="10" presetClass="exit" presetSubtype="0" fill="hold" nodeType="afterEffect">
                                  <p:stCondLst>
                                    <p:cond delay="2000"/>
                                  </p:stCondLst>
                                  <p:childTnLst>
                                    <p:animEffect transition="out" filter="fade">
                                      <p:cBhvr>
                                        <p:cTn id="10" dur="2000"/>
                                        <p:tgtEl>
                                          <p:spTgt spid="30"/>
                                        </p:tgtEl>
                                      </p:cBhvr>
                                    </p:animEffect>
                                    <p:set>
                                      <p:cBhvr>
                                        <p:cTn id="11" dur="1" fill="hold">
                                          <p:stCondLst>
                                            <p:cond delay="1999"/>
                                          </p:stCondLst>
                                        </p:cTn>
                                        <p:tgtEl>
                                          <p:spTgt spid="30"/>
                                        </p:tgtEl>
                                        <p:attrNameLst>
                                          <p:attrName>style.visibility</p:attrName>
                                        </p:attrNameLst>
                                      </p:cBhvr>
                                      <p:to>
                                        <p:strVal val="hidden"/>
                                      </p:to>
                                    </p:set>
                                  </p:childTnLst>
                                </p:cTn>
                              </p:par>
                            </p:childTnLst>
                          </p:cTn>
                        </p:par>
                        <p:par>
                          <p:cTn id="12" fill="hold">
                            <p:stCondLst>
                              <p:cond delay="6000"/>
                            </p:stCondLst>
                            <p:childTnLst>
                              <p:par>
                                <p:cTn id="13" presetID="10" presetClass="exit" presetSubtype="0" fill="hold" nodeType="afterEffect">
                                  <p:stCondLst>
                                    <p:cond delay="0"/>
                                  </p:stCondLst>
                                  <p:childTnLst>
                                    <p:animEffect transition="out" filter="fade">
                                      <p:cBhvr>
                                        <p:cTn id="14" dur="2000"/>
                                        <p:tgtEl>
                                          <p:spTgt spid="33"/>
                                        </p:tgtEl>
                                      </p:cBhvr>
                                    </p:animEffect>
                                    <p:set>
                                      <p:cBhvr>
                                        <p:cTn id="15" dur="1" fill="hold">
                                          <p:stCondLst>
                                            <p:cond delay="1999"/>
                                          </p:stCondLst>
                                        </p:cTn>
                                        <p:tgtEl>
                                          <p:spTgt spid="33"/>
                                        </p:tgtEl>
                                        <p:attrNameLst>
                                          <p:attrName>style.visibility</p:attrName>
                                        </p:attrNameLst>
                                      </p:cBhvr>
                                      <p:to>
                                        <p:strVal val="hidden"/>
                                      </p:to>
                                    </p:set>
                                  </p:childTnLst>
                                </p:cTn>
                              </p:par>
                            </p:childTnLst>
                          </p:cTn>
                        </p:par>
                        <p:par>
                          <p:cTn id="16" fill="hold">
                            <p:stCondLst>
                              <p:cond delay="8000"/>
                            </p:stCondLst>
                            <p:childTnLst>
                              <p:par>
                                <p:cTn id="17" presetID="10" presetClass="exit" presetSubtype="0" fill="hold" nodeType="afterEffect">
                                  <p:stCondLst>
                                    <p:cond delay="0"/>
                                  </p:stCondLst>
                                  <p:childTnLst>
                                    <p:animEffect transition="out" filter="fade">
                                      <p:cBhvr>
                                        <p:cTn id="18" dur="2000"/>
                                        <p:tgtEl>
                                          <p:spTgt spid="29"/>
                                        </p:tgtEl>
                                      </p:cBhvr>
                                    </p:animEffect>
                                    <p:set>
                                      <p:cBhvr>
                                        <p:cTn id="19" dur="1" fill="hold">
                                          <p:stCondLst>
                                            <p:cond delay="1999"/>
                                          </p:stCondLst>
                                        </p:cTn>
                                        <p:tgtEl>
                                          <p:spTgt spid="29"/>
                                        </p:tgtEl>
                                        <p:attrNameLst>
                                          <p:attrName>style.visibility</p:attrName>
                                        </p:attrNameLst>
                                      </p:cBhvr>
                                      <p:to>
                                        <p:strVal val="hidden"/>
                                      </p:to>
                                    </p:set>
                                  </p:childTnLst>
                                </p:cTn>
                              </p:par>
                            </p:childTnLst>
                          </p:cTn>
                        </p:par>
                        <p:par>
                          <p:cTn id="20" fill="hold">
                            <p:stCondLst>
                              <p:cond delay="10000"/>
                            </p:stCondLst>
                            <p:childTnLst>
                              <p:par>
                                <p:cTn id="21" presetID="10" presetClass="exit" presetSubtype="0" fill="hold" nodeType="afterEffect">
                                  <p:stCondLst>
                                    <p:cond delay="0"/>
                                  </p:stCondLst>
                                  <p:childTnLst>
                                    <p:animEffect transition="out" filter="fade">
                                      <p:cBhvr>
                                        <p:cTn id="22" dur="2000"/>
                                        <p:tgtEl>
                                          <p:spTgt spid="31"/>
                                        </p:tgtEl>
                                      </p:cBhvr>
                                    </p:animEffect>
                                    <p:set>
                                      <p:cBhvr>
                                        <p:cTn id="23" dur="1" fill="hold">
                                          <p:stCondLst>
                                            <p:cond delay="1999"/>
                                          </p:stCondLst>
                                        </p:cTn>
                                        <p:tgtEl>
                                          <p:spTgt spid="31"/>
                                        </p:tgtEl>
                                        <p:attrNameLst>
                                          <p:attrName>style.visibility</p:attrName>
                                        </p:attrNameLst>
                                      </p:cBhvr>
                                      <p:to>
                                        <p:strVal val="hidden"/>
                                      </p:to>
                                    </p:set>
                                  </p:childTnLst>
                                </p:cTn>
                              </p:par>
                            </p:childTnLst>
                          </p:cTn>
                        </p:par>
                        <p:par>
                          <p:cTn id="24" fill="hold">
                            <p:stCondLst>
                              <p:cond delay="12000"/>
                            </p:stCondLst>
                            <p:childTnLst>
                              <p:par>
                                <p:cTn id="25" presetID="22" presetClass="entr" presetSubtype="8"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20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xit" presetSubtype="16" fill="hold" nodeType="clickEffect">
                                  <p:stCondLst>
                                    <p:cond delay="0"/>
                                  </p:stCondLst>
                                  <p:childTnLst>
                                    <p:animEffect transition="out" filter="circle(in)">
                                      <p:cBhvr>
                                        <p:cTn id="31" dur="2000"/>
                                        <p:tgtEl>
                                          <p:spTgt spid="25"/>
                                        </p:tgtEl>
                                      </p:cBhvr>
                                    </p:animEffect>
                                    <p:set>
                                      <p:cBhvr>
                                        <p:cTn id="32" dur="1" fill="hold">
                                          <p:stCondLst>
                                            <p:cond delay="1999"/>
                                          </p:stCondLst>
                                        </p:cTn>
                                        <p:tgtEl>
                                          <p:spTgt spid="25"/>
                                        </p:tgtEl>
                                        <p:attrNameLst>
                                          <p:attrName>style.visibility</p:attrName>
                                        </p:attrNameLst>
                                      </p:cBhvr>
                                      <p:to>
                                        <p:strVal val="hidden"/>
                                      </p:to>
                                    </p:set>
                                  </p:childTnLst>
                                </p:cTn>
                              </p:par>
                              <p:par>
                                <p:cTn id="33" presetID="42"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2000"/>
                                        <p:tgtEl>
                                          <p:spTgt spid="52"/>
                                        </p:tgtEl>
                                      </p:cBhvr>
                                    </p:animEffect>
                                    <p:anim calcmode="lin" valueType="num">
                                      <p:cBhvr>
                                        <p:cTn id="36" dur="2000" fill="hold"/>
                                        <p:tgtEl>
                                          <p:spTgt spid="52"/>
                                        </p:tgtEl>
                                        <p:attrNameLst>
                                          <p:attrName>ppt_x</p:attrName>
                                        </p:attrNameLst>
                                      </p:cBhvr>
                                      <p:tavLst>
                                        <p:tav tm="0">
                                          <p:val>
                                            <p:strVal val="#ppt_x"/>
                                          </p:val>
                                        </p:tav>
                                        <p:tav tm="100000">
                                          <p:val>
                                            <p:strVal val="#ppt_x"/>
                                          </p:val>
                                        </p:tav>
                                      </p:tavLst>
                                    </p:anim>
                                    <p:anim calcmode="lin" valueType="num">
                                      <p:cBhvr>
                                        <p:cTn id="37" dur="2000" fill="hold"/>
                                        <p:tgtEl>
                                          <p:spTgt spid="52"/>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2000"/>
                                        <p:tgtEl>
                                          <p:spTgt spid="34"/>
                                        </p:tgtEl>
                                      </p:cBhvr>
                                    </p:animEffect>
                                    <p:anim calcmode="lin" valueType="num">
                                      <p:cBhvr>
                                        <p:cTn id="41" dur="2000" fill="hold"/>
                                        <p:tgtEl>
                                          <p:spTgt spid="34"/>
                                        </p:tgtEl>
                                        <p:attrNameLst>
                                          <p:attrName>ppt_x</p:attrName>
                                        </p:attrNameLst>
                                      </p:cBhvr>
                                      <p:tavLst>
                                        <p:tav tm="0">
                                          <p:val>
                                            <p:strVal val="#ppt_x"/>
                                          </p:val>
                                        </p:tav>
                                        <p:tav tm="100000">
                                          <p:val>
                                            <p:strVal val="#ppt_x"/>
                                          </p:val>
                                        </p:tav>
                                      </p:tavLst>
                                    </p:anim>
                                    <p:anim calcmode="lin" valueType="num">
                                      <p:cBhvr>
                                        <p:cTn id="42" dur="2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2000"/>
                                        <p:tgtEl>
                                          <p:spTgt spid="10"/>
                                        </p:tgtEl>
                                      </p:cBhvr>
                                    </p:animEffect>
                                    <p:set>
                                      <p:cBhvr>
                                        <p:cTn id="47" dur="1" fill="hold">
                                          <p:stCondLst>
                                            <p:cond delay="1999"/>
                                          </p:stCondLst>
                                        </p:cTn>
                                        <p:tgtEl>
                                          <p:spTgt spid="10"/>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2000"/>
                                        <p:tgtEl>
                                          <p:spTgt spid="13"/>
                                        </p:tgtEl>
                                      </p:cBhvr>
                                    </p:animEffect>
                                    <p:set>
                                      <p:cBhvr>
                                        <p:cTn id="50" dur="1" fill="hold">
                                          <p:stCondLst>
                                            <p:cond delay="1999"/>
                                          </p:stCondLst>
                                        </p:cTn>
                                        <p:tgtEl>
                                          <p:spTgt spid="13"/>
                                        </p:tgtEl>
                                        <p:attrNameLst>
                                          <p:attrName>style.visibility</p:attrName>
                                        </p:attrNameLst>
                                      </p:cBhvr>
                                      <p:to>
                                        <p:strVal val="hidden"/>
                                      </p:to>
                                    </p:set>
                                  </p:childTnLst>
                                </p:cTn>
                              </p:par>
                              <p:par>
                                <p:cTn id="51" presetID="42"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2000"/>
                                        <p:tgtEl>
                                          <p:spTgt spid="35"/>
                                        </p:tgtEl>
                                      </p:cBhvr>
                                    </p:animEffect>
                                    <p:anim calcmode="lin" valueType="num">
                                      <p:cBhvr>
                                        <p:cTn id="54" dur="2000" fill="hold"/>
                                        <p:tgtEl>
                                          <p:spTgt spid="35"/>
                                        </p:tgtEl>
                                        <p:attrNameLst>
                                          <p:attrName>ppt_x</p:attrName>
                                        </p:attrNameLst>
                                      </p:cBhvr>
                                      <p:tavLst>
                                        <p:tav tm="0">
                                          <p:val>
                                            <p:strVal val="#ppt_x"/>
                                          </p:val>
                                        </p:tav>
                                        <p:tav tm="100000">
                                          <p:val>
                                            <p:strVal val="#ppt_x"/>
                                          </p:val>
                                        </p:tav>
                                      </p:tavLst>
                                    </p:anim>
                                    <p:anim calcmode="lin" valueType="num">
                                      <p:cBhvr>
                                        <p:cTn id="55" dur="2000" fill="hold"/>
                                        <p:tgtEl>
                                          <p:spTgt spid="3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000"/>
                                        <p:tgtEl>
                                          <p:spTgt spid="36"/>
                                        </p:tgtEl>
                                      </p:cBhvr>
                                    </p:animEffect>
                                    <p:anim calcmode="lin" valueType="num">
                                      <p:cBhvr>
                                        <p:cTn id="59" dur="2000" fill="hold"/>
                                        <p:tgtEl>
                                          <p:spTgt spid="36"/>
                                        </p:tgtEl>
                                        <p:attrNameLst>
                                          <p:attrName>ppt_x</p:attrName>
                                        </p:attrNameLst>
                                      </p:cBhvr>
                                      <p:tavLst>
                                        <p:tav tm="0">
                                          <p:val>
                                            <p:strVal val="#ppt_x"/>
                                          </p:val>
                                        </p:tav>
                                        <p:tav tm="100000">
                                          <p:val>
                                            <p:strVal val="#ppt_x"/>
                                          </p:val>
                                        </p:tav>
                                      </p:tavLst>
                                    </p:anim>
                                    <p:anim calcmode="lin" valueType="num">
                                      <p:cBhvr>
                                        <p:cTn id="60" dur="2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l="630" t="177" r="-630" b="3638"/>
          <a:stretch/>
        </p:blipFill>
        <p:spPr>
          <a:xfrm>
            <a:off x="-114300" y="1"/>
            <a:ext cx="10071099" cy="5149803"/>
          </a:xfrm>
          <a:prstGeom prst="rect">
            <a:avLst/>
          </a:prstGeom>
        </p:spPr>
      </p:pic>
      <p:sp>
        <p:nvSpPr>
          <p:cNvPr id="5" name="Rectangle 4"/>
          <p:cNvSpPr/>
          <p:nvPr/>
        </p:nvSpPr>
        <p:spPr>
          <a:xfrm>
            <a:off x="0" y="4726295"/>
            <a:ext cx="8515350" cy="428625"/>
          </a:xfrm>
          <a:prstGeom prst="rect">
            <a:avLst/>
          </a:prstGeom>
          <a:solidFill>
            <a:srgbClr val="15A5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6" name="Oval 5"/>
          <p:cNvSpPr/>
          <p:nvPr/>
        </p:nvSpPr>
        <p:spPr>
          <a:xfrm>
            <a:off x="6080125" y="2743621"/>
            <a:ext cx="2098675" cy="1571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nvGrpSpPr>
          <p:cNvPr id="9" name="Group 8"/>
          <p:cNvGrpSpPr/>
          <p:nvPr/>
        </p:nvGrpSpPr>
        <p:grpSpPr>
          <a:xfrm>
            <a:off x="3125203" y="3414720"/>
            <a:ext cx="2264944" cy="1376356"/>
            <a:chOff x="1900656" y="4494317"/>
            <a:chExt cx="2543099" cy="2128724"/>
          </a:xfrm>
        </p:grpSpPr>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0615041">
              <a:off x="1900656" y="4494317"/>
              <a:ext cx="2543099" cy="1746261"/>
            </a:xfrm>
            <a:prstGeom prst="rect">
              <a:avLst/>
            </a:prstGeom>
          </p:spPr>
        </p:pic>
        <p:pic>
          <p:nvPicPr>
            <p:cNvPr id="8" name="Picture 7"/>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476507">
              <a:off x="2056569" y="6143958"/>
              <a:ext cx="476368" cy="479083"/>
            </a:xfrm>
            <a:prstGeom prst="ellipse">
              <a:avLst/>
            </a:prstGeom>
            <a:ln>
              <a:noFill/>
            </a:ln>
            <a:effectLst>
              <a:softEdge rad="0"/>
            </a:effectLst>
          </p:spPr>
        </p:pic>
      </p:grpSp>
    </p:spTree>
    <p:extLst>
      <p:ext uri="{BB962C8B-B14F-4D97-AF65-F5344CB8AC3E}">
        <p14:creationId xmlns:p14="http://schemas.microsoft.com/office/powerpoint/2010/main" val="30961860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0-#ppt_w/2"/>
                                          </p:val>
                                        </p:tav>
                                        <p:tav tm="100000">
                                          <p:val>
                                            <p:strVal val="#ppt_x"/>
                                          </p:val>
                                        </p:tav>
                                      </p:tavLst>
                                    </p:anim>
                                    <p:anim calcmode="lin" valueType="num">
                                      <p:cBhvr additive="base">
                                        <p:cTn id="12"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9166408" cy="1281363"/>
          </a:xfrm>
          <a:prstGeom prst="rect">
            <a:avLst/>
          </a:prstGeom>
          <a:solidFill>
            <a:srgbClr val="00B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sp>
        <p:nvSpPr>
          <p:cNvPr id="5" name="Rectangle 4"/>
          <p:cNvSpPr/>
          <p:nvPr/>
        </p:nvSpPr>
        <p:spPr>
          <a:xfrm>
            <a:off x="4812635" y="4701340"/>
            <a:ext cx="3344779" cy="279734"/>
          </a:xfrm>
          <a:prstGeom prst="rect">
            <a:avLst/>
          </a:prstGeom>
          <a:solidFill>
            <a:srgbClr val="00B5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nvGrpSpPr>
          <p:cNvPr id="8" name="Group 7"/>
          <p:cNvGrpSpPr/>
          <p:nvPr/>
        </p:nvGrpSpPr>
        <p:grpSpPr>
          <a:xfrm>
            <a:off x="0" y="0"/>
            <a:ext cx="9166408" cy="5143500"/>
            <a:chOff x="0" y="365128"/>
            <a:chExt cx="9166408" cy="6492872"/>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65128"/>
              <a:ext cx="9166408" cy="6492872"/>
            </a:xfrm>
            <a:prstGeom prst="rect">
              <a:avLst/>
            </a:prstGeom>
            <a:solidFill>
              <a:srgbClr val="00B5EF"/>
            </a:solidFill>
            <a:ln>
              <a:noFill/>
            </a:ln>
          </p:spPr>
        </p:pic>
        <p:sp>
          <p:nvSpPr>
            <p:cNvPr id="7" name="Rectangle 6"/>
            <p:cNvSpPr/>
            <p:nvPr/>
          </p:nvSpPr>
          <p:spPr>
            <a:xfrm>
              <a:off x="204537" y="6176963"/>
              <a:ext cx="216568" cy="464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grpSp>
      <p:sp>
        <p:nvSpPr>
          <p:cNvPr id="9" name="Oval 8"/>
          <p:cNvSpPr/>
          <p:nvPr/>
        </p:nvSpPr>
        <p:spPr>
          <a:xfrm>
            <a:off x="1455822" y="3741615"/>
            <a:ext cx="625642" cy="535611"/>
          </a:xfrm>
          <a:prstGeom prst="ellipse">
            <a:avLst/>
          </a:prstGeom>
          <a:solidFill>
            <a:srgbClr val="15A5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dirty="0">
              <a:solidFill>
                <a:prstClr val="white"/>
              </a:solidFill>
            </a:endParaRPr>
          </a:p>
        </p:txBody>
      </p:sp>
      <p:grpSp>
        <p:nvGrpSpPr>
          <p:cNvPr id="10" name="Group 9"/>
          <p:cNvGrpSpPr/>
          <p:nvPr/>
        </p:nvGrpSpPr>
        <p:grpSpPr>
          <a:xfrm rot="20172854">
            <a:off x="3810784" y="517204"/>
            <a:ext cx="1544844" cy="1162694"/>
            <a:chOff x="10410955" y="4091766"/>
            <a:chExt cx="1617210" cy="1550258"/>
          </a:xfrm>
        </p:grpSpPr>
        <p:sp>
          <p:nvSpPr>
            <p:cNvPr id="11" name="Oval 10"/>
            <p:cNvSpPr/>
            <p:nvPr/>
          </p:nvSpPr>
          <p:spPr>
            <a:xfrm>
              <a:off x="10417596" y="4091766"/>
              <a:ext cx="1610568" cy="1550258"/>
            </a:xfrm>
            <a:prstGeom prst="ellipse">
              <a:avLst/>
            </a:prstGeom>
            <a:solidFill>
              <a:srgbClr val="FBA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
          <p:nvSpPr>
            <p:cNvPr id="12" name="TextBox 11"/>
            <p:cNvSpPr txBox="1"/>
            <p:nvPr/>
          </p:nvSpPr>
          <p:spPr>
            <a:xfrm>
              <a:off x="10410955" y="4358485"/>
              <a:ext cx="1617210" cy="943848"/>
            </a:xfrm>
            <a:prstGeom prst="rect">
              <a:avLst/>
            </a:prstGeom>
            <a:noFill/>
          </p:spPr>
          <p:txBody>
            <a:bodyPr wrap="square" rtlCol="0">
              <a:spAutoFit/>
            </a:bodyPr>
            <a:lstStyle/>
            <a:p>
              <a:pPr algn="ctr" fontAlgn="auto">
                <a:spcBef>
                  <a:spcPts val="0"/>
                </a:spcBef>
                <a:spcAft>
                  <a:spcPts val="0"/>
                </a:spcAft>
              </a:pPr>
              <a:r>
                <a:rPr lang="en-US" sz="1600" b="1" dirty="0" smtClean="0">
                  <a:solidFill>
                    <a:prstClr val="white"/>
                  </a:solidFill>
                  <a:latin typeface="Arial" panose="020B0604020202020204" pitchFamily="34" charset="0"/>
                  <a:ea typeface="MS PGothic" pitchFamily="34" charset="-128"/>
                  <a:cs typeface="Arial" panose="020B0604020202020204" pitchFamily="34" charset="0"/>
                </a:rPr>
                <a:t>From</a:t>
              </a:r>
            </a:p>
            <a:p>
              <a:pPr algn="ctr" fontAlgn="auto">
                <a:spcBef>
                  <a:spcPts val="0"/>
                </a:spcBef>
                <a:spcAft>
                  <a:spcPts val="0"/>
                </a:spcAft>
              </a:pPr>
              <a:r>
                <a:rPr lang="en-US" sz="2400" b="1" dirty="0" smtClean="0">
                  <a:solidFill>
                    <a:prstClr val="white"/>
                  </a:solidFill>
                  <a:latin typeface="Arial" panose="020B0604020202020204" pitchFamily="34" charset="0"/>
                  <a:ea typeface="MS PGothic" pitchFamily="34" charset="-128"/>
                  <a:cs typeface="Arial" panose="020B0604020202020204" pitchFamily="34" charset="0"/>
                </a:rPr>
                <a:t>13</a:t>
              </a:r>
              <a:r>
                <a:rPr lang="en-US" sz="2400" b="1" baseline="30000" dirty="0" smtClean="0">
                  <a:solidFill>
                    <a:prstClr val="white"/>
                  </a:solidFill>
                  <a:latin typeface="Arial" panose="020B0604020202020204" pitchFamily="34" charset="0"/>
                  <a:ea typeface="MS PGothic" pitchFamily="34" charset="-128"/>
                  <a:cs typeface="Arial" panose="020B0604020202020204" pitchFamily="34" charset="0"/>
                </a:rPr>
                <a:t>th</a:t>
              </a:r>
              <a:r>
                <a:rPr lang="en-US" sz="2400" b="1" dirty="0">
                  <a:solidFill>
                    <a:prstClr val="white"/>
                  </a:solidFill>
                  <a:latin typeface="Arial" panose="020B0604020202020204" pitchFamily="34" charset="0"/>
                  <a:ea typeface="MS PGothic" pitchFamily="34" charset="-128"/>
                  <a:cs typeface="Arial" panose="020B0604020202020204" pitchFamily="34" charset="0"/>
                </a:rPr>
                <a:t> </a:t>
              </a:r>
              <a:r>
                <a:rPr lang="en-US" sz="2400" b="1" dirty="0" smtClean="0">
                  <a:solidFill>
                    <a:prstClr val="white"/>
                  </a:solidFill>
                  <a:latin typeface="Arial" panose="020B0604020202020204" pitchFamily="34" charset="0"/>
                  <a:ea typeface="MS PGothic" pitchFamily="34" charset="-128"/>
                  <a:cs typeface="Arial" panose="020B0604020202020204" pitchFamily="34" charset="0"/>
                </a:rPr>
                <a:t>Nov</a:t>
              </a:r>
              <a:endParaRPr lang="en-US" sz="2400" b="1" dirty="0">
                <a:solidFill>
                  <a:prstClr val="white"/>
                </a:solidFill>
                <a:latin typeface="Arial" panose="020B0604020202020204" pitchFamily="34" charset="0"/>
                <a:ea typeface="MS PGothic" pitchFamily="34" charset="-128"/>
                <a:cs typeface="Arial" panose="020B0604020202020204" pitchFamily="34" charset="0"/>
              </a:endParaRPr>
            </a:p>
          </p:txBody>
        </p:sp>
      </p:grpSp>
      <p:sp>
        <p:nvSpPr>
          <p:cNvPr id="13" name="Rectangle 12"/>
          <p:cNvSpPr/>
          <p:nvPr/>
        </p:nvSpPr>
        <p:spPr>
          <a:xfrm>
            <a:off x="4812635" y="4701340"/>
            <a:ext cx="3344779" cy="279734"/>
          </a:xfrm>
          <a:prstGeom prst="rect">
            <a:avLst/>
          </a:prstGeom>
          <a:solidFill>
            <a:srgbClr val="15A5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spTree>
    <p:extLst>
      <p:ext uri="{BB962C8B-B14F-4D97-AF65-F5344CB8AC3E}">
        <p14:creationId xmlns:p14="http://schemas.microsoft.com/office/powerpoint/2010/main" val="527540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repeatCount="indefinite" fill="hold" grpId="0" nodeType="withEffect">
                                  <p:stCondLst>
                                    <p:cond delay="0"/>
                                  </p:stCondLst>
                                  <p:endCondLst>
                                    <p:cond evt="onNext" delay="0">
                                      <p:tgtEl>
                                        <p:sldTgt/>
                                      </p:tgtEl>
                                    </p:cond>
                                  </p:endCondLst>
                                  <p:childTnLst>
                                    <p:animEffect transition="out" filter="wheel(1)">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anim calcmode="lin" valueType="num">
                                      <p:cBhvr>
                                        <p:cTn id="11" dur="2000" fill="hold"/>
                                        <p:tgtEl>
                                          <p:spTgt spid="10"/>
                                        </p:tgtEl>
                                        <p:attrNameLst>
                                          <p:attrName>ppt_x</p:attrName>
                                        </p:attrNameLst>
                                      </p:cBhvr>
                                      <p:tavLst>
                                        <p:tav tm="0">
                                          <p:val>
                                            <p:strVal val="#ppt_x"/>
                                          </p:val>
                                        </p:tav>
                                        <p:tav tm="100000">
                                          <p:val>
                                            <p:strVal val="#ppt_x"/>
                                          </p:val>
                                        </p:tav>
                                      </p:tavLst>
                                    </p:anim>
                                    <p:anim calcmode="lin" valueType="num">
                                      <p:cBhvr>
                                        <p:cTn id="12"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B5EF"/>
        </a:solidFill>
        <a:effectLst/>
      </p:bgPr>
    </p:bg>
    <p:spTree>
      <p:nvGrpSpPr>
        <p:cNvPr id="1" name=""/>
        <p:cNvGrpSpPr/>
        <p:nvPr/>
      </p:nvGrpSpPr>
      <p:grpSpPr>
        <a:xfrm>
          <a:off x="0" y="0"/>
          <a:ext cx="0" cy="0"/>
          <a:chOff x="0" y="0"/>
          <a:chExt cx="0" cy="0"/>
        </a:xfrm>
      </p:grpSpPr>
      <p:sp>
        <p:nvSpPr>
          <p:cNvPr id="3" name="Rectangle 2"/>
          <p:cNvSpPr/>
          <p:nvPr/>
        </p:nvSpPr>
        <p:spPr>
          <a:xfrm>
            <a:off x="0" y="1"/>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NZ">
              <a:solidFill>
                <a:prstClr val="white"/>
              </a:solidFill>
            </a:endParaRPr>
          </a:p>
        </p:txBody>
      </p:sp>
      <p:pic>
        <p:nvPicPr>
          <p:cNvPr id="2" name="Picture 1" descr="ppt-2degrees-slide10.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6083480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tooltip="Click here to play video in your browser"/>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7" y="1263792"/>
            <a:ext cx="4876633" cy="2732595"/>
          </a:xfrm>
          <a:prstGeom prst="rect">
            <a:avLst/>
          </a:prstGeom>
        </p:spPr>
      </p:pic>
    </p:spTree>
    <p:extLst>
      <p:ext uri="{BB962C8B-B14F-4D97-AF65-F5344CB8AC3E}">
        <p14:creationId xmlns:p14="http://schemas.microsoft.com/office/powerpoint/2010/main" val="400989441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170" y="960747"/>
            <a:ext cx="4914484" cy="2923877"/>
          </a:xfrm>
          <a:prstGeom prst="rect">
            <a:avLst/>
          </a:prstGeom>
          <a:noFill/>
        </p:spPr>
        <p:txBody>
          <a:bodyPr wrap="square">
            <a:spAutoFit/>
          </a:bodyPr>
          <a:lstStyle/>
          <a:p>
            <a:pPr algn="ctr" defTabSz="387350">
              <a:defRPr/>
            </a:pPr>
            <a:r>
              <a:rPr lang="en-AU" sz="5400" dirty="0">
                <a:solidFill>
                  <a:srgbClr val="3BB5EF"/>
                </a:solidFill>
                <a:latin typeface="Calibri" pitchFamily="34" charset="0"/>
                <a:ea typeface="MS PGothic" pitchFamily="34" charset="-128"/>
                <a:cs typeface="+mn-cs"/>
              </a:rPr>
              <a:t>ACN &amp; 2degrees Training</a:t>
            </a:r>
          </a:p>
          <a:p>
            <a:pPr algn="ctr" defTabSz="387350">
              <a:defRPr/>
            </a:pPr>
            <a:endParaRPr lang="en-AU" sz="3200" dirty="0">
              <a:solidFill>
                <a:srgbClr val="3BB5EF"/>
              </a:solidFill>
              <a:latin typeface="Calibri" pitchFamily="34" charset="0"/>
              <a:ea typeface="MS PGothic" pitchFamily="34" charset="-128"/>
              <a:cs typeface="+mn-cs"/>
            </a:endParaRPr>
          </a:p>
          <a:p>
            <a:pPr algn="ctr" defTabSz="387350">
              <a:defRPr/>
            </a:pPr>
            <a:r>
              <a:rPr lang="en-AU" sz="4400" dirty="0">
                <a:solidFill>
                  <a:srgbClr val="3BB5EF"/>
                </a:solidFill>
                <a:latin typeface="Calibri" pitchFamily="34" charset="0"/>
                <a:ea typeface="MS PGothic" pitchFamily="34" charset="-128"/>
                <a:cs typeface="+mn-cs"/>
              </a:rPr>
              <a:t>Gerard Frack</a:t>
            </a:r>
          </a:p>
        </p:txBody>
      </p:sp>
      <p:pic>
        <p:nvPicPr>
          <p:cNvPr id="24579"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118219" y="4157838"/>
            <a:ext cx="961552" cy="98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63799" y="4571360"/>
            <a:ext cx="1760538"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1"/>
          <a:stretch/>
        </p:blipFill>
        <p:spPr bwMode="auto">
          <a:xfrm>
            <a:off x="5537606" y="1152681"/>
            <a:ext cx="3221090" cy="263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90391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2degrees and ACN </a:t>
            </a:r>
            <a:endParaRPr lang="en-NZ" dirty="0"/>
          </a:p>
        </p:txBody>
      </p:sp>
      <p:sp>
        <p:nvSpPr>
          <p:cNvPr id="3" name="Content Placeholder 2"/>
          <p:cNvSpPr>
            <a:spLocks noGrp="1"/>
          </p:cNvSpPr>
          <p:nvPr>
            <p:ph idx="1"/>
          </p:nvPr>
        </p:nvSpPr>
        <p:spPr>
          <a:xfrm>
            <a:off x="628650" y="1014413"/>
            <a:ext cx="7886700" cy="3800475"/>
          </a:xfrm>
        </p:spPr>
        <p:txBody>
          <a:bodyPr>
            <a:normAutofit fontScale="92500"/>
          </a:bodyPr>
          <a:lstStyle/>
          <a:p>
            <a:r>
              <a:rPr lang="en-NZ" sz="2200" dirty="0" smtClean="0"/>
              <a:t>Most relevant category in the market </a:t>
            </a:r>
          </a:p>
          <a:p>
            <a:pPr lvl="1"/>
            <a:r>
              <a:rPr lang="en-NZ" sz="2200" dirty="0" smtClean="0"/>
              <a:t>117% of New Zealanders have a mobile phone </a:t>
            </a:r>
          </a:p>
          <a:p>
            <a:r>
              <a:rPr lang="en-NZ" sz="2200" dirty="0" smtClean="0"/>
              <a:t>Only 35% of New Zealanders are on account</a:t>
            </a:r>
          </a:p>
          <a:p>
            <a:pPr lvl="1"/>
            <a:r>
              <a:rPr lang="en-NZ" sz="2200" dirty="0" smtClean="0"/>
              <a:t>(Global average = 70%)</a:t>
            </a:r>
          </a:p>
          <a:p>
            <a:r>
              <a:rPr lang="en-NZ" sz="2200" dirty="0" smtClean="0"/>
              <a:t>Mobile is the biggest growth opportunity the market has ever seen </a:t>
            </a:r>
          </a:p>
          <a:p>
            <a:r>
              <a:rPr lang="en-NZ" sz="2200" dirty="0" smtClean="0"/>
              <a:t>You are at the forefront of ACNs growth into the New Zealand market </a:t>
            </a:r>
          </a:p>
          <a:p>
            <a:r>
              <a:rPr lang="en-NZ" sz="2200" dirty="0" smtClean="0"/>
              <a:t>Refer Reward Repeat incentive </a:t>
            </a:r>
          </a:p>
          <a:p>
            <a:pPr lvl="1"/>
            <a:r>
              <a:rPr lang="en-NZ" sz="2200" dirty="0" smtClean="0"/>
              <a:t>$10 2degrees account credit for each connection that you do </a:t>
            </a:r>
          </a:p>
          <a:p>
            <a:r>
              <a:rPr lang="en-NZ" sz="2200" dirty="0" smtClean="0"/>
              <a:t>Everybody knows someone that knows someone </a:t>
            </a:r>
          </a:p>
        </p:txBody>
      </p:sp>
    </p:spTree>
    <p:extLst>
      <p:ext uri="{BB962C8B-B14F-4D97-AF65-F5344CB8AC3E}">
        <p14:creationId xmlns:p14="http://schemas.microsoft.com/office/powerpoint/2010/main" val="1741687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Updates</a:t>
            </a:r>
            <a:endParaRPr lang="en-NZ" dirty="0"/>
          </a:p>
        </p:txBody>
      </p:sp>
      <p:sp>
        <p:nvSpPr>
          <p:cNvPr id="3" name="Content Placeholder 2"/>
          <p:cNvSpPr>
            <a:spLocks noGrp="1"/>
          </p:cNvSpPr>
          <p:nvPr>
            <p:ph idx="1"/>
          </p:nvPr>
        </p:nvSpPr>
        <p:spPr/>
        <p:txBody>
          <a:bodyPr/>
          <a:lstStyle/>
          <a:p>
            <a:r>
              <a:rPr lang="en-NZ" dirty="0" smtClean="0"/>
              <a:t>Add connection </a:t>
            </a:r>
          </a:p>
          <a:p>
            <a:pPr lvl="1"/>
            <a:r>
              <a:rPr lang="en-NZ" dirty="0" smtClean="0"/>
              <a:t>Due for on Wednesday15</a:t>
            </a:r>
            <a:r>
              <a:rPr lang="en-NZ" baseline="30000" dirty="0" smtClean="0"/>
              <a:t>th</a:t>
            </a:r>
            <a:r>
              <a:rPr lang="en-NZ" dirty="0" smtClean="0"/>
              <a:t> with better functionality </a:t>
            </a:r>
          </a:p>
          <a:p>
            <a:r>
              <a:rPr lang="en-NZ" dirty="0" smtClean="0"/>
              <a:t>Data Entry </a:t>
            </a:r>
          </a:p>
          <a:p>
            <a:pPr lvl="1"/>
            <a:r>
              <a:rPr lang="en-NZ" dirty="0" smtClean="0"/>
              <a:t>This is </a:t>
            </a:r>
            <a:r>
              <a:rPr lang="en-NZ" b="1" i="1" u="sng" dirty="0" smtClean="0"/>
              <a:t>crucial</a:t>
            </a:r>
            <a:r>
              <a:rPr lang="en-NZ" dirty="0" smtClean="0"/>
              <a:t> to get right </a:t>
            </a:r>
          </a:p>
          <a:p>
            <a:r>
              <a:rPr lang="en-NZ" dirty="0" smtClean="0"/>
              <a:t>Training </a:t>
            </a:r>
          </a:p>
          <a:p>
            <a:pPr lvl="1"/>
            <a:r>
              <a:rPr lang="en-NZ" dirty="0" smtClean="0"/>
              <a:t>Revised training is on the way to address known areas of confusion and provide more explanation </a:t>
            </a:r>
          </a:p>
          <a:p>
            <a:r>
              <a:rPr lang="en-NZ" dirty="0" smtClean="0"/>
              <a:t>New offers on 13</a:t>
            </a:r>
            <a:r>
              <a:rPr lang="en-NZ" baseline="30000" dirty="0" smtClean="0"/>
              <a:t>th</a:t>
            </a:r>
            <a:r>
              <a:rPr lang="en-NZ" dirty="0" smtClean="0"/>
              <a:t> Nov</a:t>
            </a:r>
            <a:endParaRPr lang="en-NZ" dirty="0"/>
          </a:p>
          <a:p>
            <a:r>
              <a:rPr lang="en-NZ" dirty="0" smtClean="0"/>
              <a:t>Streamlining of behind the scenes processes  </a:t>
            </a:r>
          </a:p>
        </p:txBody>
      </p:sp>
    </p:spTree>
    <p:extLst>
      <p:ext uri="{BB962C8B-B14F-4D97-AF65-F5344CB8AC3E}">
        <p14:creationId xmlns:p14="http://schemas.microsoft.com/office/powerpoint/2010/main" val="282921780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dirty="0" smtClean="0"/>
              <a:t>How do you make it happen?</a:t>
            </a:r>
            <a:endParaRPr lang="en-NZ" dirty="0"/>
          </a:p>
        </p:txBody>
      </p:sp>
      <p:sp>
        <p:nvSpPr>
          <p:cNvPr id="3" name="Content Placeholder 2"/>
          <p:cNvSpPr>
            <a:spLocks noGrp="1"/>
          </p:cNvSpPr>
          <p:nvPr>
            <p:ph idx="1"/>
          </p:nvPr>
        </p:nvSpPr>
        <p:spPr/>
        <p:txBody>
          <a:bodyPr/>
          <a:lstStyle/>
          <a:p>
            <a:pPr marL="514350" indent="-514350">
              <a:buFont typeface="+mj-lt"/>
              <a:buAutoNum type="arabicPeriod"/>
            </a:pPr>
            <a:r>
              <a:rPr lang="en-NZ" dirty="0" smtClean="0"/>
              <a:t>Log onto ACN site</a:t>
            </a:r>
          </a:p>
          <a:p>
            <a:pPr marL="514350" indent="-514350">
              <a:buFont typeface="+mj-lt"/>
              <a:buAutoNum type="arabicPeriod"/>
            </a:pPr>
            <a:r>
              <a:rPr lang="en-NZ" dirty="0" smtClean="0"/>
              <a:t>Enter your IBO details and customer details </a:t>
            </a:r>
          </a:p>
          <a:p>
            <a:pPr marL="514350" indent="-514350">
              <a:buFont typeface="+mj-lt"/>
              <a:buAutoNum type="arabicPeriod"/>
            </a:pPr>
            <a:r>
              <a:rPr lang="en-NZ" dirty="0" smtClean="0"/>
              <a:t>Click through to 2degrees online signup </a:t>
            </a:r>
          </a:p>
          <a:p>
            <a:pPr lvl="1"/>
            <a:r>
              <a:rPr lang="en-NZ" dirty="0" smtClean="0"/>
              <a:t>Simple process</a:t>
            </a:r>
          </a:p>
          <a:p>
            <a:pPr lvl="1"/>
            <a:r>
              <a:rPr lang="en-NZ" dirty="0" smtClean="0"/>
              <a:t>Real time credit check </a:t>
            </a:r>
          </a:p>
          <a:p>
            <a:pPr lvl="1"/>
            <a:r>
              <a:rPr lang="en-NZ" dirty="0" smtClean="0"/>
              <a:t>Real time results </a:t>
            </a:r>
            <a:endParaRPr lang="en-NZ" dirty="0"/>
          </a:p>
        </p:txBody>
      </p:sp>
      <p:sp>
        <p:nvSpPr>
          <p:cNvPr id="4" name="Rounded Rectangular Callout 3"/>
          <p:cNvSpPr/>
          <p:nvPr/>
        </p:nvSpPr>
        <p:spPr>
          <a:xfrm>
            <a:off x="4258003" y="2745154"/>
            <a:ext cx="4257347" cy="2202962"/>
          </a:xfrm>
          <a:prstGeom prst="wedgeRoundRectCallout">
            <a:avLst>
              <a:gd name="adj1" fmla="val -37519"/>
              <a:gd name="adj2" fmla="val -71534"/>
              <a:gd name="adj3" fmla="val 1666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3200" b="1" u="sng" dirty="0" smtClean="0">
                <a:solidFill>
                  <a:prstClr val="white"/>
                </a:solidFill>
              </a:rPr>
              <a:t>NOTE:</a:t>
            </a:r>
          </a:p>
          <a:p>
            <a:pPr algn="ctr" fontAlgn="auto">
              <a:spcBef>
                <a:spcPts val="0"/>
              </a:spcBef>
              <a:spcAft>
                <a:spcPts val="0"/>
              </a:spcAft>
            </a:pPr>
            <a:r>
              <a:rPr lang="en-NZ" sz="2200" dirty="0" smtClean="0">
                <a:solidFill>
                  <a:prstClr val="white"/>
                </a:solidFill>
              </a:rPr>
              <a:t>Customer must enter details exactly as on their Drivers licence and exactly the same on both the ACN site and the 2degrees site </a:t>
            </a:r>
            <a:r>
              <a:rPr lang="en-NZ" sz="2200" b="1" dirty="0" smtClean="0">
                <a:solidFill>
                  <a:prstClr val="white"/>
                </a:solidFill>
              </a:rPr>
              <a:t> </a:t>
            </a:r>
          </a:p>
        </p:txBody>
      </p:sp>
    </p:spTree>
    <p:extLst>
      <p:ext uri="{BB962C8B-B14F-4D97-AF65-F5344CB8AC3E}">
        <p14:creationId xmlns:p14="http://schemas.microsoft.com/office/powerpoint/2010/main" val="250276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Tips</a:t>
            </a:r>
            <a:endParaRPr lang="en-US" dirty="0"/>
          </a:p>
        </p:txBody>
      </p:sp>
      <p:sp>
        <p:nvSpPr>
          <p:cNvPr id="3" name="Content Placeholder 2"/>
          <p:cNvSpPr>
            <a:spLocks noGrp="1"/>
          </p:cNvSpPr>
          <p:nvPr>
            <p:ph idx="1"/>
          </p:nvPr>
        </p:nvSpPr>
        <p:spPr>
          <a:xfrm>
            <a:off x="0" y="1098551"/>
            <a:ext cx="8987692" cy="3534173"/>
          </a:xfrm>
        </p:spPr>
        <p:txBody>
          <a:bodyPr>
            <a:noAutofit/>
          </a:bodyPr>
          <a:lstStyle/>
          <a:p>
            <a:pPr marL="514350"/>
            <a:r>
              <a:rPr lang="en-AU" sz="1500" dirty="0"/>
              <a:t>Ensure Customers Enter the same Name, Email address &amp; date of birth in your storefront and on the 2degrees application.</a:t>
            </a:r>
          </a:p>
          <a:p>
            <a:pPr marL="514350"/>
            <a:r>
              <a:rPr lang="en-AU" sz="1500" dirty="0"/>
              <a:t>Ensure personal details (e.g. full name) provided on the application matches the Driver’s License.</a:t>
            </a:r>
          </a:p>
          <a:p>
            <a:pPr marL="514350"/>
            <a:r>
              <a:rPr lang="en-AU" sz="1500" dirty="0"/>
              <a:t>If your customer needs to go back to reselect their plan, or change details after completing the Personal ID section, they will need to start over and clear their browsing history and Cache (or use a private web browser like Google Chrome’s incognito mode)</a:t>
            </a:r>
          </a:p>
          <a:p>
            <a:pPr marL="514350"/>
            <a:r>
              <a:rPr lang="en-AU" sz="1500" dirty="0"/>
              <a:t>To pass the 2degrees credit check it is important to make sure details like current residential address, and time spent at current address match official government records and are as accurate as possible.</a:t>
            </a:r>
          </a:p>
          <a:p>
            <a:pPr marL="514350"/>
            <a:r>
              <a:rPr lang="en-AU" sz="1500" dirty="0"/>
              <a:t>If multiple orders have been submitted from the same device, your customers may receive  an error message like:  “You already have an approved order.” Customers should clear their cache and delete cookies and repeat which should fix the issue. Alternatively using a private browser like ‘Google Chrome Incognito Mode’ may fix this issue.</a:t>
            </a:r>
          </a:p>
          <a:p>
            <a:pPr marL="514350"/>
            <a:r>
              <a:rPr lang="en-AU" sz="1500" dirty="0"/>
              <a:t>If your customer does get stuck and is unable to complete their order, please fill in an IBO enquiry form on their behalf with their customer details.</a:t>
            </a:r>
          </a:p>
        </p:txBody>
      </p:sp>
    </p:spTree>
    <p:extLst>
      <p:ext uri="{BB962C8B-B14F-4D97-AF65-F5344CB8AC3E}">
        <p14:creationId xmlns:p14="http://schemas.microsoft.com/office/powerpoint/2010/main" val="208832583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Image result for webinar 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9190" y="1440451"/>
            <a:ext cx="3295291" cy="247146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880237" y="1395062"/>
            <a:ext cx="4878124" cy="2308324"/>
          </a:xfrm>
          <a:prstGeom prst="rect">
            <a:avLst/>
          </a:prstGeom>
        </p:spPr>
        <p:txBody>
          <a:bodyPr wrap="square">
            <a:spAutoFit/>
          </a:bodyPr>
          <a:lstStyle/>
          <a:p>
            <a:pPr marL="285750" indent="-285750">
              <a:buFont typeface="Arial" pitchFamily="34" charset="0"/>
              <a:buChar char="•"/>
            </a:pPr>
            <a:r>
              <a:rPr lang="en-AU" dirty="0">
                <a:solidFill>
                  <a:srgbClr val="3CA0DD"/>
                </a:solidFill>
                <a:cs typeface="+mn-cs"/>
              </a:rPr>
              <a:t>Guides you through each step of the sign up journey </a:t>
            </a:r>
          </a:p>
          <a:p>
            <a:pPr marL="285750" indent="-285750">
              <a:buFont typeface="Arial" pitchFamily="34" charset="0"/>
              <a:buChar char="•"/>
            </a:pPr>
            <a:endParaRPr lang="en-AU" dirty="0">
              <a:solidFill>
                <a:srgbClr val="3CA0DD"/>
              </a:solidFill>
              <a:cs typeface="+mn-cs"/>
            </a:endParaRPr>
          </a:p>
          <a:p>
            <a:pPr marL="285750" indent="-285750">
              <a:buFont typeface="Arial" pitchFamily="34" charset="0"/>
              <a:buChar char="•"/>
            </a:pPr>
            <a:r>
              <a:rPr lang="en-AU" dirty="0">
                <a:solidFill>
                  <a:srgbClr val="3CA0DD"/>
                </a:solidFill>
                <a:cs typeface="+mn-cs"/>
              </a:rPr>
              <a:t>Provides important information to help your customer sign up with minimum fuss</a:t>
            </a:r>
          </a:p>
          <a:p>
            <a:pPr marL="285750" indent="-285750">
              <a:buFont typeface="Arial" pitchFamily="34" charset="0"/>
              <a:buChar char="•"/>
            </a:pPr>
            <a:endParaRPr lang="en-AU" dirty="0">
              <a:solidFill>
                <a:srgbClr val="3CA0DD"/>
              </a:solidFill>
              <a:cs typeface="+mn-cs"/>
            </a:endParaRPr>
          </a:p>
          <a:p>
            <a:pPr marL="285750" indent="-285750">
              <a:buFont typeface="Arial" pitchFamily="34" charset="0"/>
              <a:buChar char="•"/>
            </a:pPr>
            <a:r>
              <a:rPr lang="en-AU" dirty="0">
                <a:solidFill>
                  <a:srgbClr val="3CA0DD"/>
                </a:solidFill>
                <a:cs typeface="+mn-cs"/>
              </a:rPr>
              <a:t>Will help you receive your points and residuals as quickly as possible!</a:t>
            </a:r>
          </a:p>
        </p:txBody>
      </p:sp>
      <p:sp>
        <p:nvSpPr>
          <p:cNvPr id="10" name="Shape 100"/>
          <p:cNvSpPr/>
          <p:nvPr/>
        </p:nvSpPr>
        <p:spPr>
          <a:xfrm>
            <a:off x="482600" y="280972"/>
            <a:ext cx="8661400" cy="746358"/>
          </a:xfrm>
          <a:prstGeom prst="rect">
            <a:avLst/>
          </a:prstGeom>
          <a:ln w="12700">
            <a:miter lim="400000"/>
          </a:ln>
          <a:extLst>
            <a:ext uri="{C572A759-6A51-4108-AA02-DFA0A04FC94B}">
              <ma14:wrappingTextBoxFlag xmlns:ma14="http://schemas.microsoft.com/office/mac/drawingml/2011/main" val="1"/>
            </a:ext>
          </a:extLst>
        </p:spPr>
        <p:txBody>
          <a:bodyPr wrap="square" lIns="34290" tIns="34290" rIns="34290" bIns="34290" anchor="t">
            <a:spAutoFit/>
          </a:bodyPr>
          <a:lstStyle/>
          <a:p>
            <a:pPr defTabSz="171450">
              <a:defRPr sz="1800"/>
            </a:pPr>
            <a:r>
              <a:rPr lang="en-AU" sz="4000" b="1" dirty="0">
                <a:solidFill>
                  <a:srgbClr val="3CA0DD"/>
                </a:solidFill>
                <a:latin typeface="Arial" panose="020B0604020202020204" pitchFamily="34" charset="0"/>
                <a:ea typeface="MS PGothic" pitchFamily="34" charset="-128"/>
                <a:cs typeface="Arial" panose="020B0604020202020204" pitchFamily="34" charset="0"/>
                <a:sym typeface="Calibri"/>
              </a:rPr>
              <a:t>2degrees</a:t>
            </a:r>
            <a:r>
              <a:rPr lang="en-AU" sz="4400" b="1" dirty="0">
                <a:solidFill>
                  <a:srgbClr val="00B050"/>
                </a:solidFill>
                <a:latin typeface="Candara" pitchFamily="34" charset="0"/>
                <a:ea typeface="Helvetica" charset="0"/>
                <a:cs typeface="Helvetica" charset="0"/>
                <a:sym typeface="Calibri"/>
              </a:rPr>
              <a:t> </a:t>
            </a:r>
            <a:r>
              <a:rPr lang="en-AU" sz="4000" b="1" dirty="0">
                <a:solidFill>
                  <a:srgbClr val="3CA0DD"/>
                </a:solidFill>
                <a:latin typeface="Arial" panose="020B0604020202020204" pitchFamily="34" charset="0"/>
                <a:ea typeface="MS PGothic" pitchFamily="34" charset="-128"/>
                <a:cs typeface="Arial" panose="020B0604020202020204" pitchFamily="34" charset="0"/>
                <a:sym typeface="Calibri"/>
              </a:rPr>
              <a:t>Sign up webinar</a:t>
            </a:r>
          </a:p>
        </p:txBody>
      </p:sp>
      <p:sp>
        <p:nvSpPr>
          <p:cNvPr id="11" name="Rectangle 10"/>
          <p:cNvSpPr/>
          <p:nvPr/>
        </p:nvSpPr>
        <p:spPr>
          <a:xfrm>
            <a:off x="3889519" y="3798532"/>
            <a:ext cx="4878124" cy="830997"/>
          </a:xfrm>
          <a:prstGeom prst="rect">
            <a:avLst/>
          </a:prstGeom>
        </p:spPr>
        <p:txBody>
          <a:bodyPr wrap="square">
            <a:spAutoFit/>
          </a:bodyPr>
          <a:lstStyle/>
          <a:p>
            <a:pPr algn="ctr"/>
            <a:r>
              <a:rPr lang="en-AU" sz="2400" b="1" dirty="0">
                <a:solidFill>
                  <a:srgbClr val="3CA0DD"/>
                </a:solidFill>
                <a:cs typeface="+mn-cs"/>
              </a:rPr>
              <a:t>Available via Pacific Compass in </a:t>
            </a:r>
          </a:p>
          <a:p>
            <a:pPr algn="ctr"/>
            <a:r>
              <a:rPr lang="en-AU" sz="2400" b="1" dirty="0">
                <a:solidFill>
                  <a:srgbClr val="3CA0DD"/>
                </a:solidFill>
                <a:cs typeface="+mn-cs"/>
              </a:rPr>
              <a:t>Product Resources - NZ</a:t>
            </a:r>
          </a:p>
        </p:txBody>
      </p:sp>
    </p:spTree>
    <p:extLst>
      <p:ext uri="{BB962C8B-B14F-4D97-AF65-F5344CB8AC3E}">
        <p14:creationId xmlns:p14="http://schemas.microsoft.com/office/powerpoint/2010/main" val="1968756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1026" name="Picture 2" descr="http://2dacn.co.nz/inc/img/logo/acn-promo.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
            <a:ext cx="7189076" cy="232699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745" y="2326993"/>
            <a:ext cx="4467897" cy="2816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79516" y="5274"/>
            <a:ext cx="2264487" cy="2321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3563003" y="165545"/>
            <a:ext cx="5423338" cy="591207"/>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2800" b="1" dirty="0" smtClean="0">
                <a:solidFill>
                  <a:prstClr val="white"/>
                </a:solidFill>
              </a:rPr>
              <a:t>Go to </a:t>
            </a:r>
            <a:r>
              <a:rPr lang="en-NZ" sz="2800" b="1" dirty="0" smtClean="0">
                <a:solidFill>
                  <a:srgbClr val="0070C0"/>
                </a:solidFill>
              </a:rPr>
              <a:t>2dacn.co.nz </a:t>
            </a:r>
            <a:r>
              <a:rPr lang="en-NZ" sz="2800" b="1" dirty="0" smtClean="0">
                <a:solidFill>
                  <a:prstClr val="white"/>
                </a:solidFill>
              </a:rPr>
              <a:t>to register</a:t>
            </a:r>
            <a:endParaRPr lang="en-NZ" sz="2800" b="1" dirty="0">
              <a:solidFill>
                <a:prstClr val="white"/>
              </a:solidFill>
            </a:endParaRPr>
          </a:p>
        </p:txBody>
      </p:sp>
      <p:sp>
        <p:nvSpPr>
          <p:cNvPr id="4" name="Explosion 1 3"/>
          <p:cNvSpPr/>
          <p:nvPr/>
        </p:nvSpPr>
        <p:spPr>
          <a:xfrm>
            <a:off x="3563006" y="1785446"/>
            <a:ext cx="5707121" cy="3358055"/>
          </a:xfrm>
          <a:prstGeom prst="irregularSeal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2000" b="1" dirty="0" smtClean="0">
                <a:solidFill>
                  <a:prstClr val="white"/>
                </a:solidFill>
              </a:rPr>
              <a:t>Launch Bonus </a:t>
            </a:r>
            <a:br>
              <a:rPr lang="en-NZ" sz="2000" b="1" dirty="0" smtClean="0">
                <a:solidFill>
                  <a:prstClr val="white"/>
                </a:solidFill>
              </a:rPr>
            </a:br>
            <a:r>
              <a:rPr lang="en-NZ" sz="2000" b="1" dirty="0" smtClean="0">
                <a:solidFill>
                  <a:prstClr val="white"/>
                </a:solidFill>
              </a:rPr>
              <a:t>All qualifying sales from 24</a:t>
            </a:r>
            <a:r>
              <a:rPr lang="en-NZ" sz="2000" b="1" baseline="30000" dirty="0" smtClean="0">
                <a:solidFill>
                  <a:prstClr val="white"/>
                </a:solidFill>
              </a:rPr>
              <a:t>th</a:t>
            </a:r>
            <a:r>
              <a:rPr lang="en-NZ" sz="2000" b="1" dirty="0" smtClean="0">
                <a:solidFill>
                  <a:prstClr val="white"/>
                </a:solidFill>
              </a:rPr>
              <a:t> Sept to 31</a:t>
            </a:r>
            <a:r>
              <a:rPr lang="en-NZ" sz="2000" b="1" baseline="30000" dirty="0" smtClean="0">
                <a:solidFill>
                  <a:prstClr val="white"/>
                </a:solidFill>
              </a:rPr>
              <a:t>st</a:t>
            </a:r>
            <a:r>
              <a:rPr lang="en-NZ" sz="2000" b="1" dirty="0" smtClean="0">
                <a:solidFill>
                  <a:prstClr val="white"/>
                </a:solidFill>
              </a:rPr>
              <a:t> Dec get $15 credit instead of $10</a:t>
            </a:r>
            <a:endParaRPr lang="en-NZ" sz="2000" b="1" dirty="0">
              <a:solidFill>
                <a:prstClr val="white"/>
              </a:solidFill>
            </a:endParaRPr>
          </a:p>
        </p:txBody>
      </p:sp>
    </p:spTree>
    <p:extLst>
      <p:ext uri="{BB962C8B-B14F-4D97-AF65-F5344CB8AC3E}">
        <p14:creationId xmlns:p14="http://schemas.microsoft.com/office/powerpoint/2010/main" val="1776052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B5E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Thank you</a:t>
            </a:r>
            <a:endParaRPr lang="en-US" sz="4000" dirty="0"/>
          </a:p>
        </p:txBody>
      </p:sp>
    </p:spTree>
    <p:extLst>
      <p:ext uri="{BB962C8B-B14F-4D97-AF65-F5344CB8AC3E}">
        <p14:creationId xmlns:p14="http://schemas.microsoft.com/office/powerpoint/2010/main" val="194639591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170" y="960747"/>
            <a:ext cx="4914484" cy="2923877"/>
          </a:xfrm>
          <a:prstGeom prst="rect">
            <a:avLst/>
          </a:prstGeom>
          <a:noFill/>
        </p:spPr>
        <p:txBody>
          <a:bodyPr wrap="square">
            <a:spAutoFit/>
          </a:bodyPr>
          <a:lstStyle/>
          <a:p>
            <a:pPr algn="ctr" defTabSz="387350">
              <a:defRPr/>
            </a:pPr>
            <a:r>
              <a:rPr lang="en-AU" sz="5400" dirty="0">
                <a:solidFill>
                  <a:srgbClr val="3BB5EF"/>
                </a:solidFill>
                <a:latin typeface="Calibri" pitchFamily="34" charset="0"/>
                <a:ea typeface="MS PGothic" pitchFamily="34" charset="-128"/>
                <a:cs typeface="+mn-cs"/>
              </a:rPr>
              <a:t>ACN &amp; 2degrees Training</a:t>
            </a:r>
          </a:p>
          <a:p>
            <a:pPr algn="ctr" defTabSz="387350">
              <a:defRPr/>
            </a:pPr>
            <a:endParaRPr lang="en-AU" sz="3200" dirty="0">
              <a:solidFill>
                <a:srgbClr val="3BB5EF"/>
              </a:solidFill>
              <a:latin typeface="Calibri" pitchFamily="34" charset="0"/>
              <a:ea typeface="MS PGothic" pitchFamily="34" charset="-128"/>
              <a:cs typeface="+mn-cs"/>
            </a:endParaRPr>
          </a:p>
          <a:p>
            <a:pPr algn="ctr" defTabSz="387350">
              <a:defRPr/>
            </a:pPr>
            <a:r>
              <a:rPr lang="en-AU" sz="4400" dirty="0">
                <a:solidFill>
                  <a:srgbClr val="3BB5EF"/>
                </a:solidFill>
                <a:latin typeface="Calibri" pitchFamily="34" charset="0"/>
                <a:ea typeface="MS PGothic" pitchFamily="34" charset="-128"/>
                <a:cs typeface="+mn-cs"/>
              </a:rPr>
              <a:t>Gerard Frack</a:t>
            </a:r>
          </a:p>
        </p:txBody>
      </p:sp>
      <p:pic>
        <p:nvPicPr>
          <p:cNvPr id="24579"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118219" y="4157838"/>
            <a:ext cx="961552" cy="98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63799" y="4571360"/>
            <a:ext cx="1760538"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1"/>
          <a:stretch/>
        </p:blipFill>
        <p:spPr bwMode="auto">
          <a:xfrm>
            <a:off x="5537606" y="1152681"/>
            <a:ext cx="3221090" cy="263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04584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52400" y="160338"/>
            <a:ext cx="9144000" cy="1116012"/>
          </a:xfrm>
          <a:prstGeom prst="rect">
            <a:avLst/>
          </a:prstGeom>
        </p:spPr>
        <p:txBody>
          <a:bodyPr/>
          <a:lstStyle>
            <a:lvl1pPr algn="ctr" rtl="0" eaLnBrk="1" fontAlgn="base" hangingPunct="1">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189"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378"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566"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754"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defRPr/>
            </a:pPr>
            <a:r>
              <a:rPr lang="en-AU" dirty="0" smtClean="0">
                <a:solidFill>
                  <a:srgbClr val="FFFFFF"/>
                </a:solidFill>
                <a:latin typeface="Candara"/>
              </a:rPr>
              <a:t>Overview of plans</a:t>
            </a:r>
            <a:endParaRPr lang="en-AU" dirty="0">
              <a:solidFill>
                <a:srgbClr val="FFFFFF"/>
              </a:solidFill>
              <a:latin typeface="Candara"/>
            </a:endParaRPr>
          </a:p>
        </p:txBody>
      </p:sp>
      <p:pic>
        <p:nvPicPr>
          <p:cNvPr id="778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8108" y="915599"/>
            <a:ext cx="7007784" cy="4103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12866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849813" y="2687639"/>
            <a:ext cx="2152650" cy="461962"/>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1 point</a:t>
            </a:r>
          </a:p>
        </p:txBody>
      </p:sp>
      <p:sp>
        <p:nvSpPr>
          <p:cNvPr id="5" name="Rounded Rectangle 4"/>
          <p:cNvSpPr/>
          <p:nvPr/>
        </p:nvSpPr>
        <p:spPr>
          <a:xfrm>
            <a:off x="4849813" y="3430589"/>
            <a:ext cx="2152650" cy="461962"/>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2 points</a:t>
            </a:r>
          </a:p>
        </p:txBody>
      </p:sp>
      <p:sp>
        <p:nvSpPr>
          <p:cNvPr id="6" name="Rounded Rectangle 5"/>
          <p:cNvSpPr/>
          <p:nvPr/>
        </p:nvSpPr>
        <p:spPr>
          <a:xfrm>
            <a:off x="4849813" y="4129089"/>
            <a:ext cx="2152650" cy="461962"/>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2 points</a:t>
            </a:r>
          </a:p>
        </p:txBody>
      </p:sp>
      <p:sp>
        <p:nvSpPr>
          <p:cNvPr id="29701" name="Text Placeholder 1"/>
          <p:cNvSpPr txBox="1">
            <a:spLocks/>
          </p:cNvSpPr>
          <p:nvPr/>
        </p:nvSpPr>
        <p:spPr bwMode="auto">
          <a:xfrm>
            <a:off x="685800" y="1016001"/>
            <a:ext cx="75374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marL="455613" indent="-455613"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lnSpc>
                <a:spcPct val="70000"/>
              </a:lnSpc>
              <a:spcBef>
                <a:spcPts val="2000"/>
              </a:spcBef>
              <a:buClr>
                <a:srgbClr val="FFFFFF"/>
              </a:buClr>
              <a:buFont typeface="Arial" pitchFamily="34" charset="0"/>
              <a:buChar char="•"/>
            </a:pPr>
            <a:r>
              <a:rPr lang="en-AU">
                <a:solidFill>
                  <a:srgbClr val="FFFFFF"/>
                </a:solidFill>
                <a:latin typeface="Candara" pitchFamily="34" charset="0"/>
                <a:cs typeface="+mn-cs"/>
              </a:rPr>
              <a:t>Residual commission up to 24 months </a:t>
            </a:r>
          </a:p>
          <a:p>
            <a:pPr eaLnBrk="1" hangingPunct="1">
              <a:lnSpc>
                <a:spcPct val="70000"/>
              </a:lnSpc>
              <a:spcBef>
                <a:spcPts val="2000"/>
              </a:spcBef>
              <a:buClr>
                <a:srgbClr val="FFFFFF"/>
              </a:buClr>
              <a:buFont typeface="Arial" pitchFamily="34" charset="0"/>
              <a:buChar char="•"/>
            </a:pPr>
            <a:r>
              <a:rPr lang="en-AU">
                <a:solidFill>
                  <a:srgbClr val="FFFFFF"/>
                </a:solidFill>
                <a:latin typeface="Candara" pitchFamily="34" charset="0"/>
                <a:cs typeface="+mn-cs"/>
              </a:rPr>
              <a:t>Commission rate </a:t>
            </a:r>
            <a:r>
              <a:rPr lang="mr-IN">
                <a:solidFill>
                  <a:srgbClr val="FFFFFF"/>
                </a:solidFill>
                <a:latin typeface="Candara" pitchFamily="34" charset="0"/>
                <a:cs typeface="Mangal"/>
              </a:rPr>
              <a:t>–</a:t>
            </a:r>
            <a:r>
              <a:rPr lang="en-AU">
                <a:solidFill>
                  <a:srgbClr val="FFFFFF"/>
                </a:solidFill>
                <a:latin typeface="Candara" pitchFamily="34" charset="0"/>
                <a:cs typeface="+mn-cs"/>
              </a:rPr>
              <a:t> 50% of monthly plan fee</a:t>
            </a:r>
          </a:p>
          <a:p>
            <a:pPr eaLnBrk="1" hangingPunct="1">
              <a:spcBef>
                <a:spcPts val="2000"/>
              </a:spcBef>
              <a:buClr>
                <a:srgbClr val="FFFFFF"/>
              </a:buClr>
              <a:buFont typeface="Arial" pitchFamily="34" charset="0"/>
              <a:buChar char="•"/>
            </a:pPr>
            <a:endParaRPr lang="en-AU">
              <a:solidFill>
                <a:srgbClr val="FFFFFF"/>
              </a:solidFill>
              <a:latin typeface="Candara" pitchFamily="34" charset="0"/>
              <a:cs typeface="+mn-cs"/>
            </a:endParaRPr>
          </a:p>
        </p:txBody>
      </p:sp>
      <p:sp>
        <p:nvSpPr>
          <p:cNvPr id="29702" name="Title 2"/>
          <p:cNvSpPr txBox="1">
            <a:spLocks/>
          </p:cNvSpPr>
          <p:nvPr/>
        </p:nvSpPr>
        <p:spPr bwMode="auto">
          <a:xfrm>
            <a:off x="0" y="-68263"/>
            <a:ext cx="9144000"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AU" sz="4400" b="1">
                <a:solidFill>
                  <a:srgbClr val="FFFFFF"/>
                </a:solidFill>
                <a:latin typeface="Candara" pitchFamily="34" charset="0"/>
                <a:cs typeface="+mn-cs"/>
              </a:rPr>
              <a:t>Mobile voice compensation</a:t>
            </a:r>
          </a:p>
        </p:txBody>
      </p:sp>
      <p:sp>
        <p:nvSpPr>
          <p:cNvPr id="9" name="Oval Callout 8"/>
          <p:cNvSpPr/>
          <p:nvPr/>
        </p:nvSpPr>
        <p:spPr>
          <a:xfrm>
            <a:off x="7404100" y="2779713"/>
            <a:ext cx="1638300" cy="1203325"/>
          </a:xfrm>
          <a:prstGeom prst="wedgeEllipseCallout">
            <a:avLst>
              <a:gd name="adj1" fmla="val -62193"/>
              <a:gd name="adj2" fmla="val 39387"/>
            </a:avLst>
          </a:prstGeom>
          <a:gradFill rotWithShape="1">
            <a:gsLst>
              <a:gs pos="7000">
                <a:srgbClr val="C61B1B">
                  <a:lumMod val="75000"/>
                </a:srgbClr>
              </a:gs>
              <a:gs pos="66000">
                <a:srgbClr val="C61B1B"/>
              </a:gs>
              <a:gs pos="100000">
                <a:srgbClr val="FF0000"/>
              </a:gs>
            </a:gsLst>
            <a:lin ang="16200000" scaled="0"/>
          </a:gradFill>
          <a:ln w="12700" cap="flat" cmpd="sng" algn="ctr">
            <a:noFill/>
            <a:prstDash val="solid"/>
          </a:ln>
          <a:effectLst/>
        </p:spPr>
        <p:txBody>
          <a:bodyPr lIns="91438" tIns="45719" rIns="91438" bIns="45719" anchor="ctr"/>
          <a:lstStyle/>
          <a:p>
            <a:pPr algn="ctr" fontAlgn="auto">
              <a:spcBef>
                <a:spcPts val="0"/>
              </a:spcBef>
              <a:spcAft>
                <a:spcPts val="0"/>
              </a:spcAft>
              <a:defRPr/>
            </a:pPr>
            <a:r>
              <a:rPr lang="en-US" kern="100" spc="100" baseline="30000" dirty="0">
                <a:solidFill>
                  <a:srgbClr val="FFFFFF"/>
                </a:solidFill>
                <a:latin typeface="Candara"/>
                <a:ea typeface="MS PGothic" pitchFamily="34" charset="-128"/>
                <a:cs typeface="+mn-cs"/>
              </a:rPr>
              <a:t>Bonus customer points* until </a:t>
            </a:r>
          </a:p>
          <a:p>
            <a:pPr algn="ctr" fontAlgn="auto">
              <a:spcBef>
                <a:spcPts val="0"/>
              </a:spcBef>
              <a:spcAft>
                <a:spcPts val="0"/>
              </a:spcAft>
              <a:defRPr/>
            </a:pPr>
            <a:r>
              <a:rPr lang="en-US" kern="100" spc="100" baseline="30000" dirty="0">
                <a:solidFill>
                  <a:srgbClr val="FFFFFF"/>
                </a:solidFill>
                <a:latin typeface="Candara"/>
                <a:ea typeface="MS PGothic" pitchFamily="34" charset="-128"/>
                <a:cs typeface="+mn-cs"/>
              </a:rPr>
              <a:t>30 </a:t>
            </a:r>
            <a:r>
              <a:rPr lang="en-US" kern="100" spc="100" baseline="30000" dirty="0" smtClean="0">
                <a:solidFill>
                  <a:srgbClr val="FFFFFF"/>
                </a:solidFill>
                <a:latin typeface="Candara"/>
                <a:ea typeface="MS PGothic" pitchFamily="34" charset="-128"/>
                <a:cs typeface="+mn-cs"/>
              </a:rPr>
              <a:t>Nov 2017</a:t>
            </a:r>
            <a:endParaRPr lang="en-US" kern="100" spc="100" baseline="30000" dirty="0">
              <a:solidFill>
                <a:srgbClr val="FFFFFF"/>
              </a:solidFill>
              <a:latin typeface="Candara"/>
              <a:ea typeface="MS PGothic" pitchFamily="34" charset="-128"/>
              <a:cs typeface="+mn-cs"/>
            </a:endParaRPr>
          </a:p>
        </p:txBody>
      </p:sp>
      <p:sp>
        <p:nvSpPr>
          <p:cNvPr id="10" name="Rounded Rectangle 9"/>
          <p:cNvSpPr/>
          <p:nvPr/>
        </p:nvSpPr>
        <p:spPr>
          <a:xfrm>
            <a:off x="971552" y="1966914"/>
            <a:ext cx="2409825" cy="463550"/>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$30 Plan</a:t>
            </a:r>
          </a:p>
        </p:txBody>
      </p:sp>
      <p:sp>
        <p:nvSpPr>
          <p:cNvPr id="11" name="Rounded Rectangle 10"/>
          <p:cNvSpPr/>
          <p:nvPr/>
        </p:nvSpPr>
        <p:spPr>
          <a:xfrm>
            <a:off x="960440" y="2687639"/>
            <a:ext cx="2409825" cy="461962"/>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$40 Plan</a:t>
            </a:r>
          </a:p>
        </p:txBody>
      </p:sp>
      <p:sp>
        <p:nvSpPr>
          <p:cNvPr id="12" name="Rounded Rectangle 11"/>
          <p:cNvSpPr/>
          <p:nvPr/>
        </p:nvSpPr>
        <p:spPr>
          <a:xfrm>
            <a:off x="950915" y="3430589"/>
            <a:ext cx="2409825" cy="461962"/>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$55 Plan</a:t>
            </a:r>
          </a:p>
        </p:txBody>
      </p:sp>
      <p:sp>
        <p:nvSpPr>
          <p:cNvPr id="13" name="Rounded Rectangle 12"/>
          <p:cNvSpPr/>
          <p:nvPr/>
        </p:nvSpPr>
        <p:spPr>
          <a:xfrm>
            <a:off x="965202" y="4125913"/>
            <a:ext cx="2409825" cy="463550"/>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$70 Plan</a:t>
            </a:r>
          </a:p>
        </p:txBody>
      </p:sp>
      <p:sp>
        <p:nvSpPr>
          <p:cNvPr id="14" name="Rounded Rectangle 13"/>
          <p:cNvSpPr/>
          <p:nvPr/>
        </p:nvSpPr>
        <p:spPr>
          <a:xfrm>
            <a:off x="4849813" y="1966914"/>
            <a:ext cx="2152650" cy="463550"/>
          </a:xfrm>
          <a:prstGeom prst="roundRect">
            <a:avLst/>
          </a:prstGeom>
          <a:solidFill>
            <a:srgbClr val="00B5E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prstClr val="white"/>
                </a:solidFill>
                <a:latin typeface="Calibri"/>
                <a:ea typeface="MS PGothic" pitchFamily="34" charset="-128"/>
                <a:cs typeface="+mn-cs"/>
              </a:rPr>
              <a:t>1 point</a:t>
            </a:r>
          </a:p>
        </p:txBody>
      </p:sp>
      <p:sp>
        <p:nvSpPr>
          <p:cNvPr id="15" name="Striped Right Arrow 14"/>
          <p:cNvSpPr/>
          <p:nvPr/>
        </p:nvSpPr>
        <p:spPr>
          <a:xfrm>
            <a:off x="3879850" y="1928814"/>
            <a:ext cx="668338" cy="501650"/>
          </a:xfrm>
          <a:prstGeom prst="stripedRightArrow">
            <a:avLst/>
          </a:prstGeom>
          <a:solidFill>
            <a:srgbClr val="FFFFFF"/>
          </a:solidFill>
          <a:ln w="12700" cap="flat" cmpd="sng" algn="ctr">
            <a:no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AU" kern="0">
              <a:solidFill>
                <a:srgbClr val="FFFFFF"/>
              </a:solidFill>
              <a:latin typeface="Candara"/>
              <a:ea typeface="MS PGothic" pitchFamily="34" charset="-128"/>
              <a:cs typeface="+mn-cs"/>
            </a:endParaRPr>
          </a:p>
        </p:txBody>
      </p:sp>
      <p:sp>
        <p:nvSpPr>
          <p:cNvPr id="16" name="Striped Right Arrow 15"/>
          <p:cNvSpPr/>
          <p:nvPr/>
        </p:nvSpPr>
        <p:spPr>
          <a:xfrm>
            <a:off x="3879850" y="2647951"/>
            <a:ext cx="668338" cy="501650"/>
          </a:xfrm>
          <a:prstGeom prst="stripedRightArrow">
            <a:avLst/>
          </a:prstGeom>
          <a:solidFill>
            <a:srgbClr val="FFFFFF"/>
          </a:solidFill>
          <a:ln w="12700" cap="flat" cmpd="sng" algn="ctr">
            <a:no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AU" kern="0">
              <a:solidFill>
                <a:srgbClr val="FFFFFF"/>
              </a:solidFill>
              <a:latin typeface="Candara"/>
              <a:ea typeface="MS PGothic" pitchFamily="34" charset="-128"/>
              <a:cs typeface="+mn-cs"/>
            </a:endParaRPr>
          </a:p>
        </p:txBody>
      </p:sp>
      <p:sp>
        <p:nvSpPr>
          <p:cNvPr id="17" name="Striped Right Arrow 16"/>
          <p:cNvSpPr/>
          <p:nvPr/>
        </p:nvSpPr>
        <p:spPr>
          <a:xfrm>
            <a:off x="3879850" y="3381376"/>
            <a:ext cx="668338" cy="501650"/>
          </a:xfrm>
          <a:prstGeom prst="stripedRightArrow">
            <a:avLst/>
          </a:prstGeom>
          <a:solidFill>
            <a:srgbClr val="FFFFFF"/>
          </a:solidFill>
          <a:ln w="12700" cap="flat" cmpd="sng" algn="ctr">
            <a:no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AU" kern="0">
              <a:solidFill>
                <a:srgbClr val="FFFFFF"/>
              </a:solidFill>
              <a:latin typeface="Candara"/>
              <a:ea typeface="MS PGothic" pitchFamily="34" charset="-128"/>
              <a:cs typeface="+mn-cs"/>
            </a:endParaRPr>
          </a:p>
        </p:txBody>
      </p:sp>
      <p:sp>
        <p:nvSpPr>
          <p:cNvPr id="18" name="Striped Right Arrow 17"/>
          <p:cNvSpPr/>
          <p:nvPr/>
        </p:nvSpPr>
        <p:spPr>
          <a:xfrm>
            <a:off x="3879850" y="4129089"/>
            <a:ext cx="668338" cy="501650"/>
          </a:xfrm>
          <a:prstGeom prst="stripedRightArrow">
            <a:avLst/>
          </a:prstGeom>
          <a:solidFill>
            <a:srgbClr val="FFFFFF"/>
          </a:solidFill>
          <a:ln w="12700" cap="flat" cmpd="sng" algn="ctr">
            <a:no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AU" kern="0">
              <a:solidFill>
                <a:srgbClr val="FFFFFF"/>
              </a:solidFill>
              <a:latin typeface="Candara"/>
              <a:ea typeface="MS PGothic" pitchFamily="34" charset="-128"/>
              <a:cs typeface="+mn-cs"/>
            </a:endParaRPr>
          </a:p>
        </p:txBody>
      </p:sp>
      <p:grpSp>
        <p:nvGrpSpPr>
          <p:cNvPr id="8" name="Group 7"/>
          <p:cNvGrpSpPr/>
          <p:nvPr/>
        </p:nvGrpSpPr>
        <p:grpSpPr>
          <a:xfrm>
            <a:off x="4849781" y="2682433"/>
            <a:ext cx="2152650" cy="1903412"/>
            <a:chOff x="4849813" y="2678113"/>
            <a:chExt cx="2152650" cy="1903412"/>
          </a:xfrm>
        </p:grpSpPr>
        <p:sp>
          <p:nvSpPr>
            <p:cNvPr id="19" name="Rounded Rectangle 18"/>
            <p:cNvSpPr/>
            <p:nvPr/>
          </p:nvSpPr>
          <p:spPr>
            <a:xfrm>
              <a:off x="4849813" y="2678113"/>
              <a:ext cx="2152650" cy="461962"/>
            </a:xfrm>
            <a:prstGeom prst="roundRect">
              <a:avLst/>
            </a:prstGeom>
            <a:solidFill>
              <a:srgbClr val="FFFFF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srgbClr val="C61B1B"/>
                  </a:solidFill>
                  <a:latin typeface="Calibri"/>
                  <a:ea typeface="MS PGothic" pitchFamily="34" charset="-128"/>
                  <a:cs typeface="+mn-cs"/>
                </a:rPr>
                <a:t>2 points</a:t>
              </a:r>
            </a:p>
          </p:txBody>
        </p:sp>
        <p:sp>
          <p:nvSpPr>
            <p:cNvPr id="20" name="Rounded Rectangle 19"/>
            <p:cNvSpPr/>
            <p:nvPr/>
          </p:nvSpPr>
          <p:spPr>
            <a:xfrm>
              <a:off x="4849813" y="3419475"/>
              <a:ext cx="2152650" cy="463550"/>
            </a:xfrm>
            <a:prstGeom prst="roundRect">
              <a:avLst/>
            </a:prstGeom>
            <a:solidFill>
              <a:srgbClr val="FFFFF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srgbClr val="C61B1B"/>
                  </a:solidFill>
                  <a:latin typeface="Calibri"/>
                  <a:ea typeface="MS PGothic" pitchFamily="34" charset="-128"/>
                  <a:cs typeface="+mn-cs"/>
                </a:rPr>
                <a:t>3 points</a:t>
              </a:r>
            </a:p>
          </p:txBody>
        </p:sp>
        <p:sp>
          <p:nvSpPr>
            <p:cNvPr id="21" name="Rounded Rectangle 20"/>
            <p:cNvSpPr/>
            <p:nvPr/>
          </p:nvSpPr>
          <p:spPr>
            <a:xfrm>
              <a:off x="4849813" y="4117975"/>
              <a:ext cx="2152650" cy="463550"/>
            </a:xfrm>
            <a:prstGeom prst="roundRect">
              <a:avLst/>
            </a:prstGeom>
            <a:solidFill>
              <a:srgbClr val="FFFFFF"/>
            </a:solidFill>
            <a:ln w="25400" cap="flat" cmpd="sng" algn="ctr">
              <a:noFill/>
              <a:prstDash val="solid"/>
            </a:ln>
            <a:effectLst/>
          </p:spPr>
          <p:txBody>
            <a:bodyPr lIns="91438" tIns="45719" rIns="91438" bIns="45719" anchor="ctr"/>
            <a:lstStyle/>
            <a:p>
              <a:pPr algn="ctr" defTabSz="914378" fontAlgn="auto">
                <a:spcBef>
                  <a:spcPts val="0"/>
                </a:spcBef>
                <a:spcAft>
                  <a:spcPts val="0"/>
                </a:spcAft>
                <a:defRPr/>
              </a:pPr>
              <a:r>
                <a:rPr lang="en-AU" sz="2400" kern="0" dirty="0">
                  <a:solidFill>
                    <a:srgbClr val="C61B1B"/>
                  </a:solidFill>
                  <a:latin typeface="Calibri"/>
                  <a:ea typeface="MS PGothic" pitchFamily="34" charset="-128"/>
                  <a:cs typeface="+mn-cs"/>
                </a:rPr>
                <a:t>3 points</a:t>
              </a:r>
            </a:p>
          </p:txBody>
        </p:sp>
      </p:grpSp>
    </p:spTree>
    <p:extLst>
      <p:ext uri="{BB962C8B-B14F-4D97-AF65-F5344CB8AC3E}">
        <p14:creationId xmlns:p14="http://schemas.microsoft.com/office/powerpoint/2010/main" val="2763291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2919" y="1077035"/>
            <a:ext cx="4752925" cy="3246247"/>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01409" y="1506932"/>
            <a:ext cx="3870255" cy="2026311"/>
          </a:xfrm>
          <a:prstGeom prst="rect">
            <a:avLst/>
          </a:prstGeom>
        </p:spPr>
      </p:pic>
    </p:spTree>
    <p:extLst>
      <p:ext uri="{BB962C8B-B14F-4D97-AF65-F5344CB8AC3E}">
        <p14:creationId xmlns:p14="http://schemas.microsoft.com/office/powerpoint/2010/main" val="2968330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Placeholder 1"/>
          <p:cNvSpPr txBox="1">
            <a:spLocks/>
          </p:cNvSpPr>
          <p:nvPr/>
        </p:nvSpPr>
        <p:spPr bwMode="auto">
          <a:xfrm>
            <a:off x="107000" y="1309615"/>
            <a:ext cx="446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marL="455613" indent="-455613"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Char char="•"/>
            </a:pPr>
            <a:r>
              <a:rPr lang="en-AU" dirty="0">
                <a:solidFill>
                  <a:srgbClr val="FFFFFF"/>
                </a:solidFill>
                <a:latin typeface="Candara" pitchFamily="34" charset="0"/>
                <a:cs typeface="+mn-cs"/>
              </a:rPr>
              <a:t>2 Degrees </a:t>
            </a:r>
            <a:r>
              <a:rPr lang="en-AU" dirty="0" smtClean="0">
                <a:solidFill>
                  <a:srgbClr val="3BB5EF"/>
                </a:solidFill>
                <a:latin typeface="Candara" pitchFamily="34" charset="0"/>
                <a:cs typeface="+mn-cs"/>
              </a:rPr>
              <a:t>“</a:t>
            </a:r>
            <a:r>
              <a:rPr lang="en-AU" b="1" dirty="0" smtClean="0">
                <a:solidFill>
                  <a:srgbClr val="3BB5EF"/>
                </a:solidFill>
                <a:latin typeface="Candara" pitchFamily="34" charset="0"/>
                <a:cs typeface="+mn-cs"/>
              </a:rPr>
              <a:t>Refer</a:t>
            </a:r>
            <a:r>
              <a:rPr lang="en-AU" b="1" dirty="0">
                <a:solidFill>
                  <a:srgbClr val="3BB5EF"/>
                </a:solidFill>
                <a:latin typeface="Candara" pitchFamily="34" charset="0"/>
                <a:cs typeface="+mn-cs"/>
              </a:rPr>
              <a:t>. REWARD. </a:t>
            </a:r>
            <a:r>
              <a:rPr lang="en-AU" b="1" dirty="0" smtClean="0">
                <a:solidFill>
                  <a:srgbClr val="3BB5EF"/>
                </a:solidFill>
                <a:latin typeface="Candara" pitchFamily="34" charset="0"/>
                <a:cs typeface="+mn-cs"/>
              </a:rPr>
              <a:t>Repeat</a:t>
            </a:r>
            <a:r>
              <a:rPr lang="en-AU" dirty="0">
                <a:solidFill>
                  <a:srgbClr val="3BB5EF"/>
                </a:solidFill>
                <a:latin typeface="Candara" pitchFamily="34" charset="0"/>
                <a:cs typeface="+mn-cs"/>
              </a:rPr>
              <a:t>”</a:t>
            </a:r>
          </a:p>
        </p:txBody>
      </p:sp>
      <p:sp>
        <p:nvSpPr>
          <p:cNvPr id="30723" name="Title 2"/>
          <p:cNvSpPr txBox="1">
            <a:spLocks/>
          </p:cNvSpPr>
          <p:nvPr/>
        </p:nvSpPr>
        <p:spPr bwMode="auto">
          <a:xfrm>
            <a:off x="0" y="7938"/>
            <a:ext cx="91440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AU" sz="4400" b="1" dirty="0" smtClean="0">
                <a:solidFill>
                  <a:srgbClr val="FFFFFF"/>
                </a:solidFill>
                <a:latin typeface="Candara" pitchFamily="34" charset="0"/>
                <a:cs typeface="+mn-cs"/>
              </a:rPr>
              <a:t>IBO Incentive</a:t>
            </a:r>
            <a:endParaRPr lang="en-AU" sz="4400" b="1" dirty="0">
              <a:solidFill>
                <a:srgbClr val="FFFFFF"/>
              </a:solidFill>
              <a:latin typeface="Candara" pitchFamily="34" charset="0"/>
              <a:cs typeface="+mn-cs"/>
            </a:endParaRPr>
          </a:p>
        </p:txBody>
      </p:sp>
      <p:sp>
        <p:nvSpPr>
          <p:cNvPr id="30724" name="Text Placeholder 3"/>
          <p:cNvSpPr txBox="1">
            <a:spLocks/>
          </p:cNvSpPr>
          <p:nvPr/>
        </p:nvSpPr>
        <p:spPr bwMode="auto">
          <a:xfrm>
            <a:off x="107002" y="2238302"/>
            <a:ext cx="4230789"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marL="455613" indent="-455613"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Char char="•"/>
            </a:pPr>
            <a:r>
              <a:rPr lang="en-AU" dirty="0" smtClean="0">
                <a:solidFill>
                  <a:srgbClr val="FF0000"/>
                </a:solidFill>
                <a:latin typeface="Candara" pitchFamily="34" charset="0"/>
                <a:cs typeface="+mn-cs"/>
              </a:rPr>
              <a:t>$15 </a:t>
            </a:r>
            <a:r>
              <a:rPr lang="en-AU" dirty="0" smtClean="0">
                <a:solidFill>
                  <a:srgbClr val="FFFFFF"/>
                </a:solidFill>
                <a:latin typeface="Candara" pitchFamily="34" charset="0"/>
                <a:cs typeface="+mn-cs"/>
              </a:rPr>
              <a:t>account </a:t>
            </a:r>
            <a:r>
              <a:rPr lang="en-AU" dirty="0">
                <a:solidFill>
                  <a:srgbClr val="FFFFFF"/>
                </a:solidFill>
                <a:latin typeface="Candara" pitchFamily="34" charset="0"/>
                <a:cs typeface="+mn-cs"/>
              </a:rPr>
              <a:t>credit for every new Voice Connection</a:t>
            </a:r>
          </a:p>
        </p:txBody>
      </p:sp>
      <p:sp>
        <p:nvSpPr>
          <p:cNvPr id="30725" name="Text Placeholder 4"/>
          <p:cNvSpPr txBox="1">
            <a:spLocks/>
          </p:cNvSpPr>
          <p:nvPr/>
        </p:nvSpPr>
        <p:spPr bwMode="auto">
          <a:xfrm>
            <a:off x="107002" y="3173340"/>
            <a:ext cx="4230789"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marL="455613" indent="-455613"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Char char="•"/>
            </a:pPr>
            <a:r>
              <a:rPr lang="en-AU" dirty="0">
                <a:solidFill>
                  <a:srgbClr val="FFFFFF"/>
                </a:solidFill>
                <a:latin typeface="Candara" pitchFamily="34" charset="0"/>
                <a:cs typeface="+mn-cs"/>
              </a:rPr>
              <a:t>No cap – Keep signing up customers to get your service free every month</a:t>
            </a:r>
          </a:p>
        </p:txBody>
      </p:sp>
      <p:grpSp>
        <p:nvGrpSpPr>
          <p:cNvPr id="3" name="Group 2"/>
          <p:cNvGrpSpPr/>
          <p:nvPr/>
        </p:nvGrpSpPr>
        <p:grpSpPr>
          <a:xfrm>
            <a:off x="4659550" y="1065826"/>
            <a:ext cx="4238951" cy="3540372"/>
            <a:chOff x="6177063" y="376184"/>
            <a:chExt cx="4238951" cy="3540372"/>
          </a:xfrm>
        </p:grpSpPr>
        <p:pic>
          <p:nvPicPr>
            <p:cNvPr id="7"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7063" y="376184"/>
              <a:ext cx="4238951" cy="354037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566168" y="841046"/>
              <a:ext cx="3414410" cy="2570215"/>
            </a:xfrm>
            <a:prstGeom prst="rect">
              <a:avLst/>
            </a:prstGeom>
            <a:solidFill>
              <a:srgbClr val="00B5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pic>
          <p:nvPicPr>
            <p:cNvPr id="78851"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585625" y="1059759"/>
              <a:ext cx="3394953" cy="2113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012574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p:cNvSpPr txBox="1">
            <a:spLocks/>
          </p:cNvSpPr>
          <p:nvPr/>
        </p:nvSpPr>
        <p:spPr bwMode="auto">
          <a:xfrm>
            <a:off x="0" y="7938"/>
            <a:ext cx="91440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sz="4400" b="1" dirty="0" smtClean="0">
                <a:solidFill>
                  <a:srgbClr val="FFFFFF"/>
                </a:solidFill>
                <a:latin typeface="Candara" pitchFamily="34" charset="0"/>
                <a:cs typeface="+mn-cs"/>
              </a:rPr>
              <a:t>Simple sign up process</a:t>
            </a:r>
            <a:endParaRPr lang="en-US" sz="4400" b="1" dirty="0">
              <a:solidFill>
                <a:srgbClr val="FFFFFF"/>
              </a:solidFill>
              <a:latin typeface="Candara" pitchFamily="34" charset="0"/>
              <a:cs typeface="+mn-cs"/>
            </a:endParaRPr>
          </a:p>
        </p:txBody>
      </p:sp>
      <p:sp>
        <p:nvSpPr>
          <p:cNvPr id="4" name="TextBox 3"/>
          <p:cNvSpPr txBox="1"/>
          <p:nvPr/>
        </p:nvSpPr>
        <p:spPr>
          <a:xfrm>
            <a:off x="5815585" y="1540700"/>
            <a:ext cx="3072384" cy="2062103"/>
          </a:xfrm>
          <a:prstGeom prst="rect">
            <a:avLst/>
          </a:prstGeom>
          <a:noFill/>
        </p:spPr>
        <p:txBody>
          <a:bodyPr wrap="square" rtlCol="0">
            <a:spAutoFit/>
          </a:bodyPr>
          <a:lstStyle/>
          <a:p>
            <a:pPr marL="285750" indent="-285750" defTabSz="387350">
              <a:buFont typeface="Arial" pitchFamily="34" charset="0"/>
              <a:buChar char="•"/>
            </a:pPr>
            <a:r>
              <a:rPr lang="en-AU" sz="1600" dirty="0" smtClean="0">
                <a:solidFill>
                  <a:prstClr val="white"/>
                </a:solidFill>
                <a:latin typeface="Calibri" pitchFamily="34" charset="0"/>
                <a:ea typeface="MS PGothic" pitchFamily="34" charset="-128"/>
                <a:cs typeface="+mn-cs"/>
              </a:rPr>
              <a:t>Mobile page from Direct </a:t>
            </a:r>
            <a:r>
              <a:rPr lang="en-AU" sz="1600" dirty="0" err="1" smtClean="0">
                <a:solidFill>
                  <a:prstClr val="white"/>
                </a:solidFill>
                <a:latin typeface="Calibri" pitchFamily="34" charset="0"/>
                <a:ea typeface="MS PGothic" pitchFamily="34" charset="-128"/>
                <a:cs typeface="+mn-cs"/>
              </a:rPr>
              <a:t>StoreFront</a:t>
            </a:r>
            <a:endParaRPr lang="en-AU" sz="1600" dirty="0" smtClean="0">
              <a:solidFill>
                <a:prstClr val="white"/>
              </a:solidFill>
              <a:latin typeface="Calibri" pitchFamily="34" charset="0"/>
              <a:ea typeface="MS PGothic" pitchFamily="34" charset="-128"/>
              <a:cs typeface="+mn-cs"/>
            </a:endParaRPr>
          </a:p>
          <a:p>
            <a:pPr marL="285750" indent="-285750" defTabSz="387350">
              <a:buFont typeface="Arial" pitchFamily="34" charset="0"/>
              <a:buChar char="•"/>
            </a:pPr>
            <a:endParaRPr lang="en-AU" sz="1600" dirty="0">
              <a:solidFill>
                <a:prstClr val="white"/>
              </a:solidFill>
              <a:latin typeface="Calibri" pitchFamily="34" charset="0"/>
              <a:ea typeface="MS PGothic" pitchFamily="34" charset="-128"/>
              <a:cs typeface="+mn-cs"/>
            </a:endParaRPr>
          </a:p>
          <a:p>
            <a:pPr marL="285750" indent="-285750" defTabSz="387350">
              <a:buFont typeface="Arial" pitchFamily="34" charset="0"/>
              <a:buChar char="•"/>
            </a:pPr>
            <a:r>
              <a:rPr lang="en-AU" sz="1600" dirty="0" smtClean="0">
                <a:solidFill>
                  <a:prstClr val="white"/>
                </a:solidFill>
                <a:latin typeface="Calibri" pitchFamily="34" charset="0"/>
                <a:ea typeface="MS PGothic" pitchFamily="34" charset="-128"/>
                <a:cs typeface="+mn-cs"/>
              </a:rPr>
              <a:t>Customer details must be exact match to receive compensation</a:t>
            </a:r>
          </a:p>
          <a:p>
            <a:pPr marL="285750" indent="-285750" defTabSz="387350">
              <a:buFont typeface="Arial" pitchFamily="34" charset="0"/>
              <a:buChar char="•"/>
            </a:pPr>
            <a:endParaRPr lang="en-AU" sz="1600" dirty="0">
              <a:solidFill>
                <a:prstClr val="white"/>
              </a:solidFill>
              <a:latin typeface="Calibri" pitchFamily="34" charset="0"/>
              <a:ea typeface="MS PGothic" pitchFamily="34" charset="-128"/>
              <a:cs typeface="+mn-cs"/>
            </a:endParaRPr>
          </a:p>
          <a:p>
            <a:pPr marL="285750" indent="-285750" defTabSz="387350">
              <a:buFont typeface="Arial" pitchFamily="34" charset="0"/>
              <a:buChar char="•"/>
            </a:pPr>
            <a:r>
              <a:rPr lang="en-AU" sz="1600" dirty="0" smtClean="0">
                <a:solidFill>
                  <a:prstClr val="white"/>
                </a:solidFill>
                <a:latin typeface="Calibri" pitchFamily="34" charset="0"/>
                <a:ea typeface="MS PGothic" pitchFamily="34" charset="-128"/>
                <a:cs typeface="+mn-cs"/>
              </a:rPr>
              <a:t>Concierge Service for sign up assistance - 0508 226 002</a:t>
            </a:r>
            <a:endParaRPr lang="en-AU" sz="1600" dirty="0">
              <a:solidFill>
                <a:prstClr val="white"/>
              </a:solidFill>
              <a:latin typeface="Calibri" pitchFamily="34" charset="0"/>
              <a:ea typeface="MS PGothic" pitchFamily="34" charset="-128"/>
              <a:cs typeface="+mn-cs"/>
            </a:endParaRPr>
          </a:p>
        </p:txBody>
      </p:sp>
      <p:grpSp>
        <p:nvGrpSpPr>
          <p:cNvPr id="16" name="Group 15"/>
          <p:cNvGrpSpPr/>
          <p:nvPr/>
        </p:nvGrpSpPr>
        <p:grpSpPr>
          <a:xfrm>
            <a:off x="174699" y="826617"/>
            <a:ext cx="5560418" cy="4375404"/>
            <a:chOff x="262646" y="788318"/>
            <a:chExt cx="4238951" cy="3540372"/>
          </a:xfrm>
        </p:grpSpPr>
        <p:pic>
          <p:nvPicPr>
            <p:cNvPr id="17"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2646" y="788318"/>
              <a:ext cx="4238951" cy="354037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1605062" y="2748369"/>
              <a:ext cx="828000" cy="1008000"/>
            </a:xfrm>
            <a:prstGeom prst="rect">
              <a:avLst/>
            </a:prstGeom>
            <a:noFill/>
            <a:ln w="38100" cap="flat" cmpd="sng" algn="ctr">
              <a:solidFill>
                <a:srgbClr val="C61B1B"/>
              </a:solid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US" kern="0">
                <a:solidFill>
                  <a:srgbClr val="FFFFFF"/>
                </a:solidFill>
                <a:latin typeface="Candara"/>
                <a:ea typeface="MS PGothic" pitchFamily="34" charset="-128"/>
                <a:cs typeface="+mn-cs"/>
              </a:endParaRPr>
            </a:p>
          </p:txBody>
        </p:sp>
      </p:grpSp>
      <p:pic>
        <p:nvPicPr>
          <p:cNvPr id="20" name="Picture 7"/>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4680" y="1413589"/>
            <a:ext cx="4464000" cy="2443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3" name="Picture 9"/>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858371" y="3722685"/>
            <a:ext cx="4295487" cy="820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151479" y="2549109"/>
            <a:ext cx="1574140" cy="736433"/>
          </a:xfrm>
          <a:prstGeom prst="rect">
            <a:avLst/>
          </a:prstGeom>
          <a:noFill/>
          <a:ln w="285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sp>
        <p:nvSpPr>
          <p:cNvPr id="12" name="Rectangle 11"/>
          <p:cNvSpPr/>
          <p:nvPr/>
        </p:nvSpPr>
        <p:spPr>
          <a:xfrm>
            <a:off x="694680" y="3065461"/>
            <a:ext cx="790802" cy="791749"/>
          </a:xfrm>
          <a:prstGeom prst="rect">
            <a:avLst/>
          </a:prstGeom>
          <a:noFill/>
          <a:ln w="285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spTree>
    <p:extLst>
      <p:ext uri="{BB962C8B-B14F-4D97-AF65-F5344CB8AC3E}">
        <p14:creationId xmlns:p14="http://schemas.microsoft.com/office/powerpoint/2010/main" val="4216761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567040" y="1671645"/>
            <a:ext cx="4411590" cy="830997"/>
          </a:xfrm>
          <a:prstGeom prst="rect">
            <a:avLst/>
          </a:prstGeom>
          <a:noFill/>
        </p:spPr>
        <p:txBody>
          <a:bodyPr wrap="square" rtlCol="0">
            <a:spAutoFit/>
          </a:bodyPr>
          <a:lstStyle/>
          <a:p>
            <a:pPr marL="285750" indent="-285750" defTabSz="387350">
              <a:buFont typeface="Arial" pitchFamily="34" charset="0"/>
              <a:buChar char="•"/>
            </a:pPr>
            <a:r>
              <a:rPr lang="en-AU" sz="1600" dirty="0" smtClean="0">
                <a:solidFill>
                  <a:prstClr val="white"/>
                </a:solidFill>
                <a:latin typeface="Calibri" pitchFamily="34" charset="0"/>
                <a:ea typeface="MS PGothic" pitchFamily="34" charset="-128"/>
                <a:cs typeface="+mn-cs"/>
              </a:rPr>
              <a:t>Directed to 2degrees website</a:t>
            </a:r>
          </a:p>
          <a:p>
            <a:pPr defTabSz="387350"/>
            <a:endParaRPr lang="en-AU" sz="1600" dirty="0" smtClean="0">
              <a:solidFill>
                <a:prstClr val="white"/>
              </a:solidFill>
              <a:latin typeface="Calibri" pitchFamily="34" charset="0"/>
              <a:ea typeface="MS PGothic" pitchFamily="34" charset="-128"/>
              <a:cs typeface="+mn-cs"/>
            </a:endParaRPr>
          </a:p>
          <a:p>
            <a:pPr marL="285750" indent="-285750" defTabSz="387350">
              <a:buFont typeface="Arial" pitchFamily="34" charset="0"/>
              <a:buChar char="•"/>
            </a:pPr>
            <a:r>
              <a:rPr lang="en-AU" sz="1600" dirty="0" smtClean="0">
                <a:solidFill>
                  <a:prstClr val="white"/>
                </a:solidFill>
                <a:latin typeface="Calibri" pitchFamily="34" charset="0"/>
                <a:ea typeface="MS PGothic" pitchFamily="34" charset="-128"/>
                <a:cs typeface="+mn-cs"/>
              </a:rPr>
              <a:t>Select plan (plus device if required)</a:t>
            </a:r>
            <a:endParaRPr lang="en-AU" sz="1600" dirty="0">
              <a:solidFill>
                <a:prstClr val="white"/>
              </a:solidFill>
              <a:latin typeface="Calibri" pitchFamily="34" charset="0"/>
              <a:ea typeface="MS PGothic" pitchFamily="34" charset="-128"/>
              <a:cs typeface="+mn-cs"/>
            </a:endParaRPr>
          </a:p>
        </p:txBody>
      </p:sp>
      <p:grpSp>
        <p:nvGrpSpPr>
          <p:cNvPr id="9" name="Group 8"/>
          <p:cNvGrpSpPr/>
          <p:nvPr/>
        </p:nvGrpSpPr>
        <p:grpSpPr>
          <a:xfrm>
            <a:off x="-58371" y="48642"/>
            <a:ext cx="4455267" cy="5058383"/>
            <a:chOff x="-58371" y="1"/>
            <a:chExt cx="4455267" cy="5058383"/>
          </a:xfrm>
        </p:grpSpPr>
        <p:pic>
          <p:nvPicPr>
            <p:cNvPr id="10"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5400000">
              <a:off x="-359929" y="301559"/>
              <a:ext cx="5058383" cy="445526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rot="5400000">
              <a:off x="169266" y="913914"/>
              <a:ext cx="4068000" cy="3186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grpSp>
      <p:pic>
        <p:nvPicPr>
          <p:cNvPr id="80900" name="Picture 4"/>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0266" y="521554"/>
            <a:ext cx="3204000" cy="406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0299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06126" y="2833535"/>
            <a:ext cx="3096344" cy="830997"/>
          </a:xfrm>
          <a:prstGeom prst="rect">
            <a:avLst/>
          </a:prstGeom>
          <a:noFill/>
        </p:spPr>
        <p:txBody>
          <a:bodyPr wrap="square" rtlCol="0">
            <a:spAutoFit/>
          </a:bodyPr>
          <a:lstStyle/>
          <a:p>
            <a:pPr algn="ctr" defTabSz="387350"/>
            <a:r>
              <a:rPr lang="en-AU" sz="1600" dirty="0">
                <a:solidFill>
                  <a:prstClr val="white"/>
                </a:solidFill>
                <a:latin typeface="Calibri" pitchFamily="34" charset="0"/>
                <a:ea typeface="MS PGothic" pitchFamily="34" charset="-128"/>
                <a:cs typeface="+mn-cs"/>
              </a:rPr>
              <a:t>Customer details entered here must EXACTLY match the customer details entered on the ACN page</a:t>
            </a:r>
          </a:p>
        </p:txBody>
      </p:sp>
      <p:pic>
        <p:nvPicPr>
          <p:cNvPr id="5" name="Picture 4" descr="Related image"/>
          <p:cNvPicPr>
            <a:picLocks noChangeAspect="1" noChangeArrowheads="1"/>
          </p:cNvPicPr>
          <p:nvPr/>
        </p:nvPicPr>
        <p:blipFill>
          <a:blip r:embed="rId3" cstate="email">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a:fillRect/>
          </a:stretch>
        </p:blipFill>
        <p:spPr bwMode="auto">
          <a:xfrm>
            <a:off x="6444208" y="1233800"/>
            <a:ext cx="1620180" cy="162018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174695" y="353956"/>
            <a:ext cx="5560418" cy="4375404"/>
            <a:chOff x="174699" y="826617"/>
            <a:chExt cx="5560418" cy="4375404"/>
          </a:xfrm>
        </p:grpSpPr>
        <p:pic>
          <p:nvPicPr>
            <p:cNvPr id="7" name="Picture 3" descr="C:\Users\k.challonermiles\AppData\Local\Microsoft\Windows\Temporary Internet Files\Content.Outlook\0W7SJSIU\ipad-karren.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4699" y="826617"/>
              <a:ext cx="5560418" cy="43754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935605" y="3248966"/>
              <a:ext cx="1086124" cy="1245747"/>
            </a:xfrm>
            <a:prstGeom prst="rect">
              <a:avLst/>
            </a:prstGeom>
            <a:noFill/>
            <a:ln w="38100" cap="flat" cmpd="sng" algn="ctr">
              <a:solidFill>
                <a:srgbClr val="C61B1B"/>
              </a:solid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US" kern="0">
                <a:solidFill>
                  <a:srgbClr val="FFFFFF"/>
                </a:solidFill>
                <a:latin typeface="Candara"/>
                <a:ea typeface="MS PGothic" pitchFamily="34" charset="-128"/>
                <a:cs typeface="+mn-cs"/>
              </a:endParaRPr>
            </a:p>
          </p:txBody>
        </p:sp>
        <p:pic>
          <p:nvPicPr>
            <p:cNvPr id="3" name="Picture 2"/>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97577" y="1408823"/>
              <a:ext cx="4464000" cy="3152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599371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p:cNvSpPr txBox="1">
            <a:spLocks/>
          </p:cNvSpPr>
          <p:nvPr/>
        </p:nvSpPr>
        <p:spPr bwMode="auto">
          <a:xfrm>
            <a:off x="0" y="7938"/>
            <a:ext cx="91440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sz="4400" b="1" dirty="0">
                <a:solidFill>
                  <a:srgbClr val="FFFFFF"/>
                </a:solidFill>
                <a:latin typeface="Candara" pitchFamily="34" charset="0"/>
                <a:cs typeface="+mn-cs"/>
              </a:rPr>
              <a:t>Training - Accreditation</a:t>
            </a:r>
          </a:p>
        </p:txBody>
      </p:sp>
      <p:sp>
        <p:nvSpPr>
          <p:cNvPr id="8" name="Text Placeholder 1"/>
          <p:cNvSpPr txBox="1">
            <a:spLocks/>
          </p:cNvSpPr>
          <p:nvPr/>
        </p:nvSpPr>
        <p:spPr bwMode="auto">
          <a:xfrm>
            <a:off x="2230042" y="1337309"/>
            <a:ext cx="6512171" cy="85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None/>
            </a:pPr>
            <a:r>
              <a:rPr lang="en-AU" dirty="0" smtClean="0">
                <a:solidFill>
                  <a:srgbClr val="FFFFFF"/>
                </a:solidFill>
                <a:latin typeface="Candara" pitchFamily="34" charset="0"/>
                <a:cs typeface="+mn-cs"/>
              </a:rPr>
              <a:t>Important knowledge required to promote 2degrees</a:t>
            </a:r>
            <a:endParaRPr lang="en-AU" dirty="0">
              <a:solidFill>
                <a:srgbClr val="FFFFFF"/>
              </a:solidFill>
              <a:latin typeface="Candara" pitchFamily="34" charset="0"/>
              <a:cs typeface="+mn-cs"/>
            </a:endParaRPr>
          </a:p>
        </p:txBody>
      </p:sp>
      <p:sp>
        <p:nvSpPr>
          <p:cNvPr id="10" name="Text Placeholder 3"/>
          <p:cNvSpPr txBox="1">
            <a:spLocks/>
          </p:cNvSpPr>
          <p:nvPr/>
        </p:nvSpPr>
        <p:spPr bwMode="auto">
          <a:xfrm>
            <a:off x="2230043" y="2520047"/>
            <a:ext cx="6512169" cy="803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None/>
            </a:pPr>
            <a:r>
              <a:rPr lang="en-AU" dirty="0" smtClean="0">
                <a:solidFill>
                  <a:srgbClr val="FFFFFF"/>
                </a:solidFill>
                <a:latin typeface="Candara" pitchFamily="34" charset="0"/>
                <a:cs typeface="+mn-cs"/>
              </a:rPr>
              <a:t>Provides information so you can help customers have a positive sign up experience</a:t>
            </a:r>
            <a:endParaRPr lang="en-AU" dirty="0">
              <a:solidFill>
                <a:srgbClr val="FFFFFF"/>
              </a:solidFill>
              <a:latin typeface="Candara" pitchFamily="34" charset="0"/>
              <a:cs typeface="+mn-cs"/>
            </a:endParaRPr>
          </a:p>
        </p:txBody>
      </p:sp>
      <p:sp>
        <p:nvSpPr>
          <p:cNvPr id="11" name="Text Placeholder 4"/>
          <p:cNvSpPr txBox="1">
            <a:spLocks/>
          </p:cNvSpPr>
          <p:nvPr/>
        </p:nvSpPr>
        <p:spPr bwMode="auto">
          <a:xfrm>
            <a:off x="2230041" y="3740093"/>
            <a:ext cx="6512170" cy="838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None/>
            </a:pPr>
            <a:r>
              <a:rPr lang="en-AU" dirty="0" smtClean="0">
                <a:solidFill>
                  <a:srgbClr val="FFFFFF"/>
                </a:solidFill>
                <a:latin typeface="Candara" pitchFamily="34" charset="0"/>
                <a:cs typeface="+mn-cs"/>
              </a:rPr>
              <a:t>Details who you should contact &amp; when if you have queries</a:t>
            </a:r>
            <a:endParaRPr lang="en-AU" dirty="0">
              <a:solidFill>
                <a:srgbClr val="FFFFFF"/>
              </a:solidFill>
              <a:latin typeface="Candara" pitchFamily="34" charset="0"/>
              <a:cs typeface="+mn-cs"/>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6365" y="1277616"/>
            <a:ext cx="976380" cy="976380"/>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6365" y="2433418"/>
            <a:ext cx="976380" cy="976380"/>
          </a:xfrm>
          <a:prstGeom prst="rect">
            <a:avLst/>
          </a:prstGeom>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6365" y="3671772"/>
            <a:ext cx="975600" cy="975600"/>
          </a:xfrm>
          <a:prstGeom prst="rect">
            <a:avLst/>
          </a:prstGeom>
        </p:spPr>
      </p:pic>
    </p:spTree>
    <p:extLst>
      <p:ext uri="{BB962C8B-B14F-4D97-AF65-F5344CB8AC3E}">
        <p14:creationId xmlns:p14="http://schemas.microsoft.com/office/powerpoint/2010/main" val="660968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26460" y="1153281"/>
            <a:ext cx="4238951" cy="3540372"/>
            <a:chOff x="262646" y="788318"/>
            <a:chExt cx="4238951" cy="3540372"/>
          </a:xfrm>
        </p:grpSpPr>
        <p:pic>
          <p:nvPicPr>
            <p:cNvPr id="3"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2646" y="788318"/>
              <a:ext cx="4238951" cy="35403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3255" y="1253111"/>
              <a:ext cx="3456000" cy="25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605062" y="2748369"/>
              <a:ext cx="828000" cy="1008000"/>
            </a:xfrm>
            <a:prstGeom prst="rect">
              <a:avLst/>
            </a:prstGeom>
            <a:noFill/>
            <a:ln w="38100" cap="flat" cmpd="sng" algn="ctr">
              <a:solidFill>
                <a:srgbClr val="C61B1B"/>
              </a:solid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US" kern="0">
                <a:solidFill>
                  <a:srgbClr val="FFFFFF"/>
                </a:solidFill>
                <a:latin typeface="Candara"/>
                <a:ea typeface="MS PGothic" pitchFamily="34" charset="-128"/>
                <a:cs typeface="+mn-cs"/>
              </a:endParaRPr>
            </a:p>
          </p:txBody>
        </p:sp>
      </p:grpSp>
      <p:sp>
        <p:nvSpPr>
          <p:cNvPr id="10" name="Title 2"/>
          <p:cNvSpPr txBox="1">
            <a:spLocks/>
          </p:cNvSpPr>
          <p:nvPr/>
        </p:nvSpPr>
        <p:spPr bwMode="auto">
          <a:xfrm>
            <a:off x="0" y="7938"/>
            <a:ext cx="91440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sz="4400" b="1">
                <a:solidFill>
                  <a:srgbClr val="FFFFFF"/>
                </a:solidFill>
                <a:latin typeface="Candara" pitchFamily="34" charset="0"/>
                <a:cs typeface="+mn-cs"/>
              </a:rPr>
              <a:t>Training - Accreditation</a:t>
            </a:r>
          </a:p>
        </p:txBody>
      </p:sp>
      <p:sp>
        <p:nvSpPr>
          <p:cNvPr id="15" name="Striped Right Arrow 14"/>
          <p:cNvSpPr/>
          <p:nvPr/>
        </p:nvSpPr>
        <p:spPr>
          <a:xfrm>
            <a:off x="4358366" y="2647949"/>
            <a:ext cx="433388" cy="396807"/>
          </a:xfrm>
          <a:prstGeom prst="stripedRightArrow">
            <a:avLst/>
          </a:prstGeom>
          <a:solidFill>
            <a:srgbClr val="FFFFFF"/>
          </a:solidFill>
          <a:ln w="12700" cap="flat" cmpd="sng" algn="ctr">
            <a:no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AU" kern="0">
              <a:solidFill>
                <a:srgbClr val="FFFFFF"/>
              </a:solidFill>
              <a:latin typeface="Candara"/>
              <a:ea typeface="MS PGothic" pitchFamily="34" charset="-128"/>
              <a:cs typeface="+mn-cs"/>
            </a:endParaRPr>
          </a:p>
        </p:txBody>
      </p:sp>
      <p:grpSp>
        <p:nvGrpSpPr>
          <p:cNvPr id="23" name="Group 22"/>
          <p:cNvGrpSpPr/>
          <p:nvPr/>
        </p:nvGrpSpPr>
        <p:grpSpPr>
          <a:xfrm>
            <a:off x="4796386" y="1149316"/>
            <a:ext cx="4238951" cy="3540372"/>
            <a:chOff x="4820938" y="1134686"/>
            <a:chExt cx="4238951" cy="3540372"/>
          </a:xfrm>
        </p:grpSpPr>
        <p:grpSp>
          <p:nvGrpSpPr>
            <p:cNvPr id="18" name="Group 17"/>
            <p:cNvGrpSpPr/>
            <p:nvPr/>
          </p:nvGrpSpPr>
          <p:grpSpPr>
            <a:xfrm>
              <a:off x="4820938" y="1134686"/>
              <a:ext cx="4238951" cy="3540372"/>
              <a:chOff x="262646" y="788318"/>
              <a:chExt cx="4238951" cy="3540372"/>
            </a:xfrm>
          </p:grpSpPr>
          <p:pic>
            <p:nvPicPr>
              <p:cNvPr id="19"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2646" y="788318"/>
                <a:ext cx="4238951" cy="3540372"/>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1605062" y="2748369"/>
                <a:ext cx="828000" cy="1008000"/>
              </a:xfrm>
              <a:prstGeom prst="rect">
                <a:avLst/>
              </a:prstGeom>
              <a:noFill/>
              <a:ln w="38100" cap="flat" cmpd="sng" algn="ctr">
                <a:solidFill>
                  <a:srgbClr val="C61B1B"/>
                </a:solid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US" kern="0">
                  <a:solidFill>
                    <a:srgbClr val="FFFFFF"/>
                  </a:solidFill>
                  <a:latin typeface="Candara"/>
                  <a:ea typeface="MS PGothic" pitchFamily="34" charset="-128"/>
                  <a:cs typeface="+mn-cs"/>
                </a:endParaRPr>
              </a:p>
            </p:txBody>
          </p:sp>
        </p:grpSp>
        <p:sp>
          <p:nvSpPr>
            <p:cNvPr id="22" name="Rectangle 21"/>
            <p:cNvSpPr/>
            <p:nvPr/>
          </p:nvSpPr>
          <p:spPr>
            <a:xfrm>
              <a:off x="5213751" y="1555604"/>
              <a:ext cx="3420000" cy="261847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pic>
          <p:nvPicPr>
            <p:cNvPr id="86018"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5249692" y="1811997"/>
              <a:ext cx="3342530" cy="2068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a:off x="7409230" y="3265732"/>
              <a:ext cx="1182991" cy="576000"/>
            </a:xfrm>
            <a:prstGeom prst="rect">
              <a:avLst/>
            </a:prstGeom>
            <a:noFill/>
            <a:ln w="38100" cap="flat" cmpd="sng" algn="ctr">
              <a:solidFill>
                <a:srgbClr val="C61B1B"/>
              </a:solidFill>
              <a:prstDash val="solid"/>
            </a:ln>
            <a:effectLst>
              <a:outerShdw blurRad="228600" dist="38100" dir="5400000" sx="104000" sy="104000" algn="ctr" rotWithShape="0">
                <a:srgbClr val="000000">
                  <a:alpha val="80000"/>
                </a:srgbClr>
              </a:outerShdw>
            </a:effectLst>
          </p:spPr>
          <p:txBody>
            <a:bodyPr lIns="91438" tIns="45719" rIns="91438" bIns="45719" anchor="ctr"/>
            <a:lstStyle/>
            <a:p>
              <a:pPr algn="ctr" fontAlgn="auto">
                <a:spcBef>
                  <a:spcPts val="0"/>
                </a:spcBef>
                <a:spcAft>
                  <a:spcPts val="0"/>
                </a:spcAft>
                <a:defRPr/>
              </a:pPr>
              <a:endParaRPr lang="en-US" kern="0">
                <a:solidFill>
                  <a:srgbClr val="FFFFFF"/>
                </a:solidFill>
                <a:latin typeface="Candara"/>
                <a:ea typeface="MS PGothic" pitchFamily="34" charset="-128"/>
                <a:cs typeface="+mn-cs"/>
              </a:endParaRPr>
            </a:p>
          </p:txBody>
        </p:sp>
      </p:grpSp>
    </p:spTree>
    <p:extLst>
      <p:ext uri="{BB962C8B-B14F-4D97-AF65-F5344CB8AC3E}">
        <p14:creationId xmlns:p14="http://schemas.microsoft.com/office/powerpoint/2010/main" val="3731497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8371" y="48642"/>
            <a:ext cx="4455267" cy="5058383"/>
            <a:chOff x="-58371" y="1"/>
            <a:chExt cx="4455267" cy="5058383"/>
          </a:xfrm>
        </p:grpSpPr>
        <p:pic>
          <p:nvPicPr>
            <p:cNvPr id="2"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5400000">
              <a:off x="-359929" y="301559"/>
              <a:ext cx="5058383" cy="445526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rot="5400000">
              <a:off x="169266" y="913914"/>
              <a:ext cx="4068000" cy="3186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grpSp>
          <p:nvGrpSpPr>
            <p:cNvPr id="6" name="Group 5"/>
            <p:cNvGrpSpPr/>
            <p:nvPr/>
          </p:nvGrpSpPr>
          <p:grpSpPr>
            <a:xfrm>
              <a:off x="610267" y="488631"/>
              <a:ext cx="3185999" cy="4052283"/>
              <a:chOff x="0" y="0"/>
              <a:chExt cx="5255621" cy="5124629"/>
            </a:xfrm>
          </p:grpSpPr>
          <p:pic>
            <p:nvPicPr>
              <p:cNvPr id="7"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5255620" cy="389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0" y="3891065"/>
                <a:ext cx="5255621" cy="1233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1" name="Title 2"/>
          <p:cNvSpPr txBox="1">
            <a:spLocks/>
          </p:cNvSpPr>
          <p:nvPr/>
        </p:nvSpPr>
        <p:spPr bwMode="auto">
          <a:xfrm>
            <a:off x="4153698" y="7938"/>
            <a:ext cx="5107027"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sz="4400" b="1" dirty="0">
                <a:solidFill>
                  <a:srgbClr val="FFFFFF"/>
                </a:solidFill>
                <a:latin typeface="Candara" pitchFamily="34" charset="0"/>
                <a:cs typeface="+mn-cs"/>
              </a:rPr>
              <a:t>Training - Resources</a:t>
            </a:r>
          </a:p>
        </p:txBody>
      </p:sp>
      <p:sp>
        <p:nvSpPr>
          <p:cNvPr id="12" name="Text Placeholder 1"/>
          <p:cNvSpPr txBox="1">
            <a:spLocks/>
          </p:cNvSpPr>
          <p:nvPr/>
        </p:nvSpPr>
        <p:spPr bwMode="auto">
          <a:xfrm>
            <a:off x="4396897" y="983374"/>
            <a:ext cx="4640100" cy="325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marL="342900" indent="-342900" eaLnBrk="1" hangingPunct="1">
              <a:spcBef>
                <a:spcPts val="0"/>
              </a:spcBef>
              <a:buClr>
                <a:srgbClr val="3BB5EF"/>
              </a:buClr>
              <a:buFont typeface="Wingdings" pitchFamily="2" charset="2"/>
              <a:buChar char="ü"/>
            </a:pPr>
            <a:r>
              <a:rPr lang="en-AU" sz="1800" dirty="0" smtClean="0">
                <a:solidFill>
                  <a:srgbClr val="FFFFFF"/>
                </a:solidFill>
                <a:latin typeface="Candara" pitchFamily="34" charset="0"/>
                <a:cs typeface="+mn-cs"/>
              </a:rPr>
              <a:t>Essentials training</a:t>
            </a:r>
          </a:p>
          <a:p>
            <a:pPr marL="717550" lvl="1" indent="-358775" eaLnBrk="1" hangingPunct="1">
              <a:spcBef>
                <a:spcPts val="0"/>
              </a:spcBef>
              <a:buClr>
                <a:srgbClr val="3BB5EF"/>
              </a:buClr>
              <a:buFont typeface="Wingdings" pitchFamily="2" charset="2"/>
              <a:buChar char="ü"/>
            </a:pPr>
            <a:r>
              <a:rPr lang="en-AU" sz="1400" dirty="0" smtClean="0">
                <a:solidFill>
                  <a:srgbClr val="FFFFFF"/>
                </a:solidFill>
                <a:latin typeface="Candara" pitchFamily="34" charset="0"/>
                <a:cs typeface="+mn-cs"/>
              </a:rPr>
              <a:t>Key features &amp; benefits of plans</a:t>
            </a:r>
          </a:p>
          <a:p>
            <a:pPr marL="717550" lvl="1" indent="-358775" eaLnBrk="1" hangingPunct="1">
              <a:spcBef>
                <a:spcPts val="0"/>
              </a:spcBef>
              <a:buClr>
                <a:srgbClr val="3BB5EF"/>
              </a:buClr>
              <a:buFont typeface="Wingdings" pitchFamily="2" charset="2"/>
              <a:buChar char="ü"/>
            </a:pPr>
            <a:r>
              <a:rPr lang="en-AU" sz="1400" dirty="0" smtClean="0">
                <a:solidFill>
                  <a:srgbClr val="FFFFFF"/>
                </a:solidFill>
                <a:latin typeface="Candara" pitchFamily="34" charset="0"/>
                <a:cs typeface="+mn-cs"/>
              </a:rPr>
              <a:t>Sign up process &amp; credit conditions</a:t>
            </a:r>
          </a:p>
          <a:p>
            <a:pPr marL="717550" lvl="1" indent="-358775" eaLnBrk="1" hangingPunct="1">
              <a:spcBef>
                <a:spcPts val="0"/>
              </a:spcBef>
              <a:buClr>
                <a:srgbClr val="3BB5EF"/>
              </a:buClr>
              <a:buFont typeface="Wingdings" pitchFamily="2" charset="2"/>
              <a:buChar char="ü"/>
            </a:pPr>
            <a:r>
              <a:rPr lang="en-AU" sz="1400" dirty="0" smtClean="0">
                <a:solidFill>
                  <a:srgbClr val="FFFFFF"/>
                </a:solidFill>
                <a:latin typeface="Candara" pitchFamily="34" charset="0"/>
                <a:cs typeface="+mn-cs"/>
              </a:rPr>
              <a:t>How to get support from 2degrees</a:t>
            </a:r>
          </a:p>
          <a:p>
            <a:pPr marL="717550" lvl="1" indent="-358775" eaLnBrk="1" hangingPunct="1">
              <a:spcBef>
                <a:spcPts val="0"/>
              </a:spcBef>
              <a:buClr>
                <a:srgbClr val="3BB5EF"/>
              </a:buClr>
              <a:buFont typeface="Wingdings" pitchFamily="2" charset="2"/>
              <a:buChar char="ü"/>
            </a:pPr>
            <a:r>
              <a:rPr lang="en-AU" sz="1400" dirty="0" smtClean="0">
                <a:solidFill>
                  <a:srgbClr val="FFFFFF"/>
                </a:solidFill>
                <a:latin typeface="Candara" pitchFamily="34" charset="0"/>
                <a:cs typeface="+mn-cs"/>
              </a:rPr>
              <a:t>Network coverage</a:t>
            </a:r>
          </a:p>
          <a:p>
            <a:pPr marL="717550" lvl="1" indent="-358775" eaLnBrk="1" hangingPunct="1">
              <a:spcBef>
                <a:spcPts val="0"/>
              </a:spcBef>
              <a:buClr>
                <a:srgbClr val="3BB5EF"/>
              </a:buClr>
              <a:buFont typeface="Wingdings" pitchFamily="2" charset="2"/>
              <a:buChar char="ü"/>
            </a:pPr>
            <a:r>
              <a:rPr lang="en-AU" sz="1400" dirty="0">
                <a:solidFill>
                  <a:srgbClr val="FFFFFF"/>
                </a:solidFill>
                <a:latin typeface="Candara" pitchFamily="34" charset="0"/>
                <a:cs typeface="+mn-cs"/>
              </a:rPr>
              <a:t>Key selling points</a:t>
            </a:r>
          </a:p>
          <a:p>
            <a:pPr marL="342900" indent="-342900" eaLnBrk="1" hangingPunct="1">
              <a:spcBef>
                <a:spcPts val="1200"/>
              </a:spcBef>
              <a:buClr>
                <a:srgbClr val="3BB5EF"/>
              </a:buClr>
              <a:buFont typeface="Wingdings" pitchFamily="2" charset="2"/>
              <a:buChar char="ü"/>
            </a:pPr>
            <a:r>
              <a:rPr lang="en-AU" sz="1800" dirty="0" smtClean="0">
                <a:solidFill>
                  <a:srgbClr val="FFFFFF"/>
                </a:solidFill>
                <a:latin typeface="Candara" pitchFamily="34" charset="0"/>
                <a:cs typeface="+mn-cs"/>
              </a:rPr>
              <a:t>FAQs &amp; Tip sheets</a:t>
            </a:r>
          </a:p>
          <a:p>
            <a:pPr marL="342900" indent="-342900" eaLnBrk="1" hangingPunct="1">
              <a:spcBef>
                <a:spcPts val="1200"/>
              </a:spcBef>
              <a:buClr>
                <a:srgbClr val="3BB5EF"/>
              </a:buClr>
              <a:buFont typeface="Wingdings" pitchFamily="2" charset="2"/>
              <a:buChar char="ü"/>
            </a:pPr>
            <a:r>
              <a:rPr lang="en-AU" sz="1800" dirty="0" smtClean="0">
                <a:solidFill>
                  <a:srgbClr val="FFFFFF"/>
                </a:solidFill>
                <a:latin typeface="Candara" pitchFamily="34" charset="0"/>
                <a:cs typeface="+mn-cs"/>
              </a:rPr>
              <a:t>Claim missing customer/points form</a:t>
            </a:r>
          </a:p>
          <a:p>
            <a:pPr marL="342900" indent="-342900" eaLnBrk="1" hangingPunct="1">
              <a:spcBef>
                <a:spcPts val="1200"/>
              </a:spcBef>
              <a:buClr>
                <a:srgbClr val="3BB5EF"/>
              </a:buClr>
              <a:buFont typeface="Wingdings" pitchFamily="2" charset="2"/>
              <a:buChar char="ü"/>
            </a:pPr>
            <a:r>
              <a:rPr lang="en-AU" sz="1800" dirty="0" smtClean="0">
                <a:solidFill>
                  <a:srgbClr val="FFFFFF"/>
                </a:solidFill>
                <a:latin typeface="Candara" pitchFamily="34" charset="0"/>
                <a:cs typeface="+mn-cs"/>
              </a:rPr>
              <a:t>Podcasts &amp; webinars</a:t>
            </a:r>
          </a:p>
          <a:p>
            <a:pPr marL="342900" indent="-342900" eaLnBrk="1" hangingPunct="1">
              <a:spcBef>
                <a:spcPts val="1200"/>
              </a:spcBef>
              <a:buClr>
                <a:srgbClr val="3BB5EF"/>
              </a:buClr>
              <a:buFont typeface="Wingdings" pitchFamily="2" charset="2"/>
              <a:buChar char="ü"/>
            </a:pPr>
            <a:r>
              <a:rPr lang="en-AU" sz="1800" dirty="0" smtClean="0">
                <a:solidFill>
                  <a:srgbClr val="FFFFFF"/>
                </a:solidFill>
                <a:latin typeface="Candara" pitchFamily="34" charset="0"/>
                <a:cs typeface="+mn-cs"/>
              </a:rPr>
              <a:t>Product flyers</a:t>
            </a:r>
          </a:p>
          <a:p>
            <a:pPr eaLnBrk="1" hangingPunct="1">
              <a:spcBef>
                <a:spcPts val="1200"/>
              </a:spcBef>
              <a:buClr>
                <a:srgbClr val="3B9FDD"/>
              </a:buClr>
            </a:pPr>
            <a:endParaRPr lang="en-AU" sz="1100" dirty="0" smtClean="0">
              <a:solidFill>
                <a:srgbClr val="FFFFFF"/>
              </a:solidFill>
              <a:latin typeface="Candara" pitchFamily="34" charset="0"/>
              <a:cs typeface="+mn-cs"/>
            </a:endParaRPr>
          </a:p>
          <a:p>
            <a:pPr algn="ctr" eaLnBrk="1" hangingPunct="1">
              <a:spcBef>
                <a:spcPts val="0"/>
              </a:spcBef>
              <a:buClr>
                <a:srgbClr val="3B9FDD"/>
              </a:buClr>
            </a:pPr>
            <a:r>
              <a:rPr lang="en-AU" sz="1400" b="1" dirty="0" smtClean="0">
                <a:solidFill>
                  <a:srgbClr val="FFFFFF"/>
                </a:solidFill>
                <a:latin typeface="Candara" pitchFamily="34" charset="0"/>
                <a:cs typeface="+mn-cs"/>
                <a:hlinkClick r:id="rId6"/>
              </a:rPr>
              <a:t>www.acnpacific.com/ibo</a:t>
            </a:r>
            <a:r>
              <a:rPr lang="en-AU" sz="1400" b="1" dirty="0" smtClean="0">
                <a:solidFill>
                  <a:srgbClr val="FFFFFF"/>
                </a:solidFill>
                <a:latin typeface="Candara" pitchFamily="34" charset="0"/>
                <a:cs typeface="+mn-cs"/>
              </a:rPr>
              <a:t>  </a:t>
            </a:r>
          </a:p>
          <a:p>
            <a:pPr algn="ctr" eaLnBrk="1" hangingPunct="1">
              <a:spcBef>
                <a:spcPts val="0"/>
              </a:spcBef>
              <a:buClr>
                <a:srgbClr val="3B9FDD"/>
              </a:buClr>
            </a:pPr>
            <a:r>
              <a:rPr lang="en-AU" sz="1400" b="1" dirty="0" smtClean="0">
                <a:solidFill>
                  <a:srgbClr val="FFFFFF"/>
                </a:solidFill>
                <a:latin typeface="Candara" pitchFamily="34" charset="0"/>
                <a:cs typeface="+mn-cs"/>
              </a:rPr>
              <a:t>Resources / Product Resources - NZ/2degrees Mobile</a:t>
            </a:r>
            <a:endParaRPr lang="en-AU" sz="1400" b="1" dirty="0">
              <a:solidFill>
                <a:srgbClr val="FFFFFF"/>
              </a:solidFill>
              <a:latin typeface="Candara" pitchFamily="34" charset="0"/>
              <a:cs typeface="+mn-cs"/>
            </a:endParaRPr>
          </a:p>
        </p:txBody>
      </p:sp>
      <p:sp>
        <p:nvSpPr>
          <p:cNvPr id="13" name="Rounded Rectangle 12"/>
          <p:cNvSpPr/>
          <p:nvPr/>
        </p:nvSpPr>
        <p:spPr>
          <a:xfrm>
            <a:off x="4557370" y="4242817"/>
            <a:ext cx="4367174" cy="738835"/>
          </a:xfrm>
          <a:prstGeom prst="roundRect">
            <a:avLst/>
          </a:prstGeom>
          <a:noFill/>
          <a:ln>
            <a:solidFill>
              <a:srgbClr val="3BB5EF"/>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AU" sz="2400">
              <a:solidFill>
                <a:prstClr val="white"/>
              </a:solidFill>
            </a:endParaRPr>
          </a:p>
        </p:txBody>
      </p:sp>
    </p:spTree>
    <p:extLst>
      <p:ext uri="{BB962C8B-B14F-4D97-AF65-F5344CB8AC3E}">
        <p14:creationId xmlns:p14="http://schemas.microsoft.com/office/powerpoint/2010/main" val="4290477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xEl>
                                              <p:pRg st="12" end="1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2" descr="Image result for apple macbook ai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AU">
              <a:solidFill>
                <a:prstClr val="black"/>
              </a:solidFill>
              <a:latin typeface="Calibri"/>
              <a:ea typeface="MS PGothic" pitchFamily="34" charset="-128"/>
              <a:cs typeface="+mn-cs"/>
            </a:endParaRPr>
          </a:p>
        </p:txBody>
      </p:sp>
      <p:sp>
        <p:nvSpPr>
          <p:cNvPr id="8" name="TextBox 7"/>
          <p:cNvSpPr txBox="1"/>
          <p:nvPr/>
        </p:nvSpPr>
        <p:spPr>
          <a:xfrm>
            <a:off x="5508104" y="1203599"/>
            <a:ext cx="3215363" cy="1273312"/>
          </a:xfrm>
          <a:prstGeom prst="rect">
            <a:avLst/>
          </a:prstGeom>
        </p:spPr>
        <p:txBody>
          <a:bodyPr vert="horz" wrap="square" lIns="91418" tIns="45709" rIns="91418" bIns="45709" rtlCol="0">
            <a:noAutofit/>
          </a:bodyPr>
          <a:lstStyle/>
          <a:p>
            <a:pPr fontAlgn="auto">
              <a:spcBef>
                <a:spcPts val="0"/>
              </a:spcBef>
              <a:spcAft>
                <a:spcPts val="0"/>
              </a:spcAft>
            </a:pPr>
            <a:r>
              <a:rPr lang="en-AU" sz="2400" dirty="0">
                <a:solidFill>
                  <a:prstClr val="white"/>
                </a:solidFill>
                <a:latin typeface="Calibri"/>
                <a:ea typeface="MS PGothic" pitchFamily="34" charset="-128"/>
                <a:cs typeface="+mn-cs"/>
              </a:rPr>
              <a:t>Enquiries:</a:t>
            </a:r>
          </a:p>
          <a:p>
            <a:pPr fontAlgn="auto">
              <a:spcBef>
                <a:spcPts val="0"/>
              </a:spcBef>
              <a:spcAft>
                <a:spcPts val="0"/>
              </a:spcAft>
            </a:pPr>
            <a:endParaRPr lang="en-AU" sz="2400" dirty="0">
              <a:solidFill>
                <a:prstClr val="white"/>
              </a:solidFill>
              <a:latin typeface="Calibri"/>
              <a:ea typeface="MS PGothic" pitchFamily="34" charset="-128"/>
              <a:cs typeface="+mn-cs"/>
            </a:endParaRPr>
          </a:p>
          <a:p>
            <a:pPr marL="914289" lvl="1" indent="-457089" fontAlgn="auto">
              <a:spcBef>
                <a:spcPts val="0"/>
              </a:spcBef>
              <a:spcAft>
                <a:spcPts val="0"/>
              </a:spcAft>
              <a:buFont typeface="Arial" pitchFamily="34" charset="0"/>
              <a:buChar char="•"/>
            </a:pPr>
            <a:r>
              <a:rPr lang="en-AU" sz="2000" dirty="0">
                <a:solidFill>
                  <a:prstClr val="white"/>
                </a:solidFill>
                <a:latin typeface="Calibri"/>
                <a:ea typeface="MS PGothic" pitchFamily="34" charset="-128"/>
                <a:cs typeface="+mn-cs"/>
              </a:rPr>
              <a:t>Missing Customers</a:t>
            </a:r>
          </a:p>
          <a:p>
            <a:pPr marL="914289" lvl="1" indent="-457089" fontAlgn="auto">
              <a:spcBef>
                <a:spcPts val="0"/>
              </a:spcBef>
              <a:spcAft>
                <a:spcPts val="0"/>
              </a:spcAft>
              <a:buFont typeface="Arial" pitchFamily="34" charset="0"/>
              <a:buChar char="•"/>
            </a:pPr>
            <a:r>
              <a:rPr lang="en-AU" sz="2000" dirty="0">
                <a:solidFill>
                  <a:prstClr val="white"/>
                </a:solidFill>
                <a:latin typeface="Calibri"/>
                <a:ea typeface="MS PGothic" pitchFamily="34" charset="-128"/>
                <a:cs typeface="+mn-cs"/>
              </a:rPr>
              <a:t>Missing Points</a:t>
            </a:r>
          </a:p>
          <a:p>
            <a:pPr marL="457089" indent="-457089" fontAlgn="auto">
              <a:spcBef>
                <a:spcPts val="0"/>
              </a:spcBef>
              <a:spcAft>
                <a:spcPts val="0"/>
              </a:spcAft>
              <a:buFont typeface="Wingdings" pitchFamily="2" charset="2"/>
              <a:buChar char="ü"/>
            </a:pPr>
            <a:endParaRPr lang="en-AU" sz="2400" dirty="0">
              <a:solidFill>
                <a:prstClr val="white"/>
              </a:solidFill>
              <a:latin typeface="Calibri"/>
              <a:ea typeface="MS PGothic" pitchFamily="34" charset="-128"/>
              <a:cs typeface="+mn-cs"/>
            </a:endParaRPr>
          </a:p>
          <a:p>
            <a:pPr marL="457089" indent="-457089" fontAlgn="auto">
              <a:spcBef>
                <a:spcPts val="0"/>
              </a:spcBef>
              <a:spcAft>
                <a:spcPts val="0"/>
              </a:spcAft>
              <a:buFont typeface="Wingdings" pitchFamily="2" charset="2"/>
              <a:buChar char="ü"/>
            </a:pPr>
            <a:endParaRPr lang="en-AU" sz="1200" dirty="0">
              <a:solidFill>
                <a:prstClr val="white"/>
              </a:solidFill>
              <a:latin typeface="Calibri"/>
              <a:ea typeface="MS PGothic" pitchFamily="34" charset="-128"/>
              <a:cs typeface="+mn-cs"/>
            </a:endParaRPr>
          </a:p>
          <a:p>
            <a:pPr marL="457089" indent="-457089" fontAlgn="auto">
              <a:spcBef>
                <a:spcPts val="0"/>
              </a:spcBef>
              <a:spcAft>
                <a:spcPts val="0"/>
              </a:spcAft>
              <a:buFont typeface="Wingdings" pitchFamily="2" charset="2"/>
              <a:buChar char="ü"/>
            </a:pPr>
            <a:endParaRPr lang="en-AU" sz="2400" dirty="0">
              <a:solidFill>
                <a:prstClr val="white"/>
              </a:solidFill>
              <a:latin typeface="Calibri"/>
              <a:ea typeface="MS PGothic" pitchFamily="34" charset="-128"/>
              <a:cs typeface="+mn-cs"/>
            </a:endParaRPr>
          </a:p>
          <a:p>
            <a:pPr fontAlgn="auto">
              <a:spcBef>
                <a:spcPts val="0"/>
              </a:spcBef>
              <a:spcAft>
                <a:spcPts val="0"/>
              </a:spcAft>
            </a:pPr>
            <a:endParaRPr lang="en-AU" sz="2400" dirty="0">
              <a:solidFill>
                <a:prstClr val="white"/>
              </a:solidFill>
              <a:latin typeface="Calibri"/>
              <a:ea typeface="MS PGothic" pitchFamily="34" charset="-128"/>
              <a:cs typeface="+mn-cs"/>
            </a:endParaRPr>
          </a:p>
        </p:txBody>
      </p:sp>
      <p:sp>
        <p:nvSpPr>
          <p:cNvPr id="9" name="Title 2"/>
          <p:cNvSpPr txBox="1">
            <a:spLocks/>
          </p:cNvSpPr>
          <p:nvPr/>
        </p:nvSpPr>
        <p:spPr bwMode="auto">
          <a:xfrm>
            <a:off x="0" y="7938"/>
            <a:ext cx="91440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sz="4400" b="1" dirty="0" smtClean="0">
                <a:solidFill>
                  <a:srgbClr val="FFFFFF"/>
                </a:solidFill>
                <a:latin typeface="Candara" pitchFamily="34" charset="0"/>
                <a:cs typeface="+mn-cs"/>
              </a:rPr>
              <a:t>Troubleshooting</a:t>
            </a:r>
            <a:endParaRPr lang="en-US" sz="4400" b="1" dirty="0">
              <a:solidFill>
                <a:srgbClr val="FFFFFF"/>
              </a:solidFill>
              <a:latin typeface="Candara" pitchFamily="34" charset="0"/>
              <a:cs typeface="+mn-c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2"/>
          <a:stretch/>
        </p:blipFill>
        <p:spPr bwMode="auto">
          <a:xfrm>
            <a:off x="697882" y="1123950"/>
            <a:ext cx="4198206" cy="3744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56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2" descr="Image result for apple macbook ai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AU">
              <a:solidFill>
                <a:prstClr val="black"/>
              </a:solidFill>
              <a:latin typeface="Calibri"/>
              <a:ea typeface="MS PGothic" pitchFamily="34" charset="-128"/>
              <a:cs typeface="+mn-cs"/>
            </a:endParaRPr>
          </a:p>
        </p:txBody>
      </p:sp>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52342" y="411510"/>
            <a:ext cx="3704934"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60374" y="1059582"/>
            <a:ext cx="4255642" cy="1273312"/>
          </a:xfrm>
          <a:prstGeom prst="rect">
            <a:avLst/>
          </a:prstGeom>
        </p:spPr>
        <p:txBody>
          <a:bodyPr vert="horz" wrap="square" lIns="91418" tIns="45709" rIns="91418" bIns="45709" rtlCol="0">
            <a:noAutofit/>
          </a:bodyPr>
          <a:lstStyle/>
          <a:p>
            <a:pPr fontAlgn="auto">
              <a:spcBef>
                <a:spcPts val="0"/>
              </a:spcBef>
              <a:spcAft>
                <a:spcPts val="0"/>
              </a:spcAft>
            </a:pPr>
            <a:r>
              <a:rPr lang="en-AU" sz="2000" dirty="0">
                <a:solidFill>
                  <a:prstClr val="white"/>
                </a:solidFill>
                <a:latin typeface="Calibri"/>
                <a:ea typeface="MS PGothic" pitchFamily="34" charset="-128"/>
                <a:cs typeface="+mn-cs"/>
              </a:rPr>
              <a:t>You:</a:t>
            </a:r>
          </a:p>
          <a:p>
            <a:pPr marL="342900" indent="-342900"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Business ID</a:t>
            </a:r>
          </a:p>
          <a:p>
            <a:pPr marL="342900" indent="-342900"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Email address</a:t>
            </a:r>
          </a:p>
          <a:p>
            <a:pPr marL="342900" indent="-342900"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Contact mobile number</a:t>
            </a:r>
          </a:p>
          <a:p>
            <a:pPr fontAlgn="auto">
              <a:spcBef>
                <a:spcPts val="0"/>
              </a:spcBef>
              <a:spcAft>
                <a:spcPts val="0"/>
              </a:spcAft>
            </a:pPr>
            <a:endParaRPr lang="en-AU" sz="2000" dirty="0">
              <a:solidFill>
                <a:prstClr val="white"/>
              </a:solidFill>
              <a:latin typeface="Calibri"/>
              <a:ea typeface="MS PGothic" pitchFamily="34" charset="-128"/>
              <a:cs typeface="+mn-cs"/>
            </a:endParaRPr>
          </a:p>
          <a:p>
            <a:pPr fontAlgn="auto">
              <a:spcBef>
                <a:spcPts val="0"/>
              </a:spcBef>
              <a:spcAft>
                <a:spcPts val="0"/>
              </a:spcAft>
            </a:pPr>
            <a:r>
              <a:rPr lang="en-AU" sz="2000" dirty="0">
                <a:solidFill>
                  <a:prstClr val="white"/>
                </a:solidFill>
                <a:latin typeface="Calibri"/>
                <a:ea typeface="MS PGothic" pitchFamily="34" charset="-128"/>
                <a:cs typeface="+mn-cs"/>
              </a:rPr>
              <a:t>Customer:</a:t>
            </a:r>
          </a:p>
          <a:p>
            <a:pPr marL="457089" indent="-457089"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Their details</a:t>
            </a:r>
          </a:p>
          <a:p>
            <a:pPr marL="457089" indent="-457089"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Order date and reference number</a:t>
            </a:r>
          </a:p>
          <a:p>
            <a:pPr marL="457089" indent="-457089"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How the customer signed up</a:t>
            </a:r>
          </a:p>
          <a:p>
            <a:pPr marL="457089" indent="-457089"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Service type &amp; Customer type</a:t>
            </a:r>
          </a:p>
          <a:p>
            <a:pPr marL="457089" indent="-457089"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Mobile number and ported number</a:t>
            </a:r>
          </a:p>
          <a:p>
            <a:pPr marL="457089" indent="-457089" fontAlgn="auto">
              <a:spcBef>
                <a:spcPts val="0"/>
              </a:spcBef>
              <a:spcAft>
                <a:spcPts val="0"/>
              </a:spcAft>
              <a:buFont typeface="Arial" pitchFamily="34" charset="0"/>
              <a:buChar char="•"/>
            </a:pPr>
            <a:r>
              <a:rPr lang="en-AU" dirty="0">
                <a:solidFill>
                  <a:prstClr val="white"/>
                </a:solidFill>
                <a:latin typeface="Calibri"/>
                <a:ea typeface="MS PGothic" pitchFamily="34" charset="-128"/>
                <a:cs typeface="+mn-cs"/>
              </a:rPr>
              <a:t>Plan name</a:t>
            </a:r>
          </a:p>
          <a:p>
            <a:pPr marL="457089" indent="-457089" fontAlgn="auto">
              <a:spcBef>
                <a:spcPts val="0"/>
              </a:spcBef>
              <a:spcAft>
                <a:spcPts val="0"/>
              </a:spcAft>
              <a:buFont typeface="Wingdings" pitchFamily="2" charset="2"/>
              <a:buChar char="ü"/>
            </a:pPr>
            <a:endParaRPr lang="en-AU" sz="2400" dirty="0">
              <a:solidFill>
                <a:prstClr val="white"/>
              </a:solidFill>
              <a:latin typeface="Calibri"/>
              <a:ea typeface="MS PGothic" pitchFamily="34" charset="-128"/>
              <a:cs typeface="+mn-cs"/>
            </a:endParaRPr>
          </a:p>
          <a:p>
            <a:pPr marL="457089" indent="-457089" fontAlgn="auto">
              <a:spcBef>
                <a:spcPts val="0"/>
              </a:spcBef>
              <a:spcAft>
                <a:spcPts val="0"/>
              </a:spcAft>
              <a:buFont typeface="Wingdings" pitchFamily="2" charset="2"/>
              <a:buChar char="ü"/>
            </a:pPr>
            <a:endParaRPr lang="en-AU" sz="1200" dirty="0">
              <a:solidFill>
                <a:prstClr val="white"/>
              </a:solidFill>
              <a:latin typeface="Calibri"/>
              <a:ea typeface="MS PGothic" pitchFamily="34" charset="-128"/>
              <a:cs typeface="+mn-cs"/>
            </a:endParaRPr>
          </a:p>
          <a:p>
            <a:pPr marL="457089" indent="-457089" fontAlgn="auto">
              <a:spcBef>
                <a:spcPts val="0"/>
              </a:spcBef>
              <a:spcAft>
                <a:spcPts val="0"/>
              </a:spcAft>
              <a:buFont typeface="Wingdings" pitchFamily="2" charset="2"/>
              <a:buChar char="ü"/>
            </a:pPr>
            <a:endParaRPr lang="en-AU" sz="2400" dirty="0">
              <a:solidFill>
                <a:prstClr val="white"/>
              </a:solidFill>
              <a:latin typeface="Calibri"/>
              <a:ea typeface="MS PGothic" pitchFamily="34" charset="-128"/>
              <a:cs typeface="+mn-cs"/>
            </a:endParaRPr>
          </a:p>
          <a:p>
            <a:pPr fontAlgn="auto">
              <a:spcBef>
                <a:spcPts val="0"/>
              </a:spcBef>
              <a:spcAft>
                <a:spcPts val="0"/>
              </a:spcAft>
            </a:pPr>
            <a:endParaRPr lang="en-AU" sz="2400" dirty="0">
              <a:solidFill>
                <a:prstClr val="white"/>
              </a:solidFill>
              <a:latin typeface="Calibri"/>
              <a:ea typeface="MS PGothic" pitchFamily="34" charset="-128"/>
              <a:cs typeface="+mn-cs"/>
            </a:endParaRPr>
          </a:p>
        </p:txBody>
      </p:sp>
      <p:sp>
        <p:nvSpPr>
          <p:cNvPr id="8" name="Title 2"/>
          <p:cNvSpPr txBox="1">
            <a:spLocks/>
          </p:cNvSpPr>
          <p:nvPr/>
        </p:nvSpPr>
        <p:spPr bwMode="auto">
          <a:xfrm>
            <a:off x="2" y="7938"/>
            <a:ext cx="4835347"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nchorCtr="1"/>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sz="4400" b="1" dirty="0" smtClean="0">
                <a:solidFill>
                  <a:srgbClr val="FFFFFF"/>
                </a:solidFill>
                <a:latin typeface="Candara" pitchFamily="34" charset="0"/>
                <a:cs typeface="+mn-cs"/>
              </a:rPr>
              <a:t>Troubleshooting</a:t>
            </a:r>
            <a:endParaRPr lang="en-US" sz="4400" b="1" dirty="0">
              <a:solidFill>
                <a:srgbClr val="FFFFFF"/>
              </a:solidFill>
              <a:latin typeface="Candara" pitchFamily="34" charset="0"/>
              <a:cs typeface="+mn-cs"/>
            </a:endParaRPr>
          </a:p>
        </p:txBody>
      </p:sp>
    </p:spTree>
    <p:extLst>
      <p:ext uri="{BB962C8B-B14F-4D97-AF65-F5344CB8AC3E}">
        <p14:creationId xmlns:p14="http://schemas.microsoft.com/office/powerpoint/2010/main" val="2929184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08654" y="655736"/>
            <a:ext cx="4359860" cy="4339650"/>
          </a:xfrm>
          <a:prstGeom prst="rect">
            <a:avLst/>
          </a:prstGeom>
          <a:noFill/>
        </p:spPr>
        <p:txBody>
          <a:bodyPr wrap="square" rtlCol="0">
            <a:spAutoFit/>
          </a:bodyPr>
          <a:lstStyle/>
          <a:p>
            <a:pPr defTabSz="387350"/>
            <a:r>
              <a:rPr lang="en-AU" sz="3200" b="1" dirty="0" smtClean="0">
                <a:solidFill>
                  <a:prstClr val="white"/>
                </a:solidFill>
                <a:latin typeface="Calibri" pitchFamily="34" charset="0"/>
                <a:ea typeface="MS PGothic" pitchFamily="34" charset="-128"/>
                <a:cs typeface="+mn-cs"/>
              </a:rPr>
              <a:t>AUCKLAND</a:t>
            </a:r>
          </a:p>
          <a:p>
            <a:pPr defTabSz="387350"/>
            <a:r>
              <a:rPr lang="en-AU" sz="3600" dirty="0" smtClean="0">
                <a:solidFill>
                  <a:prstClr val="white"/>
                </a:solidFill>
                <a:latin typeface="Calibri" pitchFamily="34" charset="0"/>
                <a:ea typeface="MS PGothic" pitchFamily="34" charset="-128"/>
                <a:cs typeface="+mn-cs"/>
              </a:rPr>
              <a:t>24 January 2018</a:t>
            </a:r>
          </a:p>
          <a:p>
            <a:pPr defTabSz="387350"/>
            <a:r>
              <a:rPr lang="en-AU" sz="2400" dirty="0" smtClean="0">
                <a:solidFill>
                  <a:prstClr val="white"/>
                </a:solidFill>
                <a:latin typeface="Calibri" pitchFamily="34" charset="0"/>
                <a:ea typeface="MS PGothic" pitchFamily="34" charset="-128"/>
                <a:cs typeface="+mn-cs"/>
              </a:rPr>
              <a:t>6.30pm-9.30pm</a:t>
            </a:r>
          </a:p>
          <a:p>
            <a:pPr defTabSz="387350"/>
            <a:r>
              <a:rPr lang="en-AU" sz="2400" dirty="0" smtClean="0">
                <a:solidFill>
                  <a:prstClr val="white"/>
                </a:solidFill>
                <a:latin typeface="Calibri" pitchFamily="34" charset="0"/>
                <a:ea typeface="MS PGothic" pitchFamily="34" charset="-128"/>
                <a:cs typeface="+mn-cs"/>
              </a:rPr>
              <a:t>Pullman Hotel</a:t>
            </a:r>
          </a:p>
          <a:p>
            <a:pPr defTabSz="387350"/>
            <a:endParaRPr lang="en-AU" sz="3200" dirty="0">
              <a:solidFill>
                <a:prstClr val="white"/>
              </a:solidFill>
              <a:latin typeface="Calibri" pitchFamily="34" charset="0"/>
              <a:ea typeface="MS PGothic" pitchFamily="34" charset="-128"/>
              <a:cs typeface="+mn-cs"/>
            </a:endParaRPr>
          </a:p>
          <a:p>
            <a:pPr defTabSz="387350"/>
            <a:r>
              <a:rPr lang="en-AU" sz="2400" dirty="0" smtClean="0">
                <a:solidFill>
                  <a:prstClr val="white"/>
                </a:solidFill>
                <a:latin typeface="Calibri" pitchFamily="34" charset="0"/>
                <a:ea typeface="MS PGothic" pitchFamily="34" charset="-128"/>
                <a:cs typeface="+mn-cs"/>
              </a:rPr>
              <a:t>Pre-</a:t>
            </a:r>
            <a:r>
              <a:rPr lang="en-AU" sz="2400" dirty="0" err="1" smtClean="0">
                <a:solidFill>
                  <a:prstClr val="white"/>
                </a:solidFill>
                <a:latin typeface="Calibri" pitchFamily="34" charset="0"/>
                <a:ea typeface="MS PGothic" pitchFamily="34" charset="-128"/>
                <a:cs typeface="+mn-cs"/>
              </a:rPr>
              <a:t>reg</a:t>
            </a:r>
            <a:r>
              <a:rPr lang="en-AU" sz="2400" dirty="0" smtClean="0">
                <a:solidFill>
                  <a:prstClr val="white"/>
                </a:solidFill>
                <a:latin typeface="Calibri" pitchFamily="34" charset="0"/>
                <a:ea typeface="MS PGothic" pitchFamily="34" charset="-128"/>
                <a:cs typeface="+mn-cs"/>
              </a:rPr>
              <a:t> price: AU$20 </a:t>
            </a:r>
            <a:r>
              <a:rPr lang="en-AU" dirty="0" smtClean="0">
                <a:solidFill>
                  <a:prstClr val="white"/>
                </a:solidFill>
                <a:latin typeface="Calibri" pitchFamily="34" charset="0"/>
                <a:ea typeface="MS PGothic" pitchFamily="34" charset="-128"/>
                <a:cs typeface="+mn-cs"/>
              </a:rPr>
              <a:t>(until 31 Dec 17)</a:t>
            </a:r>
          </a:p>
          <a:p>
            <a:pPr defTabSz="387350"/>
            <a:r>
              <a:rPr lang="en-AU" sz="2400" dirty="0" smtClean="0">
                <a:solidFill>
                  <a:prstClr val="white"/>
                </a:solidFill>
                <a:latin typeface="Calibri" pitchFamily="34" charset="0"/>
                <a:ea typeface="MS PGothic" pitchFamily="34" charset="-128"/>
                <a:cs typeface="+mn-cs"/>
              </a:rPr>
              <a:t>Registration price: $25</a:t>
            </a:r>
          </a:p>
          <a:p>
            <a:pPr defTabSz="387350"/>
            <a:endParaRPr lang="en-AU" sz="2400" dirty="0">
              <a:solidFill>
                <a:prstClr val="white"/>
              </a:solidFill>
              <a:latin typeface="Calibri" pitchFamily="34" charset="0"/>
              <a:ea typeface="MS PGothic" pitchFamily="34" charset="-128"/>
              <a:cs typeface="+mn-cs"/>
            </a:endParaRPr>
          </a:p>
          <a:p>
            <a:pPr defTabSz="387350"/>
            <a:r>
              <a:rPr lang="en-AU" sz="2400" dirty="0" smtClean="0">
                <a:solidFill>
                  <a:prstClr val="white"/>
                </a:solidFill>
                <a:latin typeface="Calibri" pitchFamily="34" charset="0"/>
                <a:ea typeface="MS PGothic" pitchFamily="34" charset="-128"/>
                <a:cs typeface="+mn-cs"/>
                <a:hlinkClick r:id="rId3"/>
              </a:rPr>
              <a:t>www.acnpacific.com/ibo/events</a:t>
            </a:r>
            <a:r>
              <a:rPr lang="en-AU" sz="2400" dirty="0" smtClean="0">
                <a:solidFill>
                  <a:prstClr val="white"/>
                </a:solidFill>
                <a:latin typeface="Calibri" pitchFamily="34" charset="0"/>
                <a:ea typeface="MS PGothic" pitchFamily="34" charset="-128"/>
                <a:cs typeface="+mn-cs"/>
              </a:rPr>
              <a:t> </a:t>
            </a:r>
            <a:endParaRPr lang="en-AU" sz="2400" dirty="0">
              <a:solidFill>
                <a:prstClr val="white"/>
              </a:solidFill>
              <a:latin typeface="Calibri" pitchFamily="34" charset="0"/>
              <a:ea typeface="MS PGothic" pitchFamily="34" charset="-128"/>
              <a:cs typeface="+mn-cs"/>
            </a:endParaRPr>
          </a:p>
          <a:p>
            <a:pPr defTabSz="387350"/>
            <a:endParaRPr lang="en-AU" sz="3200" dirty="0">
              <a:solidFill>
                <a:prstClr val="white"/>
              </a:solidFill>
              <a:latin typeface="Calibri" pitchFamily="34" charset="0"/>
              <a:ea typeface="MS PGothic" pitchFamily="34" charset="-128"/>
              <a:cs typeface="+mn-cs"/>
            </a:endParaRPr>
          </a:p>
        </p:txBody>
      </p:sp>
      <p:pic>
        <p:nvPicPr>
          <p:cNvPr id="8704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 y="0"/>
            <a:ext cx="3628339" cy="516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7659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Placeholder 1"/>
          <p:cNvSpPr txBox="1">
            <a:spLocks/>
          </p:cNvSpPr>
          <p:nvPr/>
        </p:nvSpPr>
        <p:spPr bwMode="auto">
          <a:xfrm>
            <a:off x="2605088" y="1397000"/>
            <a:ext cx="6267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None/>
            </a:pPr>
            <a:r>
              <a:rPr lang="en-AU" dirty="0">
                <a:solidFill>
                  <a:srgbClr val="3B9FDD"/>
                </a:solidFill>
                <a:latin typeface="Candara" pitchFamily="34" charset="0"/>
                <a:cs typeface="+mn-cs"/>
              </a:rPr>
              <a:t>New</a:t>
            </a:r>
            <a:r>
              <a:rPr lang="en-AU" dirty="0">
                <a:solidFill>
                  <a:srgbClr val="FFFFFF"/>
                </a:solidFill>
                <a:latin typeface="Candara" pitchFamily="34" charset="0"/>
                <a:cs typeface="+mn-cs"/>
              </a:rPr>
              <a:t> mobile services &amp; </a:t>
            </a:r>
            <a:r>
              <a:rPr lang="en-AU" dirty="0">
                <a:solidFill>
                  <a:srgbClr val="3B9FDD"/>
                </a:solidFill>
                <a:latin typeface="Candara" pitchFamily="34" charset="0"/>
                <a:cs typeface="+mn-cs"/>
              </a:rPr>
              <a:t>upgrade</a:t>
            </a:r>
            <a:r>
              <a:rPr lang="en-AU" dirty="0">
                <a:solidFill>
                  <a:srgbClr val="FFFFFF"/>
                </a:solidFill>
                <a:latin typeface="Candara" pitchFamily="34" charset="0"/>
                <a:cs typeface="+mn-cs"/>
              </a:rPr>
              <a:t> existing 2degrees prepaid customers</a:t>
            </a:r>
          </a:p>
        </p:txBody>
      </p:sp>
      <p:sp>
        <p:nvSpPr>
          <p:cNvPr id="27651" name="Text Placeholder 3"/>
          <p:cNvSpPr txBox="1">
            <a:spLocks/>
          </p:cNvSpPr>
          <p:nvPr/>
        </p:nvSpPr>
        <p:spPr bwMode="auto">
          <a:xfrm>
            <a:off x="2605088" y="2606675"/>
            <a:ext cx="6267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None/>
            </a:pPr>
            <a:r>
              <a:rPr lang="en-AU">
                <a:solidFill>
                  <a:srgbClr val="FFFFFF"/>
                </a:solidFill>
                <a:latin typeface="Candara" pitchFamily="34" charset="0"/>
                <a:cs typeface="+mn-cs"/>
              </a:rPr>
              <a:t>No long term contracts</a:t>
            </a:r>
          </a:p>
        </p:txBody>
      </p:sp>
      <p:sp>
        <p:nvSpPr>
          <p:cNvPr id="27652" name="Text Placeholder 4"/>
          <p:cNvSpPr txBox="1">
            <a:spLocks/>
          </p:cNvSpPr>
          <p:nvPr/>
        </p:nvSpPr>
        <p:spPr bwMode="auto">
          <a:xfrm>
            <a:off x="2605088" y="3808413"/>
            <a:ext cx="62658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spcBef>
                <a:spcPts val="2000"/>
              </a:spcBef>
              <a:buClr>
                <a:srgbClr val="FFFFFF"/>
              </a:buClr>
              <a:buFont typeface="Arial" pitchFamily="34" charset="0"/>
              <a:buNone/>
            </a:pPr>
            <a:r>
              <a:rPr lang="en-AU" dirty="0">
                <a:solidFill>
                  <a:srgbClr val="FFFFFF"/>
                </a:solidFill>
                <a:latin typeface="Candara" pitchFamily="34" charset="0"/>
                <a:cs typeface="+mn-cs"/>
              </a:rPr>
              <a:t>Device repayment options</a:t>
            </a:r>
          </a:p>
        </p:txBody>
      </p:sp>
      <p:pic>
        <p:nvPicPr>
          <p:cNvPr id="27653" name="Picture 6" descr="icon-2degrees-phone-handset-180x163.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374777" y="1158875"/>
            <a:ext cx="106997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7"/>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1374775" y="2384426"/>
            <a:ext cx="9652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8"/>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374775" y="3576639"/>
            <a:ext cx="965200"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Title 2"/>
          <p:cNvSpPr txBox="1">
            <a:spLocks/>
          </p:cNvSpPr>
          <p:nvPr/>
        </p:nvSpPr>
        <p:spPr bwMode="auto">
          <a:xfrm>
            <a:off x="0" y="7938"/>
            <a:ext cx="91440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38735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38735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38735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38735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defTabSz="387350"/>
            <a:r>
              <a:rPr lang="en-AU" sz="3700" b="1">
                <a:solidFill>
                  <a:prstClr val="white"/>
                </a:solidFill>
                <a:latin typeface="Arial" pitchFamily="34" charset="0"/>
                <a:cs typeface="Arial" pitchFamily="34" charset="0"/>
              </a:rPr>
              <a:t>The Opportunity</a:t>
            </a:r>
          </a:p>
        </p:txBody>
      </p:sp>
    </p:spTree>
    <p:extLst>
      <p:ext uri="{BB962C8B-B14F-4D97-AF65-F5344CB8AC3E}">
        <p14:creationId xmlns:p14="http://schemas.microsoft.com/office/powerpoint/2010/main" val="3571934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170" y="960747"/>
            <a:ext cx="7972930" cy="2092881"/>
          </a:xfrm>
          <a:prstGeom prst="rect">
            <a:avLst/>
          </a:prstGeom>
          <a:noFill/>
        </p:spPr>
        <p:txBody>
          <a:bodyPr wrap="square">
            <a:spAutoFit/>
          </a:bodyPr>
          <a:lstStyle/>
          <a:p>
            <a:pPr algn="ctr" defTabSz="387350">
              <a:defRPr/>
            </a:pPr>
            <a:r>
              <a:rPr lang="en-AU" sz="5400" dirty="0">
                <a:solidFill>
                  <a:srgbClr val="3BB5EF"/>
                </a:solidFill>
                <a:latin typeface="Calibri" pitchFamily="34" charset="0"/>
                <a:ea typeface="MS PGothic" pitchFamily="34" charset="-128"/>
                <a:cs typeface="+mn-cs"/>
              </a:rPr>
              <a:t>ACN </a:t>
            </a:r>
            <a:r>
              <a:rPr lang="en-AU" sz="5400" dirty="0" smtClean="0">
                <a:solidFill>
                  <a:srgbClr val="3BB5EF"/>
                </a:solidFill>
                <a:latin typeface="Calibri" pitchFamily="34" charset="0"/>
                <a:ea typeface="MS PGothic" pitchFamily="34" charset="-128"/>
                <a:cs typeface="+mn-cs"/>
              </a:rPr>
              <a:t>Marketing Essentials</a:t>
            </a:r>
            <a:endParaRPr lang="en-AU" sz="5400" dirty="0">
              <a:solidFill>
                <a:srgbClr val="3BB5EF"/>
              </a:solidFill>
              <a:latin typeface="Calibri" pitchFamily="34" charset="0"/>
              <a:ea typeface="MS PGothic" pitchFamily="34" charset="-128"/>
              <a:cs typeface="+mn-cs"/>
            </a:endParaRPr>
          </a:p>
          <a:p>
            <a:pPr algn="ctr" defTabSz="387350">
              <a:defRPr/>
            </a:pPr>
            <a:endParaRPr lang="en-AU" sz="3200" dirty="0">
              <a:solidFill>
                <a:srgbClr val="3BB5EF"/>
              </a:solidFill>
              <a:latin typeface="Calibri" pitchFamily="34" charset="0"/>
              <a:ea typeface="MS PGothic" pitchFamily="34" charset="-128"/>
              <a:cs typeface="+mn-cs"/>
            </a:endParaRPr>
          </a:p>
          <a:p>
            <a:pPr algn="ctr" defTabSz="387350">
              <a:defRPr/>
            </a:pPr>
            <a:r>
              <a:rPr lang="en-AU" sz="4400" dirty="0" smtClean="0">
                <a:solidFill>
                  <a:srgbClr val="3BB5EF"/>
                </a:solidFill>
                <a:latin typeface="Calibri" pitchFamily="34" charset="0"/>
                <a:ea typeface="MS PGothic" pitchFamily="34" charset="-128"/>
                <a:cs typeface="+mn-cs"/>
              </a:rPr>
              <a:t>Karren Challoner-Miles</a:t>
            </a:r>
            <a:endParaRPr lang="en-AU" sz="4400" dirty="0">
              <a:solidFill>
                <a:srgbClr val="3BB5EF"/>
              </a:solidFill>
              <a:latin typeface="Calibri" pitchFamily="34" charset="0"/>
              <a:ea typeface="MS PGothic" pitchFamily="34" charset="-128"/>
              <a:cs typeface="+mn-cs"/>
            </a:endParaRPr>
          </a:p>
        </p:txBody>
      </p:sp>
      <p:pic>
        <p:nvPicPr>
          <p:cNvPr id="24580" name="Picture 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63799" y="4571360"/>
            <a:ext cx="1760538"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92672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Where can you find resources?</a:t>
            </a:r>
            <a:endParaRPr lang="en-AU" dirty="0"/>
          </a:p>
        </p:txBody>
      </p:sp>
      <p:sp>
        <p:nvSpPr>
          <p:cNvPr id="3" name="Content Placeholder 2"/>
          <p:cNvSpPr>
            <a:spLocks noGrp="1"/>
          </p:cNvSpPr>
          <p:nvPr>
            <p:ph idx="1"/>
          </p:nvPr>
        </p:nvSpPr>
        <p:spPr/>
        <p:txBody>
          <a:bodyPr>
            <a:normAutofit fontScale="77500" lnSpcReduction="20000"/>
          </a:bodyPr>
          <a:lstStyle/>
          <a:p>
            <a:pPr marL="514350" indent="-514350">
              <a:buAutoNum type="arabicPeriod"/>
            </a:pPr>
            <a:r>
              <a:rPr lang="en-AU" sz="2900" dirty="0" smtClean="0">
                <a:latin typeface="+mj-lt"/>
              </a:rPr>
              <a:t>New starter email campaign</a:t>
            </a:r>
          </a:p>
          <a:p>
            <a:pPr marL="514350" indent="-514350">
              <a:buAutoNum type="arabicPeriod"/>
            </a:pPr>
            <a:r>
              <a:rPr lang="en-AU" sz="2900" dirty="0" smtClean="0">
                <a:latin typeface="+mj-lt"/>
              </a:rPr>
              <a:t>Pacific Compass</a:t>
            </a:r>
          </a:p>
          <a:p>
            <a:pPr marL="514350" indent="-514350">
              <a:buAutoNum type="arabicPeriod"/>
            </a:pPr>
            <a:r>
              <a:rPr lang="en-AU" sz="2900" dirty="0" smtClean="0">
                <a:latin typeface="+mj-lt"/>
              </a:rPr>
              <a:t>NZ Back office</a:t>
            </a:r>
          </a:p>
          <a:p>
            <a:pPr marL="514350" indent="-514350">
              <a:buAutoNum type="arabicPeriod"/>
            </a:pPr>
            <a:r>
              <a:rPr lang="en-AU" sz="2900" dirty="0" smtClean="0">
                <a:latin typeface="+mj-lt"/>
              </a:rPr>
              <a:t>Weekly newsletters – ACN In Action</a:t>
            </a:r>
          </a:p>
          <a:p>
            <a:pPr marL="514350" indent="-514350">
              <a:buAutoNum type="arabicPeriod"/>
            </a:pPr>
            <a:r>
              <a:rPr lang="en-AU" sz="2900" dirty="0" smtClean="0">
                <a:latin typeface="+mj-lt"/>
              </a:rPr>
              <a:t>Social  - Follow the ACN Asia Pacific FaceBook page</a:t>
            </a:r>
          </a:p>
          <a:p>
            <a:pPr marL="514350" indent="-514350">
              <a:buAutoNum type="arabicPeriod"/>
            </a:pPr>
            <a:r>
              <a:rPr lang="en-AU" sz="2900" dirty="0" smtClean="0">
                <a:latin typeface="+mj-lt"/>
              </a:rPr>
              <a:t>Training videos – Follow our ACN Pacific Vimeo Channel &amp; subscribe to the ACN Training YouTube channel</a:t>
            </a:r>
          </a:p>
          <a:p>
            <a:pPr marL="514350" indent="-514350">
              <a:buAutoNum type="arabicPeriod"/>
            </a:pPr>
            <a:r>
              <a:rPr lang="en-AU" sz="2900" dirty="0" smtClean="0">
                <a:latin typeface="+mj-lt"/>
              </a:rPr>
              <a:t>Your Business Assistant (YBA)</a:t>
            </a:r>
          </a:p>
          <a:p>
            <a:pPr marL="514350" indent="-514350">
              <a:buAutoNum type="arabicPeriod"/>
            </a:pPr>
            <a:r>
              <a:rPr lang="en-AU" sz="2900" dirty="0" smtClean="0">
                <a:latin typeface="+mj-lt"/>
              </a:rPr>
              <a:t>IBO Support – Contact us form and chat</a:t>
            </a:r>
          </a:p>
          <a:p>
            <a:pPr marL="514350" indent="-514350">
              <a:buAutoNum type="arabicPeriod"/>
            </a:pPr>
            <a:r>
              <a:rPr lang="en-AU" sz="2900" dirty="0" smtClean="0">
                <a:latin typeface="+mj-lt"/>
              </a:rPr>
              <a:t>Knowledgebase on acnpacific.com/nz</a:t>
            </a:r>
          </a:p>
        </p:txBody>
      </p:sp>
    </p:spTree>
    <p:extLst>
      <p:ext uri="{BB962C8B-B14F-4D97-AF65-F5344CB8AC3E}">
        <p14:creationId xmlns:p14="http://schemas.microsoft.com/office/powerpoint/2010/main" val="4729653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00"/>
          <p:cNvSpPr/>
          <p:nvPr/>
        </p:nvSpPr>
        <p:spPr>
          <a:xfrm>
            <a:off x="0" y="131840"/>
            <a:ext cx="9144000" cy="641918"/>
          </a:xfrm>
          <a:prstGeom prst="rect">
            <a:avLst/>
          </a:prstGeom>
          <a:ln w="12700">
            <a:miter lim="400000"/>
          </a:ln>
          <a:extLst>
            <a:ext uri="{C572A759-6A51-4108-AA02-DFA0A04FC94B}">
              <ma14:wrappingTextBoxFlag xmlns:ma14="http://schemas.microsoft.com/office/mac/drawingml/2011/main" val="1"/>
            </a:ext>
          </a:extLst>
        </p:spPr>
        <p:txBody>
          <a:bodyPr wrap="square" lIns="34282" tIns="34282" rIns="34282" bIns="34282" anchor="t">
            <a:spAutoFit/>
          </a:bodyPr>
          <a:lstStyle/>
          <a:p>
            <a:pPr algn="ctr" defTabSz="171409" fontAlgn="auto">
              <a:spcBef>
                <a:spcPts val="0"/>
              </a:spcBef>
              <a:spcAft>
                <a:spcPts val="0"/>
              </a:spcAft>
              <a:defRPr sz="1800"/>
            </a:pPr>
            <a:r>
              <a:rPr lang="en-AU" sz="3700" b="1" dirty="0" smtClean="0">
                <a:solidFill>
                  <a:prstClr val="white"/>
                </a:solidFill>
                <a:latin typeface="Arial"/>
                <a:ea typeface="MS PGothic" pitchFamily="34" charset="-128"/>
                <a:cs typeface="Arial"/>
                <a:sym typeface="Calibri"/>
              </a:rPr>
              <a:t>Pacific Compass</a:t>
            </a:r>
            <a:endParaRPr lang="en-AU" sz="3700" b="1" dirty="0">
              <a:solidFill>
                <a:prstClr val="white"/>
              </a:solidFill>
              <a:latin typeface="Arial"/>
              <a:ea typeface="MS PGothic" pitchFamily="34" charset="-128"/>
              <a:cs typeface="Arial"/>
              <a:sym typeface="Calibri"/>
            </a:endParaRPr>
          </a:p>
        </p:txBody>
      </p:sp>
      <p:sp>
        <p:nvSpPr>
          <p:cNvPr id="14" name="TextBox 13"/>
          <p:cNvSpPr txBox="1"/>
          <p:nvPr/>
        </p:nvSpPr>
        <p:spPr>
          <a:xfrm>
            <a:off x="4773388" y="1013098"/>
            <a:ext cx="4023841" cy="1273312"/>
          </a:xfrm>
          <a:prstGeom prst="rect">
            <a:avLst/>
          </a:prstGeom>
        </p:spPr>
        <p:txBody>
          <a:bodyPr vert="horz" wrap="square" lIns="91418" tIns="45709" rIns="91418" bIns="45709" rtlCol="0">
            <a:noAutofit/>
          </a:bodyPr>
          <a:lstStyle/>
          <a:p>
            <a:pPr fontAlgn="auto">
              <a:spcBef>
                <a:spcPts val="0"/>
              </a:spcBef>
              <a:spcAft>
                <a:spcPts val="0"/>
              </a:spcAft>
            </a:pPr>
            <a:r>
              <a:rPr lang="en-AU" sz="2400" dirty="0" smtClean="0">
                <a:solidFill>
                  <a:srgbClr val="FFFF00"/>
                </a:solidFill>
                <a:latin typeface="Calibri"/>
                <a:cs typeface="+mn-cs"/>
                <a:hlinkClick r:id="rId3"/>
              </a:rPr>
              <a:t>www.acnpacific.com/</a:t>
            </a:r>
            <a:r>
              <a:rPr lang="en-AU" sz="2400" dirty="0" err="1" smtClean="0">
                <a:solidFill>
                  <a:srgbClr val="FFFF00"/>
                </a:solidFill>
                <a:latin typeface="Calibri"/>
                <a:cs typeface="+mn-cs"/>
                <a:hlinkClick r:id="rId3"/>
              </a:rPr>
              <a:t>ibo</a:t>
            </a:r>
            <a:endParaRPr lang="en-AU" sz="2400" dirty="0" smtClean="0">
              <a:solidFill>
                <a:srgbClr val="FFFF00"/>
              </a:solidFill>
              <a:latin typeface="Calibri"/>
              <a:cs typeface="+mn-cs"/>
            </a:endParaRPr>
          </a:p>
          <a:p>
            <a:pPr fontAlgn="auto">
              <a:spcBef>
                <a:spcPts val="0"/>
              </a:spcBef>
              <a:spcAft>
                <a:spcPts val="0"/>
              </a:spcAft>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Content for NZ and AU</a:t>
            </a:r>
            <a:endParaRPr lang="en-AU" sz="2400" dirty="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1400" dirty="0">
              <a:solidFill>
                <a:prstClr val="white"/>
              </a:solidFill>
              <a:latin typeface="Calibri"/>
              <a:cs typeface="+mn-cs"/>
            </a:endParaRPr>
          </a:p>
          <a:p>
            <a:pPr marL="457200" indent="-457200" fontAlgn="auto">
              <a:spcBef>
                <a:spcPts val="0"/>
              </a:spcBef>
              <a:spcAft>
                <a:spcPts val="0"/>
              </a:spcAft>
              <a:buFont typeface="Arial" pitchFamily="34" charset="0"/>
              <a:buChar char="•"/>
            </a:pPr>
            <a:endParaRPr lang="en-AU" sz="2400" dirty="0">
              <a:solidFill>
                <a:prstClr val="white"/>
              </a:solidFill>
              <a:latin typeface="Calibri"/>
              <a:cs typeface="+mn-cs"/>
            </a:endParaRPr>
          </a:p>
        </p:txBody>
      </p:sp>
      <p:sp>
        <p:nvSpPr>
          <p:cNvPr id="15" name="TextBox 14"/>
          <p:cNvSpPr txBox="1"/>
          <p:nvPr/>
        </p:nvSpPr>
        <p:spPr>
          <a:xfrm>
            <a:off x="4868639" y="3579862"/>
            <a:ext cx="4262907" cy="1273312"/>
          </a:xfrm>
          <a:prstGeom prst="rect">
            <a:avLst/>
          </a:prstGeom>
        </p:spPr>
        <p:txBody>
          <a:bodyPr vert="horz" wrap="square" lIns="91418" tIns="45709" rIns="91418" bIns="45709" rtlCol="0">
            <a:noAutofit/>
          </a:bodyPr>
          <a:lstStyle/>
          <a:p>
            <a:pPr marL="457089" indent="-457089" fontAlgn="auto">
              <a:spcBef>
                <a:spcPts val="0"/>
              </a:spcBef>
              <a:spcAft>
                <a:spcPts val="0"/>
              </a:spcAft>
              <a:buFont typeface="Wingdings" pitchFamily="2" charset="2"/>
              <a:buChar char="ü"/>
            </a:pPr>
            <a:endParaRPr lang="en-AU" sz="2600" dirty="0">
              <a:solidFill>
                <a:prstClr val="white"/>
              </a:solidFill>
              <a:latin typeface="Calibri"/>
              <a:cs typeface="+mn-cs"/>
            </a:endParaRPr>
          </a:p>
        </p:txBody>
      </p:sp>
      <p:grpSp>
        <p:nvGrpSpPr>
          <p:cNvPr id="3" name="Group 2"/>
          <p:cNvGrpSpPr/>
          <p:nvPr/>
        </p:nvGrpSpPr>
        <p:grpSpPr>
          <a:xfrm>
            <a:off x="429964" y="1047392"/>
            <a:ext cx="4238951" cy="3540372"/>
            <a:chOff x="429964" y="1047392"/>
            <a:chExt cx="4238951" cy="3540372"/>
          </a:xfrm>
        </p:grpSpPr>
        <p:pic>
          <p:nvPicPr>
            <p:cNvPr id="1027" name="Picture 3" descr="C:\Users\k.challonermiles\AppData\Local\Microsoft\Windows\Temporary Internet Files\Content.Outlook\0W7SJSIU\ipad-karren.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9964" y="1047392"/>
              <a:ext cx="4238951" cy="354037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821247" y="1491631"/>
              <a:ext cx="3456384" cy="261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228546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00"/>
          <p:cNvSpPr/>
          <p:nvPr/>
        </p:nvSpPr>
        <p:spPr>
          <a:xfrm>
            <a:off x="0" y="131840"/>
            <a:ext cx="9144000" cy="641918"/>
          </a:xfrm>
          <a:prstGeom prst="rect">
            <a:avLst/>
          </a:prstGeom>
          <a:ln w="12700">
            <a:miter lim="400000"/>
          </a:ln>
          <a:extLst>
            <a:ext uri="{C572A759-6A51-4108-AA02-DFA0A04FC94B}">
              <ma14:wrappingTextBoxFlag xmlns:ma14="http://schemas.microsoft.com/office/mac/drawingml/2011/main" val="1"/>
            </a:ext>
          </a:extLst>
        </p:spPr>
        <p:txBody>
          <a:bodyPr wrap="square" lIns="34282" tIns="34282" rIns="34282" bIns="34282" anchor="t">
            <a:spAutoFit/>
          </a:bodyPr>
          <a:lstStyle/>
          <a:p>
            <a:pPr algn="ctr" defTabSz="171409" fontAlgn="auto">
              <a:spcBef>
                <a:spcPts val="0"/>
              </a:spcBef>
              <a:spcAft>
                <a:spcPts val="0"/>
              </a:spcAft>
              <a:defRPr sz="1800"/>
            </a:pPr>
            <a:r>
              <a:rPr lang="en-AU" sz="3700" b="1" dirty="0" smtClean="0">
                <a:solidFill>
                  <a:prstClr val="white"/>
                </a:solidFill>
                <a:latin typeface="Arial"/>
                <a:ea typeface="MS PGothic" pitchFamily="34" charset="-128"/>
                <a:cs typeface="Arial"/>
                <a:sym typeface="Calibri"/>
              </a:rPr>
              <a:t>Pacific Compass</a:t>
            </a:r>
            <a:endParaRPr lang="en-AU" sz="3700" b="1" dirty="0">
              <a:solidFill>
                <a:prstClr val="white"/>
              </a:solidFill>
              <a:latin typeface="Arial"/>
              <a:ea typeface="MS PGothic" pitchFamily="34" charset="-128"/>
              <a:cs typeface="Arial"/>
              <a:sym typeface="Calibri"/>
            </a:endParaRPr>
          </a:p>
        </p:txBody>
      </p:sp>
      <p:sp>
        <p:nvSpPr>
          <p:cNvPr id="14" name="TextBox 13"/>
          <p:cNvSpPr txBox="1"/>
          <p:nvPr/>
        </p:nvSpPr>
        <p:spPr>
          <a:xfrm>
            <a:off x="4868639" y="2018518"/>
            <a:ext cx="3854828" cy="1273312"/>
          </a:xfrm>
          <a:prstGeom prst="rect">
            <a:avLst/>
          </a:prstGeom>
        </p:spPr>
        <p:txBody>
          <a:bodyPr vert="horz" wrap="square" lIns="91418" tIns="45709" rIns="91418" bIns="45709" rtlCol="0">
            <a:noAutofit/>
          </a:bodyPr>
          <a:lstStyle/>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Getting started essentials</a:t>
            </a: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Recruiting resources</a:t>
            </a: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Compensation</a:t>
            </a: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Customer acquisition Tools</a:t>
            </a: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Training and accreditation</a:t>
            </a: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Events</a:t>
            </a: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BackOffice &amp; Success Store</a:t>
            </a:r>
          </a:p>
        </p:txBody>
      </p:sp>
      <p:grpSp>
        <p:nvGrpSpPr>
          <p:cNvPr id="3" name="Group 2"/>
          <p:cNvGrpSpPr/>
          <p:nvPr/>
        </p:nvGrpSpPr>
        <p:grpSpPr>
          <a:xfrm>
            <a:off x="429964" y="1047392"/>
            <a:ext cx="4238951" cy="3540372"/>
            <a:chOff x="429964" y="1047392"/>
            <a:chExt cx="4238951" cy="3540372"/>
          </a:xfrm>
        </p:grpSpPr>
        <p:pic>
          <p:nvPicPr>
            <p:cNvPr id="1027"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9964" y="1047392"/>
              <a:ext cx="4238951" cy="354037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821247" y="1491631"/>
              <a:ext cx="3456384" cy="261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TextBox 6"/>
          <p:cNvSpPr txBox="1"/>
          <p:nvPr/>
        </p:nvSpPr>
        <p:spPr>
          <a:xfrm>
            <a:off x="4773388" y="1013098"/>
            <a:ext cx="4023841" cy="1273312"/>
          </a:xfrm>
          <a:prstGeom prst="rect">
            <a:avLst/>
          </a:prstGeom>
        </p:spPr>
        <p:txBody>
          <a:bodyPr vert="horz" wrap="square" lIns="91418" tIns="45709" rIns="91418" bIns="45709" rtlCol="0">
            <a:noAutofit/>
          </a:bodyPr>
          <a:lstStyle/>
          <a:p>
            <a:pPr fontAlgn="auto">
              <a:spcBef>
                <a:spcPts val="0"/>
              </a:spcBef>
              <a:spcAft>
                <a:spcPts val="0"/>
              </a:spcAft>
            </a:pPr>
            <a:r>
              <a:rPr lang="en-AU" sz="2400" dirty="0" smtClean="0">
                <a:solidFill>
                  <a:prstClr val="white"/>
                </a:solidFill>
                <a:latin typeface="Calibri"/>
                <a:cs typeface="+mn-cs"/>
                <a:hlinkClick r:id="rId5"/>
              </a:rPr>
              <a:t>www.acnpacific.com/ibo</a:t>
            </a:r>
            <a:endParaRPr lang="en-AU" sz="2400" dirty="0" smtClean="0">
              <a:solidFill>
                <a:prstClr val="white"/>
              </a:solidFill>
              <a:latin typeface="Calibri"/>
              <a:cs typeface="+mn-cs"/>
            </a:endParaRPr>
          </a:p>
          <a:p>
            <a:pPr fontAlgn="auto">
              <a:spcBef>
                <a:spcPts val="0"/>
              </a:spcBef>
              <a:spcAft>
                <a:spcPts val="0"/>
              </a:spcAft>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Content for NZ and AU</a:t>
            </a:r>
            <a:endParaRPr lang="en-AU" sz="2400" dirty="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1400" dirty="0">
              <a:solidFill>
                <a:prstClr val="white"/>
              </a:solidFill>
              <a:latin typeface="Calibri"/>
              <a:cs typeface="+mn-cs"/>
            </a:endParaRPr>
          </a:p>
          <a:p>
            <a:pPr marL="457200" indent="-457200" fontAlgn="auto">
              <a:spcBef>
                <a:spcPts val="0"/>
              </a:spcBef>
              <a:spcAft>
                <a:spcPts val="0"/>
              </a:spcAft>
              <a:buFont typeface="Arial" pitchFamily="34" charset="0"/>
              <a:buChar char="•"/>
            </a:pPr>
            <a:endParaRPr lang="en-AU" sz="2400" dirty="0">
              <a:solidFill>
                <a:prstClr val="white"/>
              </a:solidFill>
              <a:latin typeface="Calibri"/>
              <a:cs typeface="+mn-cs"/>
            </a:endParaRPr>
          </a:p>
        </p:txBody>
      </p:sp>
    </p:spTree>
    <p:extLst>
      <p:ext uri="{BB962C8B-B14F-4D97-AF65-F5344CB8AC3E}">
        <p14:creationId xmlns:p14="http://schemas.microsoft.com/office/powerpoint/2010/main" val="20995217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ACN In Action</a:t>
            </a:r>
            <a:endParaRPr lang="en-AU" dirty="0"/>
          </a:p>
        </p:txBody>
      </p:sp>
      <p:grpSp>
        <p:nvGrpSpPr>
          <p:cNvPr id="5" name="Group 4"/>
          <p:cNvGrpSpPr/>
          <p:nvPr/>
        </p:nvGrpSpPr>
        <p:grpSpPr>
          <a:xfrm rot="5400000">
            <a:off x="232836" y="1461986"/>
            <a:ext cx="4021486" cy="2928650"/>
            <a:chOff x="429964" y="1047392"/>
            <a:chExt cx="4238951" cy="3540372"/>
          </a:xfrm>
        </p:grpSpPr>
        <p:pic>
          <p:nvPicPr>
            <p:cNvPr id="7"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21247" y="1491631"/>
              <a:ext cx="3456384" cy="261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9964" y="1047392"/>
              <a:ext cx="4238951" cy="3540372"/>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64878" y="1286777"/>
            <a:ext cx="2182986" cy="3228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139952" y="1203598"/>
            <a:ext cx="4583515" cy="1273312"/>
          </a:xfrm>
          <a:prstGeom prst="rect">
            <a:avLst/>
          </a:prstGeom>
        </p:spPr>
        <p:txBody>
          <a:bodyPr vert="horz" wrap="square" lIns="91418" tIns="45709" rIns="91418" bIns="45709" rtlCol="0">
            <a:noAutofit/>
          </a:bodyPr>
          <a:lstStyle/>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Transmitted every Thursday at 6:30pm (NZ time)</a:t>
            </a:r>
            <a:endParaRPr lang="en-AU" sz="2400" dirty="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1400" dirty="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Content relevant to the entire Pacific region</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Amalgamation of all messages, info and training assets</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Must-read email</a:t>
            </a: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p:txBody>
      </p:sp>
    </p:spTree>
    <p:extLst>
      <p:ext uri="{BB962C8B-B14F-4D97-AF65-F5344CB8AC3E}">
        <p14:creationId xmlns:p14="http://schemas.microsoft.com/office/powerpoint/2010/main" val="904167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ACN In Action</a:t>
            </a:r>
            <a:endParaRPr lang="en-AU" dirty="0"/>
          </a:p>
        </p:txBody>
      </p:sp>
      <p:grpSp>
        <p:nvGrpSpPr>
          <p:cNvPr id="5" name="Group 4"/>
          <p:cNvGrpSpPr/>
          <p:nvPr/>
        </p:nvGrpSpPr>
        <p:grpSpPr>
          <a:xfrm rot="5400000">
            <a:off x="232836" y="1461986"/>
            <a:ext cx="4021486" cy="2928650"/>
            <a:chOff x="429964" y="1047392"/>
            <a:chExt cx="4238951" cy="3540372"/>
          </a:xfrm>
        </p:grpSpPr>
        <p:pic>
          <p:nvPicPr>
            <p:cNvPr id="7"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21247" y="1491631"/>
              <a:ext cx="3456384" cy="261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descr="C:\Users\k.challonermiles\AppData\Local\Microsoft\Windows\Temporary Internet Files\Content.Outlook\0W7SJSIU\ipad-karre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9964" y="1047392"/>
              <a:ext cx="4238951" cy="3540372"/>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64878" y="1286777"/>
            <a:ext cx="2182986" cy="3228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139952" y="1203598"/>
            <a:ext cx="4583515" cy="1273312"/>
          </a:xfrm>
          <a:prstGeom prst="rect">
            <a:avLst/>
          </a:prstGeom>
        </p:spPr>
        <p:txBody>
          <a:bodyPr vert="horz" wrap="square" lIns="91418" tIns="45709" rIns="91418" bIns="45709" rtlCol="0">
            <a:noAutofit/>
          </a:bodyPr>
          <a:lstStyle/>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1</a:t>
            </a:r>
            <a:r>
              <a:rPr lang="en-AU" sz="2400" baseline="30000" dirty="0" smtClean="0">
                <a:solidFill>
                  <a:prstClr val="white"/>
                </a:solidFill>
                <a:latin typeface="Calibri"/>
                <a:cs typeface="+mn-cs"/>
              </a:rPr>
              <a:t>ST</a:t>
            </a:r>
            <a:r>
              <a:rPr lang="en-AU" sz="2400" dirty="0" smtClean="0">
                <a:solidFill>
                  <a:prstClr val="white"/>
                </a:solidFill>
                <a:latin typeface="Calibri"/>
                <a:cs typeface="+mn-cs"/>
              </a:rPr>
              <a:t> of the month</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Compensation plan update</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Bonus doc updates</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Monthly overview webinar</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Recruiting tools</a:t>
            </a: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p:txBody>
      </p:sp>
      <p:pic>
        <p:nvPicPr>
          <p:cNvPr id="3074"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168866" y="1275606"/>
            <a:ext cx="2178998" cy="3279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353433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Training videos - vimeo</a:t>
            </a:r>
            <a:endParaRPr lang="en-AU" dirty="0"/>
          </a:p>
        </p:txBody>
      </p:sp>
      <p:grpSp>
        <p:nvGrpSpPr>
          <p:cNvPr id="5" name="Group 4"/>
          <p:cNvGrpSpPr/>
          <p:nvPr/>
        </p:nvGrpSpPr>
        <p:grpSpPr>
          <a:xfrm>
            <a:off x="429964" y="1047392"/>
            <a:ext cx="4238951" cy="3540372"/>
            <a:chOff x="429964" y="1047392"/>
            <a:chExt cx="4238951" cy="3540372"/>
          </a:xfrm>
        </p:grpSpPr>
        <p:pic>
          <p:nvPicPr>
            <p:cNvPr id="6" name="Picture 3" descr="C:\Users\k.challonermiles\AppData\Local\Microsoft\Windows\Temporary Internet Files\Content.Outlook\0W7SJSIU\ipad-karren.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9964" y="1047392"/>
              <a:ext cx="4238951" cy="35403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21247" y="1491631"/>
              <a:ext cx="3456384" cy="261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29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1247" y="1509341"/>
            <a:ext cx="3456384" cy="2598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076056" y="1203598"/>
            <a:ext cx="3935443" cy="1273312"/>
          </a:xfrm>
          <a:prstGeom prst="rect">
            <a:avLst/>
          </a:prstGeom>
        </p:spPr>
        <p:txBody>
          <a:bodyPr vert="horz" wrap="square" lIns="91418" tIns="45709" rIns="91418" bIns="45709" rtlCol="0">
            <a:noAutofit/>
          </a:bodyPr>
          <a:lstStyle/>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Training presentations</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Product videos, testimonials &amp; promotions</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Business announcements</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Event videos</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ACN Opportunity video</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Business Presentation video</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Success Stories</a:t>
            </a:r>
          </a:p>
          <a:p>
            <a:pPr marL="457089" indent="-457089" fontAlgn="auto">
              <a:spcBef>
                <a:spcPts val="0"/>
              </a:spcBef>
              <a:spcAft>
                <a:spcPts val="0"/>
              </a:spcAft>
              <a:buFont typeface="Wingdings" pitchFamily="2" charset="2"/>
              <a:buChar char="ü"/>
            </a:pPr>
            <a:r>
              <a:rPr lang="en-AU" sz="2200" dirty="0" smtClean="0">
                <a:solidFill>
                  <a:prstClr val="white"/>
                </a:solidFill>
                <a:latin typeface="Calibri"/>
                <a:cs typeface="+mn-cs"/>
              </a:rPr>
              <a:t>Company Tour/IBO Tour</a:t>
            </a: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p:txBody>
      </p:sp>
    </p:spTree>
    <p:extLst>
      <p:ext uri="{BB962C8B-B14F-4D97-AF65-F5344CB8AC3E}">
        <p14:creationId xmlns:p14="http://schemas.microsoft.com/office/powerpoint/2010/main" val="20850810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Training videos - YouTube</a:t>
            </a:r>
            <a:endParaRPr lang="en-AU" dirty="0"/>
          </a:p>
        </p:txBody>
      </p:sp>
      <p:grpSp>
        <p:nvGrpSpPr>
          <p:cNvPr id="5" name="Group 4"/>
          <p:cNvGrpSpPr/>
          <p:nvPr/>
        </p:nvGrpSpPr>
        <p:grpSpPr>
          <a:xfrm>
            <a:off x="429964" y="1047392"/>
            <a:ext cx="4238951" cy="3540372"/>
            <a:chOff x="429964" y="1047392"/>
            <a:chExt cx="4238951" cy="3540372"/>
          </a:xfrm>
        </p:grpSpPr>
        <p:pic>
          <p:nvPicPr>
            <p:cNvPr id="6" name="Picture 3" descr="C:\Users\k.challonermiles\AppData\Local\Microsoft\Windows\Temporary Internet Files\Content.Outlook\0W7SJSIU\ipad-karren.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9964" y="1047392"/>
              <a:ext cx="4238951" cy="35403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21247" y="1491631"/>
              <a:ext cx="3456384" cy="261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29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1247" y="1509341"/>
            <a:ext cx="3456384" cy="2598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076056" y="1203598"/>
            <a:ext cx="3935443" cy="1273312"/>
          </a:xfrm>
          <a:prstGeom prst="rect">
            <a:avLst/>
          </a:prstGeom>
        </p:spPr>
        <p:txBody>
          <a:bodyPr vert="horz" wrap="square" lIns="91418" tIns="45709" rIns="91418" bIns="45709" rtlCol="0">
            <a:noAutofit/>
          </a:bodyPr>
          <a:lstStyle/>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Monthly key initiatives</a:t>
            </a: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Product webinars</a:t>
            </a: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Operations webinars</a:t>
            </a:r>
          </a:p>
          <a:p>
            <a:pPr marL="457089" indent="-457089" fontAlgn="auto">
              <a:spcBef>
                <a:spcPts val="0"/>
              </a:spcBef>
              <a:spcAft>
                <a:spcPts val="0"/>
              </a:spcAft>
              <a:buFont typeface="Wingdings" pitchFamily="2" charset="2"/>
              <a:buChar char="ü"/>
            </a:pPr>
            <a:r>
              <a:rPr lang="en-AU" sz="2400" dirty="0" smtClean="0">
                <a:solidFill>
                  <a:prstClr val="white"/>
                </a:solidFill>
                <a:latin typeface="Calibri"/>
                <a:cs typeface="+mn-cs"/>
              </a:rPr>
              <a:t>Compliance webinars</a:t>
            </a: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p:txBody>
      </p:sp>
      <p:pic>
        <p:nvPicPr>
          <p:cNvPr id="13314" name="Picture 2"/>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71880" y="1491630"/>
            <a:ext cx="3512088" cy="2616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59960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Your Business Assistant</a:t>
            </a:r>
            <a:endParaRPr lang="en-AU" dirty="0"/>
          </a:p>
        </p:txBody>
      </p:sp>
      <p:sp>
        <p:nvSpPr>
          <p:cNvPr id="4" name="TextBox 3"/>
          <p:cNvSpPr txBox="1"/>
          <p:nvPr/>
        </p:nvSpPr>
        <p:spPr>
          <a:xfrm>
            <a:off x="4327078" y="1565214"/>
            <a:ext cx="4136638" cy="1938992"/>
          </a:xfrm>
          <a:prstGeom prst="rect">
            <a:avLst/>
          </a:prstGeom>
          <a:noFill/>
        </p:spPr>
        <p:txBody>
          <a:bodyPr wrap="square" rtlCol="0">
            <a:spAutoFit/>
          </a:bodyPr>
          <a:lstStyle/>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Earn 2 customer points</a:t>
            </a:r>
          </a:p>
          <a:p>
            <a:pPr marL="342900" indent="-342900" fontAlgn="auto">
              <a:spcBef>
                <a:spcPts val="0"/>
              </a:spcBef>
              <a:spcAft>
                <a:spcPts val="0"/>
              </a:spcAft>
              <a:buFont typeface="Arial" pitchFamily="34" charset="0"/>
              <a:buChar char="•"/>
            </a:pPr>
            <a:endParaRPr lang="en-AU" sz="2400" dirty="0" smtClean="0">
              <a:solidFill>
                <a:prstClr val="white"/>
              </a:solidFill>
              <a:latin typeface="Calibri"/>
              <a:cs typeface="+mn-cs"/>
            </a:endParaRPr>
          </a:p>
          <a:p>
            <a:pPr marL="342900" indent="-342900" fontAlgn="auto">
              <a:spcBef>
                <a:spcPts val="0"/>
              </a:spcBef>
              <a:spcAft>
                <a:spcPts val="0"/>
              </a:spcAft>
              <a:buFont typeface="Arial" pitchFamily="34" charset="0"/>
              <a:buChar char="•"/>
            </a:pPr>
            <a:r>
              <a:rPr lang="en-AU" sz="2400" dirty="0" smtClean="0">
                <a:solidFill>
                  <a:prstClr val="white"/>
                </a:solidFill>
                <a:latin typeface="Calibri"/>
                <a:cs typeface="+mn-cs"/>
              </a:rPr>
              <a:t>Subscription revenue for you and your team contributes to total monthly billings</a:t>
            </a:r>
          </a:p>
        </p:txBody>
      </p:sp>
      <p:pic>
        <p:nvPicPr>
          <p:cNvPr id="7" name="Picture 6" descr="yba-everyday-logo-white.ai"/>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8152" y="1962005"/>
            <a:ext cx="3170551" cy="2143983"/>
          </a:xfrm>
          <a:prstGeom prst="rect">
            <a:avLst/>
          </a:prstGeom>
        </p:spPr>
      </p:pic>
      <p:grpSp>
        <p:nvGrpSpPr>
          <p:cNvPr id="8" name="Group 7"/>
          <p:cNvGrpSpPr/>
          <p:nvPr/>
        </p:nvGrpSpPr>
        <p:grpSpPr>
          <a:xfrm>
            <a:off x="539552" y="1562741"/>
            <a:ext cx="1059367" cy="812799"/>
            <a:chOff x="7179733" y="404284"/>
            <a:chExt cx="1059367" cy="812799"/>
          </a:xfrm>
        </p:grpSpPr>
        <p:sp>
          <p:nvSpPr>
            <p:cNvPr id="9" name="Rectangle 8"/>
            <p:cNvSpPr/>
            <p:nvPr/>
          </p:nvSpPr>
          <p:spPr>
            <a:xfrm rot="21109670">
              <a:off x="7179733" y="404284"/>
              <a:ext cx="1049867" cy="812799"/>
            </a:xfrm>
            <a:prstGeom prst="rect">
              <a:avLst/>
            </a:prstGeom>
            <a:gradFill flip="none" rotWithShape="1">
              <a:gsLst>
                <a:gs pos="14000">
                  <a:srgbClr val="004080"/>
                </a:gs>
                <a:gs pos="100000">
                  <a:schemeClr val="tx1"/>
                </a:gs>
              </a:gsLst>
              <a:path path="rect">
                <a:fillToRect l="50000" t="50000" r="50000" b="50000"/>
              </a:path>
              <a:tileRect/>
            </a:gradFill>
            <a:ln w="60325">
              <a:solidFill>
                <a:schemeClr val="bg1"/>
              </a:solidFill>
              <a:miter lim="800000"/>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0" name="Rectangle 9"/>
            <p:cNvSpPr/>
            <p:nvPr/>
          </p:nvSpPr>
          <p:spPr>
            <a:xfrm rot="21109670">
              <a:off x="7235801" y="863220"/>
              <a:ext cx="1003299" cy="321733"/>
            </a:xfrm>
            <a:prstGeom prst="rect">
              <a:avLst/>
            </a:prstGeom>
            <a:solidFill>
              <a:srgbClr val="A7AAB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1" name="TextBox 10"/>
            <p:cNvSpPr txBox="1"/>
            <p:nvPr/>
          </p:nvSpPr>
          <p:spPr bwMode="auto">
            <a:xfrm rot="21109670">
              <a:off x="7311356" y="890180"/>
              <a:ext cx="859367" cy="25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77898" tIns="38949" rIns="77898" bIns="38949" numCol="1" rtlCol="0" anchor="t" anchorCtr="0" compatLnSpc="1">
              <a:prstTxWarp prst="textNoShape">
                <a:avLst/>
              </a:prstTxWarp>
              <a:noAutofit/>
            </a:bodyPr>
            <a:lstStyle/>
            <a:p>
              <a:pPr algn="ctr" fontAlgn="auto">
                <a:spcBef>
                  <a:spcPts val="0"/>
                </a:spcBef>
                <a:spcAft>
                  <a:spcPts val="0"/>
                </a:spcAft>
                <a:buFont typeface="Arial" charset="0"/>
                <a:buNone/>
              </a:pPr>
              <a:r>
                <a:rPr lang="en-US" sz="1100" dirty="0" smtClean="0">
                  <a:solidFill>
                    <a:srgbClr val="004080"/>
                  </a:solidFill>
                  <a:latin typeface="Calibri"/>
                  <a:cs typeface="Calibri"/>
                </a:rPr>
                <a:t>Per month</a:t>
              </a:r>
            </a:p>
          </p:txBody>
        </p:sp>
        <p:sp>
          <p:nvSpPr>
            <p:cNvPr id="12" name="TextBox 11"/>
            <p:cNvSpPr txBox="1"/>
            <p:nvPr/>
          </p:nvSpPr>
          <p:spPr bwMode="auto">
            <a:xfrm rot="21109670">
              <a:off x="7256596" y="466525"/>
              <a:ext cx="859367" cy="25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77898" tIns="38949" rIns="77898" bIns="38949" numCol="1" rtlCol="0" anchor="t" anchorCtr="0" compatLnSpc="1">
              <a:prstTxWarp prst="textNoShape">
                <a:avLst/>
              </a:prstTxWarp>
              <a:noAutofit/>
            </a:bodyPr>
            <a:lstStyle/>
            <a:p>
              <a:pPr algn="ctr" fontAlgn="auto">
                <a:spcBef>
                  <a:spcPts val="0"/>
                </a:spcBef>
                <a:spcAft>
                  <a:spcPts val="0"/>
                </a:spcAft>
                <a:buFont typeface="Arial" charset="0"/>
                <a:buNone/>
              </a:pPr>
              <a:r>
                <a:rPr lang="en-US" sz="1600" b="1" dirty="0" smtClean="0">
                  <a:solidFill>
                    <a:prstClr val="white"/>
                  </a:solidFill>
                  <a:latin typeface="Candara"/>
                  <a:cs typeface="Candara"/>
                </a:rPr>
                <a:t>$39.95</a:t>
              </a:r>
            </a:p>
          </p:txBody>
        </p:sp>
      </p:grpSp>
    </p:spTree>
    <p:extLst>
      <p:ext uri="{BB962C8B-B14F-4D97-AF65-F5344CB8AC3E}">
        <p14:creationId xmlns:p14="http://schemas.microsoft.com/office/powerpoint/2010/main" val="33526989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Your Business Assistant</a:t>
            </a:r>
          </a:p>
        </p:txBody>
      </p:sp>
      <p:pic>
        <p:nvPicPr>
          <p:cNvPr id="4"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467544" y="1342765"/>
            <a:ext cx="1924149" cy="274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2843808" y="1347614"/>
            <a:ext cx="1800200" cy="3024336"/>
            <a:chOff x="2843808" y="1347614"/>
            <a:chExt cx="1800200" cy="3024336"/>
          </a:xfrm>
        </p:grpSpPr>
        <p:sp>
          <p:nvSpPr>
            <p:cNvPr id="9" name="Rectangle 8"/>
            <p:cNvSpPr/>
            <p:nvPr/>
          </p:nvSpPr>
          <p:spPr>
            <a:xfrm>
              <a:off x="2843808" y="1347614"/>
              <a:ext cx="1800200" cy="3024336"/>
            </a:xfrm>
            <a:prstGeom prst="rect">
              <a:avLst/>
            </a:prstGeom>
            <a:no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AU" dirty="0">
                <a:solidFill>
                  <a:prstClr val="white"/>
                </a:solidFill>
              </a:endParaRPr>
            </a:p>
          </p:txBody>
        </p:sp>
        <p:sp>
          <p:nvSpPr>
            <p:cNvPr id="10" name="TextBox 9"/>
            <p:cNvSpPr txBox="1"/>
            <p:nvPr/>
          </p:nvSpPr>
          <p:spPr>
            <a:xfrm>
              <a:off x="2843808" y="1347614"/>
              <a:ext cx="1800200" cy="646331"/>
            </a:xfrm>
            <a:prstGeom prst="rect">
              <a:avLst/>
            </a:prstGeom>
            <a:solidFill>
              <a:srgbClr val="92D050"/>
            </a:solidFill>
          </p:spPr>
          <p:txBody>
            <a:bodyPr wrap="square" rtlCol="0">
              <a:spAutoFit/>
            </a:bodyPr>
            <a:lstStyle/>
            <a:p>
              <a:pPr algn="ctr" fontAlgn="auto">
                <a:spcBef>
                  <a:spcPts val="0"/>
                </a:spcBef>
                <a:spcAft>
                  <a:spcPts val="0"/>
                </a:spcAft>
              </a:pPr>
              <a:r>
                <a:rPr lang="en-AU" b="1" dirty="0" smtClean="0">
                  <a:solidFill>
                    <a:prstClr val="white"/>
                  </a:solidFill>
                  <a:latin typeface="Calibri"/>
                  <a:cs typeface="+mn-cs"/>
                </a:rPr>
                <a:t>Tools for monitoring</a:t>
              </a:r>
              <a:endParaRPr lang="en-AU" b="1" dirty="0">
                <a:solidFill>
                  <a:prstClr val="white"/>
                </a:solidFill>
                <a:latin typeface="Calibri"/>
                <a:cs typeface="+mn-cs"/>
              </a:endParaRPr>
            </a:p>
          </p:txBody>
        </p:sp>
        <p:sp>
          <p:nvSpPr>
            <p:cNvPr id="15" name="TextBox 14"/>
            <p:cNvSpPr txBox="1"/>
            <p:nvPr/>
          </p:nvSpPr>
          <p:spPr>
            <a:xfrm>
              <a:off x="2843808" y="1995686"/>
              <a:ext cx="1800200" cy="2100575"/>
            </a:xfrm>
            <a:prstGeom prst="rect">
              <a:avLst/>
            </a:prstGeom>
            <a:noFill/>
          </p:spPr>
          <p:txBody>
            <a:bodyPr wrap="square" rtlCol="0">
              <a:spAutoFit/>
            </a:bodyPr>
            <a:lstStyle/>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Downline Reporting for tracking and managing your business growth</a:t>
              </a:r>
            </a:p>
            <a:p>
              <a:pPr fontAlgn="auto">
                <a:spcBef>
                  <a:spcPts val="0"/>
                </a:spcBef>
                <a:spcAft>
                  <a:spcPts val="0"/>
                </a:spcAft>
              </a:pPr>
              <a:endParaRPr lang="en-AU" sz="1450" dirty="0" smtClean="0">
                <a:solidFill>
                  <a:prstClr val="white"/>
                </a:solidFill>
                <a:latin typeface="Calibri"/>
                <a:cs typeface="+mn-cs"/>
              </a:endParaRPr>
            </a:p>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IBO alerts so that you are aware of all activities that effect your business </a:t>
              </a:r>
            </a:p>
          </p:txBody>
        </p:sp>
      </p:grpSp>
      <p:grpSp>
        <p:nvGrpSpPr>
          <p:cNvPr id="5" name="Group 4"/>
          <p:cNvGrpSpPr/>
          <p:nvPr/>
        </p:nvGrpSpPr>
        <p:grpSpPr>
          <a:xfrm>
            <a:off x="4827935" y="1347614"/>
            <a:ext cx="1808485" cy="3024336"/>
            <a:chOff x="4827935" y="1347614"/>
            <a:chExt cx="1808485" cy="3024336"/>
          </a:xfrm>
        </p:grpSpPr>
        <p:sp>
          <p:nvSpPr>
            <p:cNvPr id="11" name="Rectangle 10"/>
            <p:cNvSpPr/>
            <p:nvPr/>
          </p:nvSpPr>
          <p:spPr>
            <a:xfrm>
              <a:off x="4827935" y="1347614"/>
              <a:ext cx="1800200" cy="3024336"/>
            </a:xfrm>
            <a:prstGeom prst="rect">
              <a:avLst/>
            </a:prstGeom>
            <a:no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AU" dirty="0">
                <a:solidFill>
                  <a:prstClr val="white"/>
                </a:solidFill>
              </a:endParaRPr>
            </a:p>
          </p:txBody>
        </p:sp>
        <p:sp>
          <p:nvSpPr>
            <p:cNvPr id="12" name="TextBox 11"/>
            <p:cNvSpPr txBox="1"/>
            <p:nvPr/>
          </p:nvSpPr>
          <p:spPr>
            <a:xfrm>
              <a:off x="4827935" y="1347614"/>
              <a:ext cx="1800200" cy="646331"/>
            </a:xfrm>
            <a:prstGeom prst="rect">
              <a:avLst/>
            </a:prstGeom>
            <a:solidFill>
              <a:srgbClr val="92D050"/>
            </a:solidFill>
          </p:spPr>
          <p:txBody>
            <a:bodyPr wrap="square" rtlCol="0">
              <a:spAutoFit/>
            </a:bodyPr>
            <a:lstStyle/>
            <a:p>
              <a:pPr algn="ctr" fontAlgn="auto">
                <a:spcBef>
                  <a:spcPts val="0"/>
                </a:spcBef>
                <a:spcAft>
                  <a:spcPts val="0"/>
                </a:spcAft>
              </a:pPr>
              <a:r>
                <a:rPr lang="en-AU" b="1" dirty="0" smtClean="0">
                  <a:solidFill>
                    <a:prstClr val="white"/>
                  </a:solidFill>
                  <a:latin typeface="Calibri"/>
                  <a:cs typeface="+mn-cs"/>
                </a:rPr>
                <a:t>Tools for Building</a:t>
              </a:r>
              <a:endParaRPr lang="en-AU" b="1" dirty="0">
                <a:solidFill>
                  <a:prstClr val="white"/>
                </a:solidFill>
                <a:latin typeface="Calibri"/>
                <a:cs typeface="+mn-cs"/>
              </a:endParaRPr>
            </a:p>
          </p:txBody>
        </p:sp>
        <p:sp>
          <p:nvSpPr>
            <p:cNvPr id="16" name="TextBox 15"/>
            <p:cNvSpPr txBox="1"/>
            <p:nvPr/>
          </p:nvSpPr>
          <p:spPr>
            <a:xfrm>
              <a:off x="4836220" y="1995686"/>
              <a:ext cx="1800200" cy="1431161"/>
            </a:xfrm>
            <a:prstGeom prst="rect">
              <a:avLst/>
            </a:prstGeom>
            <a:noFill/>
          </p:spPr>
          <p:txBody>
            <a:bodyPr wrap="square" rtlCol="0">
              <a:spAutoFit/>
            </a:bodyPr>
            <a:lstStyle/>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Pique prospects with video emails and video messages</a:t>
              </a:r>
            </a:p>
            <a:p>
              <a:pPr marL="85725" indent="-85725" fontAlgn="auto">
                <a:spcBef>
                  <a:spcPts val="0"/>
                </a:spcBef>
                <a:spcAft>
                  <a:spcPts val="0"/>
                </a:spcAft>
                <a:buFont typeface="Arial" pitchFamily="34" charset="0"/>
                <a:buChar char="•"/>
              </a:pPr>
              <a:endParaRPr lang="en-AU" sz="1450" dirty="0" smtClean="0">
                <a:solidFill>
                  <a:prstClr val="white"/>
                </a:solidFill>
                <a:latin typeface="Calibri"/>
                <a:cs typeface="+mn-cs"/>
              </a:endParaRPr>
            </a:p>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Your personal IBO Distributor Website</a:t>
              </a:r>
            </a:p>
          </p:txBody>
        </p:sp>
      </p:grpSp>
      <p:grpSp>
        <p:nvGrpSpPr>
          <p:cNvPr id="6" name="Group 5"/>
          <p:cNvGrpSpPr/>
          <p:nvPr/>
        </p:nvGrpSpPr>
        <p:grpSpPr>
          <a:xfrm>
            <a:off x="6804248" y="1347614"/>
            <a:ext cx="1800200" cy="3024336"/>
            <a:chOff x="6804248" y="1347614"/>
            <a:chExt cx="1800200" cy="3024336"/>
          </a:xfrm>
        </p:grpSpPr>
        <p:sp>
          <p:nvSpPr>
            <p:cNvPr id="13" name="Rectangle 12"/>
            <p:cNvSpPr/>
            <p:nvPr/>
          </p:nvSpPr>
          <p:spPr>
            <a:xfrm>
              <a:off x="6804248" y="1347614"/>
              <a:ext cx="1800200" cy="3024336"/>
            </a:xfrm>
            <a:prstGeom prst="rect">
              <a:avLst/>
            </a:prstGeom>
            <a:noFill/>
            <a:ln>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AU" dirty="0">
                <a:solidFill>
                  <a:prstClr val="white"/>
                </a:solidFill>
              </a:endParaRPr>
            </a:p>
          </p:txBody>
        </p:sp>
        <p:sp>
          <p:nvSpPr>
            <p:cNvPr id="14" name="TextBox 13"/>
            <p:cNvSpPr txBox="1"/>
            <p:nvPr/>
          </p:nvSpPr>
          <p:spPr>
            <a:xfrm>
              <a:off x="6804248" y="1347614"/>
              <a:ext cx="1800200" cy="646331"/>
            </a:xfrm>
            <a:prstGeom prst="rect">
              <a:avLst/>
            </a:prstGeom>
            <a:solidFill>
              <a:srgbClr val="92D050"/>
            </a:solidFill>
          </p:spPr>
          <p:txBody>
            <a:bodyPr wrap="square" rtlCol="0">
              <a:spAutoFit/>
            </a:bodyPr>
            <a:lstStyle/>
            <a:p>
              <a:pPr algn="ctr" fontAlgn="auto">
                <a:spcBef>
                  <a:spcPts val="0"/>
                </a:spcBef>
                <a:spcAft>
                  <a:spcPts val="0"/>
                </a:spcAft>
              </a:pPr>
              <a:r>
                <a:rPr lang="en-AU" b="1" dirty="0" smtClean="0">
                  <a:solidFill>
                    <a:prstClr val="white"/>
                  </a:solidFill>
                  <a:latin typeface="Calibri"/>
                  <a:cs typeface="+mn-cs"/>
                </a:rPr>
                <a:t>Tools for Development</a:t>
              </a:r>
              <a:endParaRPr lang="en-AU" b="1" dirty="0">
                <a:solidFill>
                  <a:prstClr val="white"/>
                </a:solidFill>
                <a:latin typeface="Calibri"/>
                <a:cs typeface="+mn-cs"/>
              </a:endParaRPr>
            </a:p>
          </p:txBody>
        </p:sp>
        <p:sp>
          <p:nvSpPr>
            <p:cNvPr id="17" name="TextBox 16"/>
            <p:cNvSpPr txBox="1"/>
            <p:nvPr/>
          </p:nvSpPr>
          <p:spPr>
            <a:xfrm>
              <a:off x="6804248" y="1995914"/>
              <a:ext cx="1800200" cy="2323713"/>
            </a:xfrm>
            <a:prstGeom prst="rect">
              <a:avLst/>
            </a:prstGeom>
            <a:noFill/>
          </p:spPr>
          <p:txBody>
            <a:bodyPr wrap="square" rtlCol="0">
              <a:spAutoFit/>
            </a:bodyPr>
            <a:lstStyle/>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Success on Demand</a:t>
              </a:r>
            </a:p>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 </a:t>
              </a:r>
            </a:p>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Personal Success Program 101 </a:t>
              </a:r>
            </a:p>
            <a:p>
              <a:pPr marL="85725" indent="-85725" fontAlgn="auto">
                <a:spcBef>
                  <a:spcPts val="0"/>
                </a:spcBef>
                <a:spcAft>
                  <a:spcPts val="0"/>
                </a:spcAft>
                <a:buFont typeface="Arial" pitchFamily="34" charset="0"/>
                <a:buChar char="•"/>
              </a:pPr>
              <a:endParaRPr lang="en-AU" sz="1450" dirty="0" smtClean="0">
                <a:solidFill>
                  <a:prstClr val="white"/>
                </a:solidFill>
                <a:latin typeface="Calibri"/>
                <a:cs typeface="+mn-cs"/>
              </a:endParaRPr>
            </a:p>
            <a:p>
              <a:pPr marL="85725" indent="-85725" fontAlgn="auto">
                <a:spcBef>
                  <a:spcPts val="0"/>
                </a:spcBef>
                <a:spcAft>
                  <a:spcPts val="0"/>
                </a:spcAft>
                <a:buFont typeface="Arial" pitchFamily="34" charset="0"/>
                <a:buChar char="•"/>
              </a:pPr>
              <a:r>
                <a:rPr lang="en-AU" sz="1450" dirty="0" smtClean="0">
                  <a:solidFill>
                    <a:prstClr val="white"/>
                  </a:solidFill>
                  <a:latin typeface="Calibri"/>
                  <a:cs typeface="+mn-cs"/>
                </a:rPr>
                <a:t>Success Magazine – free digital subscription for duration of YBA subscription</a:t>
              </a:r>
            </a:p>
          </p:txBody>
        </p:sp>
      </p:grpSp>
    </p:spTree>
    <p:extLst>
      <p:ext uri="{BB962C8B-B14F-4D97-AF65-F5344CB8AC3E}">
        <p14:creationId xmlns:p14="http://schemas.microsoft.com/office/powerpoint/2010/main" val="2384657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170" y="960747"/>
            <a:ext cx="4914484" cy="2923877"/>
          </a:xfrm>
          <a:prstGeom prst="rect">
            <a:avLst/>
          </a:prstGeom>
          <a:noFill/>
        </p:spPr>
        <p:txBody>
          <a:bodyPr wrap="square">
            <a:spAutoFit/>
          </a:bodyPr>
          <a:lstStyle/>
          <a:p>
            <a:pPr algn="ctr" defTabSz="387350">
              <a:defRPr/>
            </a:pPr>
            <a:r>
              <a:rPr lang="en-AU" sz="5400" dirty="0">
                <a:solidFill>
                  <a:srgbClr val="3BB5EF"/>
                </a:solidFill>
                <a:latin typeface="Calibri" pitchFamily="34" charset="0"/>
                <a:ea typeface="MS PGothic" pitchFamily="34" charset="-128"/>
                <a:cs typeface="+mn-cs"/>
              </a:rPr>
              <a:t>ACN &amp; 2degrees Training</a:t>
            </a:r>
          </a:p>
          <a:p>
            <a:pPr algn="ctr" defTabSz="387350">
              <a:defRPr/>
            </a:pPr>
            <a:endParaRPr lang="en-AU" sz="3200" dirty="0">
              <a:solidFill>
                <a:srgbClr val="3BB5EF"/>
              </a:solidFill>
              <a:latin typeface="Calibri" pitchFamily="34" charset="0"/>
              <a:ea typeface="MS PGothic" pitchFamily="34" charset="-128"/>
              <a:cs typeface="+mn-cs"/>
            </a:endParaRPr>
          </a:p>
          <a:p>
            <a:pPr algn="ctr" defTabSz="387350">
              <a:defRPr/>
            </a:pPr>
            <a:r>
              <a:rPr lang="en-AU" sz="4400" dirty="0" smtClean="0">
                <a:solidFill>
                  <a:srgbClr val="3BB5EF"/>
                </a:solidFill>
                <a:latin typeface="Calibri" pitchFamily="34" charset="0"/>
                <a:ea typeface="MS PGothic" pitchFamily="34" charset="-128"/>
                <a:cs typeface="+mn-cs"/>
              </a:rPr>
              <a:t>Stephen Moon</a:t>
            </a:r>
            <a:endParaRPr lang="en-AU" sz="4400" dirty="0">
              <a:solidFill>
                <a:srgbClr val="3BB5EF"/>
              </a:solidFill>
              <a:latin typeface="Calibri" pitchFamily="34" charset="0"/>
              <a:ea typeface="MS PGothic" pitchFamily="34" charset="-128"/>
              <a:cs typeface="+mn-cs"/>
            </a:endParaRPr>
          </a:p>
        </p:txBody>
      </p:sp>
      <p:pic>
        <p:nvPicPr>
          <p:cNvPr id="24579"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118219" y="4157838"/>
            <a:ext cx="961552" cy="98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63799" y="4571360"/>
            <a:ext cx="1760538"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6" name="Picture 2"/>
          <p:cNvPicPr>
            <a:picLocks noChangeArrowheads="1"/>
          </p:cNvPicPr>
          <p:nvPr/>
        </p:nvPicPr>
        <p:blipFill rotWithShape="1">
          <a:blip r:embed="rId5" cstate="email">
            <a:extLst>
              <a:ext uri="{28A0092B-C50C-407E-A947-70E740481C1C}">
                <a14:useLocalDpi xmlns:a14="http://schemas.microsoft.com/office/drawing/2010/main"/>
              </a:ext>
            </a:extLst>
          </a:blip>
          <a:srcRect l="4919" t="6465" r="2505"/>
          <a:stretch/>
        </p:blipFill>
        <p:spPr bwMode="auto">
          <a:xfrm>
            <a:off x="5536800" y="1152000"/>
            <a:ext cx="3222000" cy="2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46910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Troubleshooting</a:t>
            </a:r>
            <a:endParaRPr lang="en-AU" dirty="0"/>
          </a:p>
        </p:txBody>
      </p:sp>
      <p:pic>
        <p:nvPicPr>
          <p:cNvPr id="6" name="Picture 3"/>
          <p:cNvPicPr>
            <a:picLocks noGrp="1" noChangeAspect="1" noChangeArrowheads="1"/>
          </p:cNvPicPr>
          <p:nvPr>
            <p:ph idx="1"/>
          </p:nvPr>
        </p:nvPicPr>
        <p:blipFill rotWithShape="1">
          <a:blip r:embed="rId2" cstate="email">
            <a:extLst>
              <a:ext uri="{28A0092B-C50C-407E-A947-70E740481C1C}">
                <a14:useLocalDpi xmlns:a14="http://schemas.microsoft.com/office/drawing/2010/main"/>
              </a:ext>
            </a:extLst>
          </a:blip>
          <a:srcRect/>
          <a:stretch/>
        </p:blipFill>
        <p:spPr bwMode="auto">
          <a:xfrm>
            <a:off x="467544" y="1059582"/>
            <a:ext cx="4752528" cy="3723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2" descr="Image result for apple macbook ai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AU" dirty="0">
              <a:solidFill>
                <a:prstClr val="black"/>
              </a:solidFill>
              <a:latin typeface="Calibri"/>
              <a:cs typeface="+mn-cs"/>
            </a:endParaRPr>
          </a:p>
        </p:txBody>
      </p:sp>
      <p:pic>
        <p:nvPicPr>
          <p:cNvPr id="9218"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7079" y="987574"/>
            <a:ext cx="5205041" cy="3848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084168" y="1203598"/>
            <a:ext cx="2639299" cy="1273312"/>
          </a:xfrm>
          <a:prstGeom prst="rect">
            <a:avLst/>
          </a:prstGeom>
        </p:spPr>
        <p:txBody>
          <a:bodyPr vert="horz" wrap="square" lIns="91418" tIns="45709" rIns="91418" bIns="45709" rtlCol="0">
            <a:noAutofit/>
          </a:bodyPr>
          <a:lstStyle/>
          <a:p>
            <a:pPr fontAlgn="auto">
              <a:spcBef>
                <a:spcPts val="0"/>
              </a:spcBef>
              <a:spcAft>
                <a:spcPts val="0"/>
              </a:spcAft>
            </a:pPr>
            <a:r>
              <a:rPr lang="en-AU" sz="2400" dirty="0" smtClean="0">
                <a:solidFill>
                  <a:prstClr val="white"/>
                </a:solidFill>
                <a:latin typeface="Calibri"/>
                <a:cs typeface="+mn-cs"/>
              </a:rPr>
              <a:t>Contact us for:</a:t>
            </a:r>
          </a:p>
          <a:p>
            <a:pPr fontAlgn="auto">
              <a:spcBef>
                <a:spcPts val="0"/>
              </a:spcBef>
              <a:spcAft>
                <a:spcPts val="0"/>
              </a:spcAft>
            </a:pPr>
            <a:endParaRPr lang="en-AU" sz="2400" dirty="0" smtClean="0">
              <a:solidFill>
                <a:prstClr val="white"/>
              </a:solidFill>
              <a:latin typeface="Calibri"/>
              <a:cs typeface="+mn-cs"/>
            </a:endParaRP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Office Tours</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Cancellation</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Compensation</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Sign up</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Compliance</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Success Store</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Events</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Feedback</a:t>
            </a:r>
          </a:p>
          <a:p>
            <a:pPr fontAlgn="auto">
              <a:spcBef>
                <a:spcPts val="0"/>
              </a:spcBef>
              <a:spcAft>
                <a:spcPts val="0"/>
              </a:spcAft>
            </a:pPr>
            <a:endParaRPr lang="en-AU" sz="2400" dirty="0" smtClean="0">
              <a:solidFill>
                <a:prstClr val="white"/>
              </a:solidFill>
              <a:latin typeface="Calibri"/>
              <a:cs typeface="+mn-cs"/>
            </a:endParaRPr>
          </a:p>
          <a:p>
            <a:pPr fontAlgn="auto">
              <a:spcBef>
                <a:spcPts val="0"/>
              </a:spcBef>
              <a:spcAft>
                <a:spcPts val="0"/>
              </a:spcAft>
            </a:pPr>
            <a:endParaRPr lang="en-AU" sz="2400" dirty="0" smtClean="0">
              <a:solidFill>
                <a:prstClr val="white"/>
              </a:solidFill>
              <a:latin typeface="Calibri"/>
              <a:cs typeface="+mn-cs"/>
            </a:endParaRPr>
          </a:p>
          <a:p>
            <a:pPr fontAlgn="auto">
              <a:spcBef>
                <a:spcPts val="0"/>
              </a:spcBef>
              <a:spcAft>
                <a:spcPts val="0"/>
              </a:spcAft>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fontAlgn="auto">
              <a:spcBef>
                <a:spcPts val="0"/>
              </a:spcBef>
              <a:spcAft>
                <a:spcPts val="0"/>
              </a:spcAft>
            </a:pPr>
            <a:endParaRPr lang="en-AU" sz="2400" dirty="0" smtClean="0">
              <a:solidFill>
                <a:prstClr val="white"/>
              </a:solidFill>
              <a:latin typeface="Calibri"/>
              <a:cs typeface="+mn-cs"/>
            </a:endParaRPr>
          </a:p>
        </p:txBody>
      </p:sp>
    </p:spTree>
    <p:extLst>
      <p:ext uri="{BB962C8B-B14F-4D97-AF65-F5344CB8AC3E}">
        <p14:creationId xmlns:p14="http://schemas.microsoft.com/office/powerpoint/2010/main" val="4332279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Troubleshooting</a:t>
            </a:r>
            <a:endParaRPr lang="en-AU" dirty="0"/>
          </a:p>
        </p:txBody>
      </p:sp>
      <p:pic>
        <p:nvPicPr>
          <p:cNvPr id="4100" name="Picture 4"/>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63823" y="998228"/>
            <a:ext cx="5536927" cy="3877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300192" y="1203598"/>
            <a:ext cx="2423275" cy="1273312"/>
          </a:xfrm>
          <a:prstGeom prst="rect">
            <a:avLst/>
          </a:prstGeom>
        </p:spPr>
        <p:txBody>
          <a:bodyPr vert="horz" wrap="square" lIns="91418" tIns="45709" rIns="91418" bIns="45709" rtlCol="0">
            <a:noAutofit/>
          </a:bodyPr>
          <a:lstStyle/>
          <a:p>
            <a:pPr fontAlgn="auto">
              <a:spcBef>
                <a:spcPts val="0"/>
              </a:spcBef>
              <a:spcAft>
                <a:spcPts val="0"/>
              </a:spcAft>
            </a:pPr>
            <a:r>
              <a:rPr lang="en-AU" sz="2400" dirty="0" smtClean="0">
                <a:solidFill>
                  <a:prstClr val="white"/>
                </a:solidFill>
                <a:latin typeface="Calibri"/>
                <a:cs typeface="+mn-cs"/>
              </a:rPr>
              <a:t>Customers &amp; IBOs can search:</a:t>
            </a:r>
          </a:p>
          <a:p>
            <a:pPr fontAlgn="auto">
              <a:spcBef>
                <a:spcPts val="0"/>
              </a:spcBef>
              <a:spcAft>
                <a:spcPts val="0"/>
              </a:spcAft>
            </a:pPr>
            <a:endParaRPr lang="en-AU" sz="2400" dirty="0" smtClean="0">
              <a:solidFill>
                <a:prstClr val="white"/>
              </a:solidFill>
              <a:latin typeface="Calibri"/>
              <a:cs typeface="+mn-cs"/>
            </a:endParaRP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Product FAQs</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Payment FAQs</a:t>
            </a:r>
          </a:p>
          <a:p>
            <a:pPr marL="342900" indent="-342900" fontAlgn="auto">
              <a:spcBef>
                <a:spcPts val="0"/>
              </a:spcBef>
              <a:spcAft>
                <a:spcPts val="0"/>
              </a:spcAft>
              <a:buFont typeface="Arial" pitchFamily="34" charset="0"/>
              <a:buChar char="•"/>
            </a:pPr>
            <a:r>
              <a:rPr lang="en-AU" sz="2000" dirty="0" smtClean="0">
                <a:solidFill>
                  <a:prstClr val="white"/>
                </a:solidFill>
                <a:latin typeface="Calibri"/>
                <a:cs typeface="+mn-cs"/>
              </a:rPr>
              <a:t>Sign up FAQs</a:t>
            </a:r>
          </a:p>
          <a:p>
            <a:pPr fontAlgn="auto">
              <a:spcBef>
                <a:spcPts val="0"/>
              </a:spcBef>
              <a:spcAft>
                <a:spcPts val="0"/>
              </a:spcAft>
            </a:pPr>
            <a:endParaRPr lang="en-AU" sz="2000" dirty="0" smtClean="0">
              <a:solidFill>
                <a:prstClr val="white"/>
              </a:solidFill>
              <a:latin typeface="Calibri"/>
              <a:cs typeface="+mn-cs"/>
            </a:endParaRPr>
          </a:p>
          <a:p>
            <a:pPr fontAlgn="auto">
              <a:spcBef>
                <a:spcPts val="0"/>
              </a:spcBef>
              <a:spcAft>
                <a:spcPts val="0"/>
              </a:spcAft>
            </a:pPr>
            <a:endParaRPr lang="en-AU" sz="2400" dirty="0">
              <a:solidFill>
                <a:prstClr val="white"/>
              </a:solidFill>
              <a:latin typeface="Calibri"/>
              <a:cs typeface="+mn-cs"/>
            </a:endParaRPr>
          </a:p>
          <a:p>
            <a:pPr fontAlgn="auto">
              <a:spcBef>
                <a:spcPts val="0"/>
              </a:spcBef>
              <a:spcAft>
                <a:spcPts val="0"/>
              </a:spcAft>
            </a:pPr>
            <a:endParaRPr lang="en-AU" sz="2400" dirty="0" smtClean="0">
              <a:solidFill>
                <a:prstClr val="white"/>
              </a:solidFill>
              <a:latin typeface="Calibri"/>
              <a:cs typeface="+mn-cs"/>
            </a:endParaRPr>
          </a:p>
          <a:p>
            <a:pPr fontAlgn="auto">
              <a:spcBef>
                <a:spcPts val="0"/>
              </a:spcBef>
              <a:spcAft>
                <a:spcPts val="0"/>
              </a:spcAft>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1200" dirty="0" smtClean="0">
              <a:solidFill>
                <a:prstClr val="white"/>
              </a:solidFill>
              <a:latin typeface="Calibri"/>
              <a:cs typeface="+mn-cs"/>
            </a:endParaRPr>
          </a:p>
          <a:p>
            <a:pPr marL="457089" indent="-457089" fontAlgn="auto">
              <a:spcBef>
                <a:spcPts val="0"/>
              </a:spcBef>
              <a:spcAft>
                <a:spcPts val="0"/>
              </a:spcAft>
              <a:buFont typeface="Wingdings" pitchFamily="2" charset="2"/>
              <a:buChar char="ü"/>
            </a:pPr>
            <a:endParaRPr lang="en-AU" sz="2400" dirty="0" smtClean="0">
              <a:solidFill>
                <a:prstClr val="white"/>
              </a:solidFill>
              <a:latin typeface="Calibri"/>
              <a:cs typeface="+mn-cs"/>
            </a:endParaRPr>
          </a:p>
          <a:p>
            <a:pPr fontAlgn="auto">
              <a:spcBef>
                <a:spcPts val="0"/>
              </a:spcBef>
              <a:spcAft>
                <a:spcPts val="0"/>
              </a:spcAft>
            </a:pPr>
            <a:endParaRPr lang="en-AU" sz="2400" dirty="0" smtClean="0">
              <a:solidFill>
                <a:prstClr val="white"/>
              </a:solidFill>
              <a:latin typeface="Calibri"/>
              <a:cs typeface="+mn-cs"/>
            </a:endParaRPr>
          </a:p>
        </p:txBody>
      </p:sp>
    </p:spTree>
    <p:extLst>
      <p:ext uri="{BB962C8B-B14F-4D97-AF65-F5344CB8AC3E}">
        <p14:creationId xmlns:p14="http://schemas.microsoft.com/office/powerpoint/2010/main" val="567719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Quick questions</a:t>
            </a:r>
            <a:endParaRPr lang="en-AU" dirty="0"/>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536" y="1438201"/>
            <a:ext cx="5589458" cy="1584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28184" y="1419622"/>
            <a:ext cx="2384140" cy="3105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893871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08654" y="655736"/>
            <a:ext cx="4359860" cy="3785652"/>
          </a:xfrm>
          <a:prstGeom prst="rect">
            <a:avLst/>
          </a:prstGeom>
          <a:noFill/>
        </p:spPr>
        <p:txBody>
          <a:bodyPr wrap="square" rtlCol="0">
            <a:spAutoFit/>
          </a:bodyPr>
          <a:lstStyle/>
          <a:p>
            <a:pPr fontAlgn="auto">
              <a:spcBef>
                <a:spcPts val="0"/>
              </a:spcBef>
              <a:spcAft>
                <a:spcPts val="0"/>
              </a:spcAft>
            </a:pPr>
            <a:r>
              <a:rPr lang="en-AU" sz="3200" b="1" dirty="0" smtClean="0">
                <a:solidFill>
                  <a:prstClr val="white"/>
                </a:solidFill>
                <a:latin typeface="Calibri"/>
                <a:cs typeface="+mn-cs"/>
              </a:rPr>
              <a:t>AUCKLAND</a:t>
            </a:r>
          </a:p>
          <a:p>
            <a:pPr fontAlgn="auto">
              <a:spcBef>
                <a:spcPts val="0"/>
              </a:spcBef>
              <a:spcAft>
                <a:spcPts val="0"/>
              </a:spcAft>
            </a:pPr>
            <a:r>
              <a:rPr lang="en-AU" sz="3600" dirty="0" smtClean="0">
                <a:solidFill>
                  <a:prstClr val="white"/>
                </a:solidFill>
                <a:latin typeface="Calibri"/>
                <a:cs typeface="+mn-cs"/>
              </a:rPr>
              <a:t>24 January 2018</a:t>
            </a:r>
          </a:p>
          <a:p>
            <a:pPr fontAlgn="auto">
              <a:spcBef>
                <a:spcPts val="0"/>
              </a:spcBef>
              <a:spcAft>
                <a:spcPts val="0"/>
              </a:spcAft>
            </a:pPr>
            <a:r>
              <a:rPr lang="en-AU" dirty="0" smtClean="0">
                <a:solidFill>
                  <a:prstClr val="white"/>
                </a:solidFill>
                <a:latin typeface="Calibri"/>
                <a:cs typeface="+mn-cs"/>
              </a:rPr>
              <a:t>6.30pm-9.30pm</a:t>
            </a:r>
          </a:p>
          <a:p>
            <a:pPr fontAlgn="auto">
              <a:spcBef>
                <a:spcPts val="0"/>
              </a:spcBef>
              <a:spcAft>
                <a:spcPts val="0"/>
              </a:spcAft>
            </a:pPr>
            <a:r>
              <a:rPr lang="en-AU" dirty="0" smtClean="0">
                <a:solidFill>
                  <a:prstClr val="white"/>
                </a:solidFill>
                <a:latin typeface="Calibri"/>
                <a:cs typeface="+mn-cs"/>
              </a:rPr>
              <a:t>Pullman Hotel</a:t>
            </a:r>
          </a:p>
          <a:p>
            <a:pPr fontAlgn="auto">
              <a:spcBef>
                <a:spcPts val="0"/>
              </a:spcBef>
              <a:spcAft>
                <a:spcPts val="0"/>
              </a:spcAft>
            </a:pPr>
            <a:endParaRPr lang="en-AU" sz="3200" dirty="0">
              <a:solidFill>
                <a:prstClr val="white"/>
              </a:solidFill>
              <a:latin typeface="Calibri"/>
              <a:cs typeface="+mn-cs"/>
            </a:endParaRPr>
          </a:p>
          <a:p>
            <a:pPr fontAlgn="auto">
              <a:spcBef>
                <a:spcPts val="0"/>
              </a:spcBef>
              <a:spcAft>
                <a:spcPts val="0"/>
              </a:spcAft>
            </a:pPr>
            <a:r>
              <a:rPr lang="en-AU" dirty="0" smtClean="0">
                <a:solidFill>
                  <a:prstClr val="white"/>
                </a:solidFill>
                <a:latin typeface="Calibri"/>
                <a:cs typeface="+mn-cs"/>
              </a:rPr>
              <a:t>Pre-reg price: AU$20 (until 31 Dec 17)</a:t>
            </a:r>
          </a:p>
          <a:p>
            <a:pPr fontAlgn="auto">
              <a:spcBef>
                <a:spcPts val="0"/>
              </a:spcBef>
              <a:spcAft>
                <a:spcPts val="0"/>
              </a:spcAft>
            </a:pPr>
            <a:r>
              <a:rPr lang="en-AU" dirty="0" smtClean="0">
                <a:solidFill>
                  <a:prstClr val="white"/>
                </a:solidFill>
                <a:latin typeface="Calibri"/>
                <a:cs typeface="+mn-cs"/>
              </a:rPr>
              <a:t>Registration price: $25</a:t>
            </a:r>
          </a:p>
          <a:p>
            <a:pPr fontAlgn="auto">
              <a:spcBef>
                <a:spcPts val="0"/>
              </a:spcBef>
              <a:spcAft>
                <a:spcPts val="0"/>
              </a:spcAft>
            </a:pPr>
            <a:endParaRPr lang="en-AU" dirty="0">
              <a:solidFill>
                <a:prstClr val="white"/>
              </a:solidFill>
              <a:latin typeface="Calibri"/>
              <a:cs typeface="+mn-cs"/>
            </a:endParaRPr>
          </a:p>
          <a:p>
            <a:pPr fontAlgn="auto">
              <a:spcBef>
                <a:spcPts val="0"/>
              </a:spcBef>
              <a:spcAft>
                <a:spcPts val="0"/>
              </a:spcAft>
            </a:pPr>
            <a:r>
              <a:rPr lang="en-AU" dirty="0" smtClean="0">
                <a:solidFill>
                  <a:prstClr val="white"/>
                </a:solidFill>
                <a:latin typeface="Calibri"/>
                <a:cs typeface="+mn-cs"/>
                <a:hlinkClick r:id="rId3"/>
              </a:rPr>
              <a:t>www.acnpacific.com/ibo/events</a:t>
            </a:r>
            <a:endParaRPr lang="en-AU" dirty="0">
              <a:solidFill>
                <a:prstClr val="white"/>
              </a:solidFill>
              <a:latin typeface="Calibri"/>
              <a:cs typeface="+mn-cs"/>
            </a:endParaRPr>
          </a:p>
          <a:p>
            <a:pPr fontAlgn="auto">
              <a:spcBef>
                <a:spcPts val="0"/>
              </a:spcBef>
              <a:spcAft>
                <a:spcPts val="0"/>
              </a:spcAft>
            </a:pPr>
            <a:endParaRPr lang="en-AU" sz="3200" dirty="0">
              <a:solidFill>
                <a:prstClr val="white"/>
              </a:solidFill>
              <a:latin typeface="Calibri"/>
              <a:cs typeface="+mn-cs"/>
            </a:endParaRPr>
          </a:p>
        </p:txBody>
      </p:sp>
      <p:pic>
        <p:nvPicPr>
          <p:cNvPr id="8704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3628339" cy="516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1321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Rectangle 2"/>
          <p:cNvSpPr/>
          <p:nvPr/>
        </p:nvSpPr>
        <p:spPr>
          <a:xfrm>
            <a:off x="-1" y="2068428"/>
            <a:ext cx="4010526" cy="68383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defTabSz="914378">
              <a:spcBef>
                <a:spcPct val="20000"/>
              </a:spcBef>
            </a:pPr>
            <a:r>
              <a:rPr lang="en-US" dirty="0">
                <a:solidFill>
                  <a:srgbClr val="5F4388"/>
                </a:solidFill>
              </a:rPr>
              <a:t>Pre-registration promotion price: </a:t>
            </a:r>
          </a:p>
          <a:p>
            <a:pPr defTabSz="914378">
              <a:spcBef>
                <a:spcPct val="20000"/>
              </a:spcBef>
            </a:pPr>
            <a:r>
              <a:rPr lang="en-AU" sz="1050" b="1" dirty="0">
                <a:solidFill>
                  <a:srgbClr val="5F4388"/>
                </a:solidFill>
                <a:ea typeface="ＭＳ Ｐゴシック" charset="0"/>
              </a:rPr>
              <a:t>Valid: </a:t>
            </a:r>
            <a:r>
              <a:rPr lang="en-AU" sz="1050" b="1" dirty="0" smtClean="0">
                <a:solidFill>
                  <a:srgbClr val="5F4388"/>
                </a:solidFill>
                <a:ea typeface="ＭＳ Ｐゴシック" charset="0"/>
              </a:rPr>
              <a:t>Until 3 March (11.59pm AEST</a:t>
            </a:r>
            <a:r>
              <a:rPr lang="en-AU" sz="1050" b="1" dirty="0">
                <a:solidFill>
                  <a:srgbClr val="5F4388"/>
                </a:solidFill>
                <a:ea typeface="ＭＳ Ｐゴシック" charset="0"/>
              </a:rPr>
              <a:t>*) </a:t>
            </a:r>
            <a:r>
              <a:rPr lang="en-AU" sz="1050" b="1" dirty="0" smtClean="0">
                <a:solidFill>
                  <a:srgbClr val="5F4388"/>
                </a:solidFill>
                <a:ea typeface="ＭＳ Ｐゴシック" charset="0"/>
              </a:rPr>
              <a:t>2018</a:t>
            </a:r>
            <a:endParaRPr lang="en-US" sz="1050" b="1" baseline="30000" dirty="0">
              <a:solidFill>
                <a:srgbClr val="5F4388"/>
              </a:solidFill>
              <a:ea typeface="Wingdings" charset="0"/>
              <a:cs typeface="Wingdings" charset="0"/>
            </a:endParaRPr>
          </a:p>
        </p:txBody>
      </p:sp>
      <p:sp>
        <p:nvSpPr>
          <p:cNvPr id="4" name="TextBox 3"/>
          <p:cNvSpPr txBox="1"/>
          <p:nvPr/>
        </p:nvSpPr>
        <p:spPr>
          <a:xfrm>
            <a:off x="3886200" y="2049780"/>
            <a:ext cx="3779520" cy="845820"/>
          </a:xfrm>
          <a:prstGeom prst="rect">
            <a:avLst/>
          </a:prstGeom>
        </p:spPr>
        <p:txBody>
          <a:bodyPr vert="horz" wrap="square" lIns="91440" tIns="45720" rIns="91440" bIns="45720" rtlCol="0">
            <a:noAutofit/>
          </a:bodyPr>
          <a:lstStyle/>
          <a:p>
            <a:pPr defTabSz="914378"/>
            <a:endParaRPr lang="en-AU" sz="4800" dirty="0">
              <a:solidFill>
                <a:srgbClr val="002B52"/>
              </a:solidFill>
              <a:latin typeface="Calibri"/>
              <a:cs typeface="+mn-cs"/>
            </a:endParaRPr>
          </a:p>
        </p:txBody>
      </p:sp>
      <p:sp>
        <p:nvSpPr>
          <p:cNvPr id="5" name="Rectangle 4"/>
          <p:cNvSpPr/>
          <p:nvPr/>
        </p:nvSpPr>
        <p:spPr>
          <a:xfrm>
            <a:off x="-1" y="2894976"/>
            <a:ext cx="4010527" cy="708267"/>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defTabSz="914378">
              <a:spcBef>
                <a:spcPct val="20000"/>
              </a:spcBef>
            </a:pPr>
            <a:r>
              <a:rPr lang="en-US" dirty="0" smtClean="0">
                <a:solidFill>
                  <a:srgbClr val="5F4388"/>
                </a:solidFill>
              </a:rPr>
              <a:t>Nov new </a:t>
            </a:r>
            <a:r>
              <a:rPr lang="en-US" dirty="0">
                <a:solidFill>
                  <a:srgbClr val="5F4388"/>
                </a:solidFill>
              </a:rPr>
              <a:t>IBO promotion price: </a:t>
            </a:r>
          </a:p>
          <a:p>
            <a:pPr defTabSz="914378">
              <a:spcBef>
                <a:spcPct val="20000"/>
              </a:spcBef>
            </a:pPr>
            <a:r>
              <a:rPr lang="en-AU" sz="1050" b="1" dirty="0">
                <a:solidFill>
                  <a:srgbClr val="5F4388"/>
                </a:solidFill>
                <a:ea typeface="ＭＳ Ｐゴシック" charset="0"/>
              </a:rPr>
              <a:t>Valid: Join in </a:t>
            </a:r>
            <a:r>
              <a:rPr lang="en-AU" sz="1050" b="1" dirty="0" smtClean="0">
                <a:solidFill>
                  <a:srgbClr val="5F4388"/>
                </a:solidFill>
                <a:ea typeface="ＭＳ Ｐゴシック" charset="0"/>
              </a:rPr>
              <a:t>Nov 2017 </a:t>
            </a:r>
            <a:r>
              <a:rPr lang="en-AU" sz="1050" b="1" dirty="0">
                <a:solidFill>
                  <a:srgbClr val="5F4388"/>
                </a:solidFill>
                <a:ea typeface="ＭＳ Ｐゴシック" charset="0"/>
              </a:rPr>
              <a:t>&amp; register in your first 30 days</a:t>
            </a:r>
            <a:endParaRPr lang="en-US" sz="1050" b="1" baseline="30000" dirty="0">
              <a:solidFill>
                <a:srgbClr val="5F4388"/>
              </a:solidFill>
              <a:ea typeface="Wingdings" charset="0"/>
              <a:cs typeface="Wingdings" charset="0"/>
            </a:endParaRPr>
          </a:p>
        </p:txBody>
      </p:sp>
      <p:sp>
        <p:nvSpPr>
          <p:cNvPr id="2" name="TextBox 1"/>
          <p:cNvSpPr txBox="1"/>
          <p:nvPr/>
        </p:nvSpPr>
        <p:spPr>
          <a:xfrm>
            <a:off x="4296105" y="2218796"/>
            <a:ext cx="591207" cy="543910"/>
          </a:xfrm>
          <a:prstGeom prst="rect">
            <a:avLst/>
          </a:prstGeom>
        </p:spPr>
        <p:txBody>
          <a:bodyPr vert="horz" wrap="square" lIns="91440" tIns="45720" rIns="91440" bIns="45720" rtlCol="0">
            <a:noAutofit/>
          </a:bodyPr>
          <a:lstStyle/>
          <a:p>
            <a:pPr defTabSz="914378"/>
            <a:endParaRPr lang="en-GB" sz="4000" dirty="0">
              <a:solidFill>
                <a:srgbClr val="002B52"/>
              </a:solidFill>
              <a:latin typeface="Calibri"/>
              <a:cs typeface="+mn-cs"/>
            </a:endParaRPr>
          </a:p>
        </p:txBody>
      </p:sp>
      <p:sp>
        <p:nvSpPr>
          <p:cNvPr id="6" name="TextBox 5"/>
          <p:cNvSpPr txBox="1"/>
          <p:nvPr/>
        </p:nvSpPr>
        <p:spPr>
          <a:xfrm>
            <a:off x="4382814" y="3038602"/>
            <a:ext cx="1064172" cy="652872"/>
          </a:xfrm>
          <a:prstGeom prst="rect">
            <a:avLst/>
          </a:prstGeom>
        </p:spPr>
        <p:txBody>
          <a:bodyPr vert="horz" wrap="square" lIns="91440" tIns="45720" rIns="91440" bIns="45720" rtlCol="0">
            <a:noAutofit/>
          </a:bodyPr>
          <a:lstStyle/>
          <a:p>
            <a:pPr defTabSz="914378"/>
            <a:endParaRPr lang="en-GB" sz="4000" dirty="0">
              <a:solidFill>
                <a:srgbClr val="002B52"/>
              </a:solidFill>
              <a:latin typeface="Calibri"/>
              <a:cs typeface="+mn-cs"/>
            </a:endParaRPr>
          </a:p>
        </p:txBody>
      </p:sp>
      <p:sp>
        <p:nvSpPr>
          <p:cNvPr id="7" name="Rectangle 6"/>
          <p:cNvSpPr/>
          <p:nvPr/>
        </p:nvSpPr>
        <p:spPr>
          <a:xfrm>
            <a:off x="3262223" y="2166631"/>
            <a:ext cx="1076786" cy="438582"/>
          </a:xfrm>
          <a:prstGeom prst="rect">
            <a:avLst/>
          </a:prstGeom>
        </p:spPr>
        <p:txBody>
          <a:bodyPr wrap="square" lIns="68580" tIns="34290" rIns="68580" bIns="34290">
            <a:spAutoFit/>
          </a:bodyPr>
          <a:lstStyle/>
          <a:p>
            <a:pPr defTabSz="914378"/>
            <a:r>
              <a:rPr lang="en-GB" sz="2400" b="1" dirty="0">
                <a:solidFill>
                  <a:srgbClr val="5F4388"/>
                </a:solidFill>
                <a:latin typeface="Calibri"/>
                <a:cs typeface="+mn-cs"/>
              </a:rPr>
              <a:t>$175</a:t>
            </a:r>
          </a:p>
        </p:txBody>
      </p:sp>
      <p:sp>
        <p:nvSpPr>
          <p:cNvPr id="8" name="TextBox 7"/>
          <p:cNvSpPr txBox="1"/>
          <p:nvPr/>
        </p:nvSpPr>
        <p:spPr>
          <a:xfrm>
            <a:off x="0" y="3660080"/>
            <a:ext cx="4572001" cy="378110"/>
          </a:xfrm>
          <a:prstGeom prst="rect">
            <a:avLst/>
          </a:prstGeom>
        </p:spPr>
        <p:txBody>
          <a:bodyPr vert="horz" wrap="square" lIns="91440" tIns="45720" rIns="91440" bIns="45720" rtlCol="0">
            <a:noAutofit/>
          </a:bodyPr>
          <a:lstStyle/>
          <a:p>
            <a:pPr defTabSz="914378"/>
            <a:r>
              <a:rPr lang="en-US" sz="700" dirty="0">
                <a:solidFill>
                  <a:srgbClr val="FFFFFF"/>
                </a:solidFill>
                <a:latin typeface="Calibri"/>
                <a:cs typeface="+mn-cs"/>
              </a:rPr>
              <a:t>No refunds, exchanges, cancellations, or transfers</a:t>
            </a:r>
          </a:p>
          <a:p>
            <a:pPr defTabSz="914378"/>
            <a:r>
              <a:rPr lang="en-US" sz="700" dirty="0">
                <a:solidFill>
                  <a:srgbClr val="FFFFFF"/>
                </a:solidFill>
                <a:latin typeface="Calibri"/>
                <a:cs typeface="+mn-cs"/>
              </a:rPr>
              <a:t>*Australian Eastern Standard Time</a:t>
            </a:r>
            <a:endParaRPr lang="en-GB" sz="700" dirty="0">
              <a:solidFill>
                <a:srgbClr val="FFFFFF"/>
              </a:solidFill>
              <a:latin typeface="Calibri"/>
              <a:cs typeface="+mn-cs"/>
            </a:endParaRPr>
          </a:p>
        </p:txBody>
      </p:sp>
      <p:sp>
        <p:nvSpPr>
          <p:cNvPr id="10" name="Rectangle 9"/>
          <p:cNvSpPr/>
          <p:nvPr/>
        </p:nvSpPr>
        <p:spPr>
          <a:xfrm>
            <a:off x="3145296" y="3036666"/>
            <a:ext cx="1076786" cy="438582"/>
          </a:xfrm>
          <a:prstGeom prst="rect">
            <a:avLst/>
          </a:prstGeom>
        </p:spPr>
        <p:txBody>
          <a:bodyPr wrap="square" lIns="68580" tIns="34290" rIns="68580" bIns="34290">
            <a:spAutoFit/>
          </a:bodyPr>
          <a:lstStyle/>
          <a:p>
            <a:pPr defTabSz="914378"/>
            <a:r>
              <a:rPr lang="en-GB" sz="2400" b="1" dirty="0">
                <a:solidFill>
                  <a:srgbClr val="5F4388"/>
                </a:solidFill>
                <a:latin typeface="Calibri"/>
                <a:cs typeface="+mn-cs"/>
              </a:rPr>
              <a:t>$129</a:t>
            </a:r>
            <a:r>
              <a:rPr lang="en-GB" sz="1200" b="1" dirty="0">
                <a:solidFill>
                  <a:srgbClr val="5F4388"/>
                </a:solidFill>
                <a:latin typeface="Calibri"/>
                <a:cs typeface="+mn-cs"/>
              </a:rPr>
              <a:t>^</a:t>
            </a:r>
          </a:p>
        </p:txBody>
      </p:sp>
      <p:sp>
        <p:nvSpPr>
          <p:cNvPr id="11" name="Rectangle 10"/>
          <p:cNvSpPr/>
          <p:nvPr/>
        </p:nvSpPr>
        <p:spPr>
          <a:xfrm>
            <a:off x="-5152" y="3907523"/>
            <a:ext cx="3888432" cy="86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spcBef>
                <a:spcPct val="20000"/>
              </a:spcBef>
              <a:buFont typeface="Arial" charset="0"/>
              <a:buNone/>
            </a:pPr>
            <a:r>
              <a:rPr lang="en-AU" sz="2400" b="1" dirty="0" smtClean="0">
                <a:solidFill>
                  <a:srgbClr val="FFFFFF"/>
                </a:solidFill>
              </a:rPr>
              <a:t>Register at ACNREG.COM.AU</a:t>
            </a:r>
            <a:endParaRPr lang="en-US" sz="1200" b="1" baseline="30000" dirty="0">
              <a:solidFill>
                <a:srgbClr val="FFFFFF"/>
              </a:solidFill>
              <a:ea typeface="Wingdings" charset="0"/>
              <a:cs typeface="Wingdings" charset="0"/>
            </a:endParaRPr>
          </a:p>
        </p:txBody>
      </p:sp>
    </p:spTree>
    <p:extLst>
      <p:ext uri="{BB962C8B-B14F-4D97-AF65-F5344CB8AC3E}">
        <p14:creationId xmlns:p14="http://schemas.microsoft.com/office/powerpoint/2010/main" val="293232789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cstate="email">
            <a:extLst>
              <a:ext uri="{28A0092B-C50C-407E-A947-70E740481C1C}">
                <a14:useLocalDpi xmlns:a14="http://schemas.microsoft.com/office/drawing/2010/main"/>
              </a:ext>
            </a:extLst>
          </a:blip>
          <a:srcRect t="20082"/>
          <a:stretch/>
        </p:blipFill>
        <p:spPr>
          <a:xfrm>
            <a:off x="1" y="-19537"/>
            <a:ext cx="9143999" cy="5174394"/>
          </a:xfrm>
          <a:prstGeom prst="rect">
            <a:avLst/>
          </a:prstGeom>
        </p:spPr>
      </p:pic>
      <p:grpSp>
        <p:nvGrpSpPr>
          <p:cNvPr id="24" name="Group 23"/>
          <p:cNvGrpSpPr/>
          <p:nvPr/>
        </p:nvGrpSpPr>
        <p:grpSpPr>
          <a:xfrm rot="19898303">
            <a:off x="833413" y="1299597"/>
            <a:ext cx="1027069" cy="992945"/>
            <a:chOff x="1115616" y="1707654"/>
            <a:chExt cx="2088232" cy="2088232"/>
          </a:xfrm>
        </p:grpSpPr>
        <p:sp>
          <p:nvSpPr>
            <p:cNvPr id="25" name="Oval 24"/>
            <p:cNvSpPr/>
            <p:nvPr/>
          </p:nvSpPr>
          <p:spPr>
            <a:xfrm>
              <a:off x="1115616" y="1707654"/>
              <a:ext cx="2088232" cy="2088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87350"/>
              <a:endParaRPr lang="en-NZ" sz="2400">
                <a:solidFill>
                  <a:prstClr val="white"/>
                </a:solidFill>
              </a:endParaRPr>
            </a:p>
          </p:txBody>
        </p:sp>
        <p:pic>
          <p:nvPicPr>
            <p:cNvPr id="26" name="Picture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4156" y="1941084"/>
              <a:ext cx="1231152" cy="1618481"/>
            </a:xfrm>
            <a:prstGeom prst="rect">
              <a:avLst/>
            </a:prstGeom>
          </p:spPr>
        </p:pic>
      </p:grpSp>
      <p:grpSp>
        <p:nvGrpSpPr>
          <p:cNvPr id="27" name="Group 26"/>
          <p:cNvGrpSpPr/>
          <p:nvPr/>
        </p:nvGrpSpPr>
        <p:grpSpPr>
          <a:xfrm rot="1088791">
            <a:off x="7628320" y="253065"/>
            <a:ext cx="2083224" cy="2083224"/>
            <a:chOff x="1115616" y="1707654"/>
            <a:chExt cx="2088232" cy="2088232"/>
          </a:xfrm>
        </p:grpSpPr>
        <p:sp>
          <p:nvSpPr>
            <p:cNvPr id="28" name="Oval 27"/>
            <p:cNvSpPr/>
            <p:nvPr/>
          </p:nvSpPr>
          <p:spPr>
            <a:xfrm>
              <a:off x="1115616" y="1707654"/>
              <a:ext cx="2088232" cy="2088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87350"/>
              <a:endParaRPr lang="en-NZ" sz="2400">
                <a:solidFill>
                  <a:prstClr val="white"/>
                </a:solidFill>
              </a:endParaRPr>
            </a:p>
          </p:txBody>
        </p:sp>
        <p:pic>
          <p:nvPicPr>
            <p:cNvPr id="29" name="Picture 2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44156" y="1941084"/>
              <a:ext cx="1231152" cy="1618481"/>
            </a:xfrm>
            <a:prstGeom prst="rect">
              <a:avLst/>
            </a:prstGeom>
          </p:spPr>
        </p:pic>
      </p:grpSp>
      <p:grpSp>
        <p:nvGrpSpPr>
          <p:cNvPr id="30" name="Group 29"/>
          <p:cNvGrpSpPr/>
          <p:nvPr/>
        </p:nvGrpSpPr>
        <p:grpSpPr>
          <a:xfrm rot="305695">
            <a:off x="2835583" y="2647241"/>
            <a:ext cx="660669" cy="672670"/>
            <a:chOff x="1115616" y="1707654"/>
            <a:chExt cx="2088232" cy="2088232"/>
          </a:xfrm>
        </p:grpSpPr>
        <p:sp>
          <p:nvSpPr>
            <p:cNvPr id="31" name="Oval 30"/>
            <p:cNvSpPr/>
            <p:nvPr/>
          </p:nvSpPr>
          <p:spPr>
            <a:xfrm>
              <a:off x="1115616" y="1707654"/>
              <a:ext cx="2088232" cy="2088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87350"/>
              <a:endParaRPr lang="en-NZ" sz="2400">
                <a:solidFill>
                  <a:prstClr val="white"/>
                </a:solidFill>
              </a:endParaRPr>
            </a:p>
          </p:txBody>
        </p:sp>
        <p:pic>
          <p:nvPicPr>
            <p:cNvPr id="32" name="Picture 3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44156" y="1941084"/>
              <a:ext cx="1231152" cy="1618481"/>
            </a:xfrm>
            <a:prstGeom prst="rect">
              <a:avLst/>
            </a:prstGeom>
          </p:spPr>
        </p:pic>
      </p:grpSp>
      <p:grpSp>
        <p:nvGrpSpPr>
          <p:cNvPr id="33" name="Group 32"/>
          <p:cNvGrpSpPr/>
          <p:nvPr/>
        </p:nvGrpSpPr>
        <p:grpSpPr>
          <a:xfrm rot="19249447">
            <a:off x="5872818" y="1942610"/>
            <a:ext cx="1128871" cy="1156101"/>
            <a:chOff x="1115616" y="1707654"/>
            <a:chExt cx="2088232" cy="2088232"/>
          </a:xfrm>
        </p:grpSpPr>
        <p:sp>
          <p:nvSpPr>
            <p:cNvPr id="34" name="Oval 33"/>
            <p:cNvSpPr/>
            <p:nvPr/>
          </p:nvSpPr>
          <p:spPr>
            <a:xfrm>
              <a:off x="1115616" y="1707654"/>
              <a:ext cx="2088232" cy="2088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87350"/>
              <a:endParaRPr lang="en-NZ" sz="2400">
                <a:solidFill>
                  <a:prstClr val="white"/>
                </a:solidFill>
              </a:endParaRPr>
            </a:p>
          </p:txBody>
        </p:sp>
        <p:pic>
          <p:nvPicPr>
            <p:cNvPr id="35" name="Picture 3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544156" y="1941084"/>
              <a:ext cx="1231152" cy="1618481"/>
            </a:xfrm>
            <a:prstGeom prst="rect">
              <a:avLst/>
            </a:prstGeom>
          </p:spPr>
        </p:pic>
      </p:grpSp>
    </p:spTree>
    <p:extLst>
      <p:ext uri="{BB962C8B-B14F-4D97-AF65-F5344CB8AC3E}">
        <p14:creationId xmlns:p14="http://schemas.microsoft.com/office/powerpoint/2010/main" val="397796565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2575297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C8023A Stewart presentation PPT slides V14.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5616" y="0"/>
            <a:ext cx="6820579" cy="5115434"/>
          </a:xfrm>
          <a:prstGeom prst="rect">
            <a:avLst/>
          </a:prstGeom>
        </p:spPr>
      </p:pic>
      <p:sp>
        <p:nvSpPr>
          <p:cNvPr id="4" name="Oval 3"/>
          <p:cNvSpPr/>
          <p:nvPr/>
        </p:nvSpPr>
        <p:spPr>
          <a:xfrm>
            <a:off x="6721232" y="3770924"/>
            <a:ext cx="1328615" cy="1260230"/>
          </a:xfrm>
          <a:prstGeom prst="ellipse">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87350"/>
            <a:endParaRPr lang="en-US" sz="2400">
              <a:solidFill>
                <a:prstClr val="white"/>
              </a:solidFill>
            </a:endParaRPr>
          </a:p>
        </p:txBody>
      </p:sp>
    </p:spTree>
    <p:extLst>
      <p:ext uri="{BB962C8B-B14F-4D97-AF65-F5344CB8AC3E}">
        <p14:creationId xmlns:p14="http://schemas.microsoft.com/office/powerpoint/2010/main" val="420877382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2degrees now</a:t>
            </a:r>
            <a:endParaRPr lang="en-US" dirty="0"/>
          </a:p>
        </p:txBody>
      </p:sp>
      <p:pic>
        <p:nvPicPr>
          <p:cNvPr id="6" name="Content Placeholder 5"/>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l="-1507" r="-615"/>
          <a:stretch/>
        </p:blipFill>
        <p:spPr>
          <a:xfrm>
            <a:off x="259797" y="753322"/>
            <a:ext cx="8121103" cy="2480156"/>
          </a:xfrm>
        </p:spPr>
      </p:pic>
      <p:sp>
        <p:nvSpPr>
          <p:cNvPr id="5" name="24-Point Star 4"/>
          <p:cNvSpPr/>
          <p:nvPr/>
        </p:nvSpPr>
        <p:spPr>
          <a:xfrm>
            <a:off x="2281700" y="3645331"/>
            <a:ext cx="2499853" cy="1469595"/>
          </a:xfrm>
          <a:prstGeom prst="star2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2000" b="1" dirty="0" smtClean="0">
                <a:solidFill>
                  <a:prstClr val="white"/>
                </a:solidFill>
              </a:rPr>
              <a:t>1100 cell towers across the country</a:t>
            </a:r>
          </a:p>
        </p:txBody>
      </p:sp>
      <p:sp>
        <p:nvSpPr>
          <p:cNvPr id="7" name="24-Point Star 6"/>
          <p:cNvSpPr/>
          <p:nvPr/>
        </p:nvSpPr>
        <p:spPr>
          <a:xfrm>
            <a:off x="4191794" y="2757488"/>
            <a:ext cx="2532856" cy="1318020"/>
          </a:xfrm>
          <a:prstGeom prst="star2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2000" b="1" dirty="0" smtClean="0">
                <a:solidFill>
                  <a:prstClr val="white"/>
                </a:solidFill>
              </a:rPr>
              <a:t>98.5% population coverage </a:t>
            </a:r>
          </a:p>
        </p:txBody>
      </p:sp>
      <p:sp>
        <p:nvSpPr>
          <p:cNvPr id="8" name="24-Point Star 7"/>
          <p:cNvSpPr/>
          <p:nvPr/>
        </p:nvSpPr>
        <p:spPr>
          <a:xfrm>
            <a:off x="0" y="2851366"/>
            <a:ext cx="2362200" cy="1557338"/>
          </a:xfrm>
          <a:prstGeom prst="star2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2000" b="1" dirty="0" smtClean="0">
                <a:solidFill>
                  <a:prstClr val="white"/>
                </a:solidFill>
              </a:rPr>
              <a:t>State of the art mobile network </a:t>
            </a:r>
          </a:p>
        </p:txBody>
      </p:sp>
      <p:sp>
        <p:nvSpPr>
          <p:cNvPr id="9" name="24-Point Star 8"/>
          <p:cNvSpPr/>
          <p:nvPr/>
        </p:nvSpPr>
        <p:spPr>
          <a:xfrm>
            <a:off x="6667501" y="3139676"/>
            <a:ext cx="2419350" cy="1375175"/>
          </a:xfrm>
          <a:prstGeom prst="star2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NZ" sz="2000" b="1" dirty="0" smtClean="0">
                <a:solidFill>
                  <a:prstClr val="white"/>
                </a:solidFill>
              </a:rPr>
              <a:t>75% 4G enabled </a:t>
            </a:r>
          </a:p>
        </p:txBody>
      </p:sp>
    </p:spTree>
    <p:extLst>
      <p:ext uri="{BB962C8B-B14F-4D97-AF65-F5344CB8AC3E}">
        <p14:creationId xmlns:p14="http://schemas.microsoft.com/office/powerpoint/2010/main" val="25098532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ustom Design">
  <a:themeElements>
    <a:clrScheme name="Custom 1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B5E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7_Office Theme">
  <a:themeElements>
    <a:clrScheme name="new template">
      <a:dk1>
        <a:sysClr val="windowText" lastClr="000000"/>
      </a:dk1>
      <a:lt1>
        <a:sysClr val="window" lastClr="FFFFFF"/>
      </a:lt1>
      <a:dk2>
        <a:srgbClr val="3CA0DD"/>
      </a:dk2>
      <a:lt2>
        <a:srgbClr val="FBA94F"/>
      </a:lt2>
      <a:accent1>
        <a:srgbClr val="A55660"/>
      </a:accent1>
      <a:accent2>
        <a:srgbClr val="F7C1CA"/>
      </a:accent2>
      <a:accent3>
        <a:srgbClr val="FFCF63"/>
      </a:accent3>
      <a:accent4>
        <a:srgbClr val="07436E"/>
      </a:accent4>
      <a:accent5>
        <a:srgbClr val="A9DAD7"/>
      </a:accent5>
      <a:accent6>
        <a:srgbClr val="C0E1ED"/>
      </a:accent6>
      <a:hlink>
        <a:srgbClr val="FBA94F"/>
      </a:hlink>
      <a:folHlink>
        <a:srgbClr val="FBA94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2degrees_ppt_Presentation-Standard" id="{84B8CAF7-6740-4E47-AC8D-07F3A912D6AF}" vid="{579A16D8-878D-457C-ACBB-A3D7F1F5AF5E}"/>
    </a:ext>
  </a:extLst>
</a:theme>
</file>

<file path=ppt/theme/theme8.xml><?xml version="1.0" encoding="utf-8"?>
<a:theme xmlns:a="http://schemas.openxmlformats.org/drawingml/2006/main" name="8_Office Theme">
  <a:themeElements>
    <a:clrScheme name="Custom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GC-Blue-draft1</Template>
  <TotalTime>3132</TotalTime>
  <Words>2696</Words>
  <Application>Microsoft Macintosh PowerPoint</Application>
  <PresentationFormat>On-screen Show (16:9)</PresentationFormat>
  <Paragraphs>417</Paragraphs>
  <Slides>54</Slides>
  <Notes>31</Notes>
  <HiddenSlides>0</HiddenSlides>
  <MMClips>0</MMClips>
  <ScaleCrop>false</ScaleCrop>
  <HeadingPairs>
    <vt:vector size="4" baseType="variant">
      <vt:variant>
        <vt:lpstr>Theme</vt:lpstr>
      </vt:variant>
      <vt:variant>
        <vt:i4>8</vt:i4>
      </vt:variant>
      <vt:variant>
        <vt:lpstr>Slide Titles</vt:lpstr>
      </vt:variant>
      <vt:variant>
        <vt:i4>54</vt:i4>
      </vt:variant>
    </vt:vector>
  </HeadingPairs>
  <TitlesOfParts>
    <vt:vector size="62" baseType="lpstr">
      <vt:lpstr>2_Office Theme</vt:lpstr>
      <vt:lpstr>1_Office Theme</vt:lpstr>
      <vt:lpstr>4_Office Theme</vt:lpstr>
      <vt:lpstr>5_Office Theme</vt:lpstr>
      <vt:lpstr>Custom Design</vt:lpstr>
      <vt:lpstr>6_Office Theme</vt:lpstr>
      <vt:lpstr>7_Office Theme</vt:lpstr>
      <vt:lpstr>8_Office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2degrees now</vt:lpstr>
      <vt:lpstr>2degrees now</vt:lpstr>
      <vt:lpstr>PowerPoint Presentation</vt:lpstr>
      <vt:lpstr>What Makes Us Different?</vt:lpstr>
      <vt:lpstr>NZ Telco Trends…</vt:lpstr>
      <vt:lpstr>5G in 2020</vt:lpstr>
      <vt:lpstr>PowerPoint Presentation</vt:lpstr>
      <vt:lpstr>PowerPoint Presentation</vt:lpstr>
      <vt:lpstr>PowerPoint Presentation</vt:lpstr>
      <vt:lpstr>PowerPoint Presentation</vt:lpstr>
      <vt:lpstr>PowerPoint Presentation</vt:lpstr>
      <vt:lpstr>2degrees and ACN </vt:lpstr>
      <vt:lpstr>Updates</vt:lpstr>
      <vt:lpstr>How do you make it happen?</vt:lpstr>
      <vt:lpstr>Top Tips</vt:lpstr>
      <vt:lpstr>PowerPoint Presentation</vt:lpstr>
      <vt:lpstr>PowerPoint Presentation</vt:lpstr>
      <vt:lpstr>Thank you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can you find resources?</vt:lpstr>
      <vt:lpstr>PowerPoint Presentation</vt:lpstr>
      <vt:lpstr>PowerPoint Presentation</vt:lpstr>
      <vt:lpstr>ACN In Action</vt:lpstr>
      <vt:lpstr>ACN In Action</vt:lpstr>
      <vt:lpstr>Training videos - vimeo</vt:lpstr>
      <vt:lpstr>Training videos - YouTube</vt:lpstr>
      <vt:lpstr>Your Business Assistant</vt:lpstr>
      <vt:lpstr>Your Business Assistant</vt:lpstr>
      <vt:lpstr>Troubleshooting</vt:lpstr>
      <vt:lpstr>Troubleshooting</vt:lpstr>
      <vt:lpstr>Quick questions</vt:lpstr>
      <vt:lpstr>PowerPoint Presentation</vt:lpstr>
      <vt:lpstr>PowerPoint Presentation</vt:lpstr>
    </vt:vector>
  </TitlesOfParts>
  <Company>ACN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Sheila Panchani</dc:creator>
  <cp:lastModifiedBy>Walid Zahab</cp:lastModifiedBy>
  <cp:revision>248</cp:revision>
  <dcterms:created xsi:type="dcterms:W3CDTF">2016-03-03T05:11:48Z</dcterms:created>
  <dcterms:modified xsi:type="dcterms:W3CDTF">2017-11-16T22:59:15Z</dcterms:modified>
</cp:coreProperties>
</file>