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6" r:id="rId4"/>
    <p:sldMasterId id="2147483700" r:id="rId5"/>
  </p:sldMasterIdLst>
  <p:notesMasterIdLst>
    <p:notesMasterId r:id="rId19"/>
  </p:notesMasterIdLst>
  <p:handoutMasterIdLst>
    <p:handoutMasterId r:id="rId20"/>
  </p:handoutMasterIdLst>
  <p:sldIdLst>
    <p:sldId id="278" r:id="rId6"/>
    <p:sldId id="279" r:id="rId7"/>
    <p:sldId id="257" r:id="rId8"/>
    <p:sldId id="259" r:id="rId9"/>
    <p:sldId id="269" r:id="rId10"/>
    <p:sldId id="263" r:id="rId11"/>
    <p:sldId id="261" r:id="rId12"/>
    <p:sldId id="277" r:id="rId13"/>
    <p:sldId id="273" r:id="rId14"/>
    <p:sldId id="275" r:id="rId15"/>
    <p:sldId id="276" r:id="rId16"/>
    <p:sldId id="265" r:id="rId17"/>
    <p:sldId id="267" r:id="rId18"/>
  </p:sldIdLst>
  <p:sldSz cx="24384000" cy="13716000"/>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4343" userDrawn="1">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92D4"/>
    <a:srgbClr val="5E5E5D"/>
    <a:srgbClr val="F6F4F4"/>
    <a:srgbClr val="112B52"/>
    <a:srgbClr val="6A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89"/>
    <p:restoredTop sz="96327"/>
  </p:normalViewPr>
  <p:slideViewPr>
    <p:cSldViewPr snapToGrid="0" snapToObjects="1">
      <p:cViewPr varScale="1">
        <p:scale>
          <a:sx n="62" d="100"/>
          <a:sy n="62" d="100"/>
        </p:scale>
        <p:origin x="640" y="208"/>
      </p:cViewPr>
      <p:guideLst>
        <p:guide orient="horz" pos="4343"/>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D14E89-C034-4754-99A1-C9FAC437B4A8}" type="doc">
      <dgm:prSet loTypeId="urn:microsoft.com/office/officeart/2005/8/layout/chevron1" loCatId="process" qsTypeId="urn:microsoft.com/office/officeart/2005/8/quickstyle/simple1" qsCatId="simple" csTypeId="urn:microsoft.com/office/officeart/2005/8/colors/accent1_2" csCatId="accent1" phldr="1"/>
      <dgm:spPr/>
    </dgm:pt>
    <dgm:pt modelId="{BE389362-46C6-4EA6-827C-FD593B51D2F8}">
      <dgm:prSet phldrT="[Text]"/>
      <dgm:spPr>
        <a:solidFill>
          <a:schemeClr val="tx1">
            <a:lumMod val="60000"/>
            <a:lumOff val="40000"/>
          </a:schemeClr>
        </a:solidFill>
      </dgm:spPr>
      <dgm:t>
        <a:bodyPr/>
        <a:lstStyle/>
        <a:p>
          <a:r>
            <a:rPr lang="en-US" dirty="0"/>
            <a:t>CQ</a:t>
          </a:r>
        </a:p>
      </dgm:t>
    </dgm:pt>
    <dgm:pt modelId="{E2A5567A-2787-4C69-B835-96E8A669C115}" type="parTrans" cxnId="{816F041A-B461-48AA-B45F-6764CFFB3391}">
      <dgm:prSet/>
      <dgm:spPr/>
      <dgm:t>
        <a:bodyPr/>
        <a:lstStyle/>
        <a:p>
          <a:endParaRPr lang="en-US"/>
        </a:p>
      </dgm:t>
    </dgm:pt>
    <dgm:pt modelId="{BC5ECEA9-CAC9-43E2-A9DC-4E864318D09A}" type="sibTrans" cxnId="{816F041A-B461-48AA-B45F-6764CFFB3391}">
      <dgm:prSet/>
      <dgm:spPr/>
      <dgm:t>
        <a:bodyPr/>
        <a:lstStyle/>
        <a:p>
          <a:endParaRPr lang="en-US"/>
        </a:p>
      </dgm:t>
    </dgm:pt>
    <dgm:pt modelId="{F1C63A18-3D64-4D90-AB35-ACCF3157D906}">
      <dgm:prSet phldrT="[Text]"/>
      <dgm:spPr>
        <a:solidFill>
          <a:srgbClr val="13D3BC"/>
        </a:solidFill>
      </dgm:spPr>
      <dgm:t>
        <a:bodyPr/>
        <a:lstStyle/>
        <a:p>
          <a:r>
            <a:rPr lang="en-US" dirty="0"/>
            <a:t>ETL</a:t>
          </a:r>
        </a:p>
      </dgm:t>
    </dgm:pt>
    <dgm:pt modelId="{861875E4-D54F-4335-97D2-3365E8D8F757}" type="parTrans" cxnId="{1E86756A-09E7-4665-9754-C611157D2BBC}">
      <dgm:prSet/>
      <dgm:spPr/>
      <dgm:t>
        <a:bodyPr/>
        <a:lstStyle/>
        <a:p>
          <a:endParaRPr lang="en-US"/>
        </a:p>
      </dgm:t>
    </dgm:pt>
    <dgm:pt modelId="{DF11BE1B-4D9A-48C2-BB6B-D759827ED42B}" type="sibTrans" cxnId="{1E86756A-09E7-4665-9754-C611157D2BBC}">
      <dgm:prSet/>
      <dgm:spPr/>
      <dgm:t>
        <a:bodyPr/>
        <a:lstStyle/>
        <a:p>
          <a:endParaRPr lang="en-US"/>
        </a:p>
      </dgm:t>
    </dgm:pt>
    <dgm:pt modelId="{FAD46F3D-2EC2-47B3-A267-7654CFCD73B5}">
      <dgm:prSet phldrT="[Text]"/>
      <dgm:spPr>
        <a:solidFill>
          <a:schemeClr val="accent1">
            <a:lumMod val="75000"/>
          </a:schemeClr>
        </a:solidFill>
      </dgm:spPr>
      <dgm:t>
        <a:bodyPr/>
        <a:lstStyle/>
        <a:p>
          <a:r>
            <a:rPr lang="en-US" dirty="0"/>
            <a:t>RD</a:t>
          </a:r>
        </a:p>
      </dgm:t>
    </dgm:pt>
    <dgm:pt modelId="{9BA74197-C789-4C23-8C79-AC7F52268577}" type="parTrans" cxnId="{2A1502CF-D6E0-4F4B-B4A4-DE7BD487EFA9}">
      <dgm:prSet/>
      <dgm:spPr/>
      <dgm:t>
        <a:bodyPr/>
        <a:lstStyle/>
        <a:p>
          <a:endParaRPr lang="en-US"/>
        </a:p>
      </dgm:t>
    </dgm:pt>
    <dgm:pt modelId="{F65DB5AC-1D82-4472-8B9A-7D2241318AFB}" type="sibTrans" cxnId="{2A1502CF-D6E0-4F4B-B4A4-DE7BD487EFA9}">
      <dgm:prSet/>
      <dgm:spPr/>
      <dgm:t>
        <a:bodyPr/>
        <a:lstStyle/>
        <a:p>
          <a:endParaRPr lang="en-US"/>
        </a:p>
      </dgm:t>
    </dgm:pt>
    <dgm:pt modelId="{08092432-50BE-4284-AFEB-C0B44284A3F2}">
      <dgm:prSet phldrT="[Text]"/>
      <dgm:spPr>
        <a:solidFill>
          <a:schemeClr val="accent1">
            <a:lumMod val="50000"/>
          </a:schemeClr>
        </a:solidFill>
      </dgm:spPr>
      <dgm:t>
        <a:bodyPr/>
        <a:lstStyle/>
        <a:p>
          <a:r>
            <a:rPr lang="en-US" dirty="0"/>
            <a:t>RVP</a:t>
          </a:r>
        </a:p>
      </dgm:t>
    </dgm:pt>
    <dgm:pt modelId="{E6124251-B2DC-4E2C-89E8-6075EE79EFD4}" type="parTrans" cxnId="{B9A54D0F-DFCC-4430-B773-76D1F8EF99AC}">
      <dgm:prSet/>
      <dgm:spPr/>
      <dgm:t>
        <a:bodyPr/>
        <a:lstStyle/>
        <a:p>
          <a:endParaRPr lang="en-US"/>
        </a:p>
      </dgm:t>
    </dgm:pt>
    <dgm:pt modelId="{793944DF-CE0C-42ED-91AF-24A45BF28387}" type="sibTrans" cxnId="{B9A54D0F-DFCC-4430-B773-76D1F8EF99AC}">
      <dgm:prSet/>
      <dgm:spPr/>
      <dgm:t>
        <a:bodyPr/>
        <a:lstStyle/>
        <a:p>
          <a:endParaRPr lang="en-US"/>
        </a:p>
      </dgm:t>
    </dgm:pt>
    <dgm:pt modelId="{ECE826AF-B573-4126-882B-00CC01B6888C}">
      <dgm:prSet phldrT="[Text]"/>
      <dgm:spPr>
        <a:solidFill>
          <a:srgbClr val="FF6600"/>
        </a:solidFill>
      </dgm:spPr>
      <dgm:t>
        <a:bodyPr/>
        <a:lstStyle/>
        <a:p>
          <a:r>
            <a:rPr lang="en-US" dirty="0"/>
            <a:t>SVP</a:t>
          </a:r>
        </a:p>
      </dgm:t>
    </dgm:pt>
    <dgm:pt modelId="{BB93D307-1506-447C-90AA-E994CB9DB5F4}" type="parTrans" cxnId="{53FAF381-39F6-4100-8318-A848266F62AC}">
      <dgm:prSet/>
      <dgm:spPr/>
      <dgm:t>
        <a:bodyPr/>
        <a:lstStyle/>
        <a:p>
          <a:endParaRPr lang="en-US"/>
        </a:p>
      </dgm:t>
    </dgm:pt>
    <dgm:pt modelId="{359B7108-9D11-4FC8-B545-B08FC3668C69}" type="sibTrans" cxnId="{53FAF381-39F6-4100-8318-A848266F62AC}">
      <dgm:prSet/>
      <dgm:spPr/>
      <dgm:t>
        <a:bodyPr/>
        <a:lstStyle/>
        <a:p>
          <a:endParaRPr lang="en-US"/>
        </a:p>
      </dgm:t>
    </dgm:pt>
    <dgm:pt modelId="{1D677200-1107-433B-ABE0-813076316F7C}" type="pres">
      <dgm:prSet presAssocID="{63D14E89-C034-4754-99A1-C9FAC437B4A8}" presName="Name0" presStyleCnt="0">
        <dgm:presLayoutVars>
          <dgm:dir/>
          <dgm:animLvl val="lvl"/>
          <dgm:resizeHandles val="exact"/>
        </dgm:presLayoutVars>
      </dgm:prSet>
      <dgm:spPr/>
    </dgm:pt>
    <dgm:pt modelId="{3F24335A-B0ED-4936-9ACB-CE73A7AA171E}" type="pres">
      <dgm:prSet presAssocID="{BE389362-46C6-4EA6-827C-FD593B51D2F8}" presName="parTxOnly" presStyleLbl="node1" presStyleIdx="0" presStyleCnt="5" custLinFactNeighborX="35630" custLinFactNeighborY="346">
        <dgm:presLayoutVars>
          <dgm:chMax val="0"/>
          <dgm:chPref val="0"/>
          <dgm:bulletEnabled val="1"/>
        </dgm:presLayoutVars>
      </dgm:prSet>
      <dgm:spPr>
        <a:prstGeom prst="homePlate">
          <a:avLst/>
        </a:prstGeom>
      </dgm:spPr>
    </dgm:pt>
    <dgm:pt modelId="{0A64A325-D7A2-4163-AA76-5F5BCF4745D1}" type="pres">
      <dgm:prSet presAssocID="{BC5ECEA9-CAC9-43E2-A9DC-4E864318D09A}" presName="parTxOnlySpace" presStyleCnt="0"/>
      <dgm:spPr/>
    </dgm:pt>
    <dgm:pt modelId="{DFFE9BA0-A7EA-47E8-B96A-982BB72E2D2A}" type="pres">
      <dgm:prSet presAssocID="{F1C63A18-3D64-4D90-AB35-ACCF3157D906}" presName="parTxOnly" presStyleLbl="node1" presStyleIdx="1" presStyleCnt="5">
        <dgm:presLayoutVars>
          <dgm:chMax val="0"/>
          <dgm:chPref val="0"/>
          <dgm:bulletEnabled val="1"/>
        </dgm:presLayoutVars>
      </dgm:prSet>
      <dgm:spPr/>
    </dgm:pt>
    <dgm:pt modelId="{B56A097A-E429-48AB-8B3F-CCE08A1322A8}" type="pres">
      <dgm:prSet presAssocID="{DF11BE1B-4D9A-48C2-BB6B-D759827ED42B}" presName="parTxOnlySpace" presStyleCnt="0"/>
      <dgm:spPr/>
    </dgm:pt>
    <dgm:pt modelId="{19CE79E8-C84A-47E5-AFE0-FCC24E4762E8}" type="pres">
      <dgm:prSet presAssocID="{FAD46F3D-2EC2-47B3-A267-7654CFCD73B5}" presName="parTxOnly" presStyleLbl="node1" presStyleIdx="2" presStyleCnt="5" custLinFactNeighborX="3008" custLinFactNeighborY="1063">
        <dgm:presLayoutVars>
          <dgm:chMax val="0"/>
          <dgm:chPref val="0"/>
          <dgm:bulletEnabled val="1"/>
        </dgm:presLayoutVars>
      </dgm:prSet>
      <dgm:spPr/>
    </dgm:pt>
    <dgm:pt modelId="{378105A7-5944-46FF-AC2B-2EC671DFA400}" type="pres">
      <dgm:prSet presAssocID="{F65DB5AC-1D82-4472-8B9A-7D2241318AFB}" presName="parTxOnlySpace" presStyleCnt="0"/>
      <dgm:spPr/>
    </dgm:pt>
    <dgm:pt modelId="{4E96C47D-311D-496A-8877-6E3E6F342083}" type="pres">
      <dgm:prSet presAssocID="{08092432-50BE-4284-AFEB-C0B44284A3F2}" presName="parTxOnly" presStyleLbl="node1" presStyleIdx="3" presStyleCnt="5" custLinFactNeighborX="3008" custLinFactNeighborY="1063">
        <dgm:presLayoutVars>
          <dgm:chMax val="0"/>
          <dgm:chPref val="0"/>
          <dgm:bulletEnabled val="1"/>
        </dgm:presLayoutVars>
      </dgm:prSet>
      <dgm:spPr/>
    </dgm:pt>
    <dgm:pt modelId="{827C4CDE-1111-4E21-B72A-596E6944FCA9}" type="pres">
      <dgm:prSet presAssocID="{793944DF-CE0C-42ED-91AF-24A45BF28387}" presName="parTxOnlySpace" presStyleCnt="0"/>
      <dgm:spPr/>
    </dgm:pt>
    <dgm:pt modelId="{EC562193-A248-4A37-80A6-4EC9F4C9E7DA}" type="pres">
      <dgm:prSet presAssocID="{ECE826AF-B573-4126-882B-00CC01B6888C}" presName="parTxOnly" presStyleLbl="node1" presStyleIdx="4" presStyleCnt="5" custLinFactNeighborX="3008" custLinFactNeighborY="1063">
        <dgm:presLayoutVars>
          <dgm:chMax val="0"/>
          <dgm:chPref val="0"/>
          <dgm:bulletEnabled val="1"/>
        </dgm:presLayoutVars>
      </dgm:prSet>
      <dgm:spPr/>
    </dgm:pt>
  </dgm:ptLst>
  <dgm:cxnLst>
    <dgm:cxn modelId="{1EFC4A02-BC17-408E-87A4-A253DC854612}" type="presOf" srcId="{08092432-50BE-4284-AFEB-C0B44284A3F2}" destId="{4E96C47D-311D-496A-8877-6E3E6F342083}" srcOrd="0" destOrd="0" presId="urn:microsoft.com/office/officeart/2005/8/layout/chevron1"/>
    <dgm:cxn modelId="{B9A54D0F-DFCC-4430-B773-76D1F8EF99AC}" srcId="{63D14E89-C034-4754-99A1-C9FAC437B4A8}" destId="{08092432-50BE-4284-AFEB-C0B44284A3F2}" srcOrd="3" destOrd="0" parTransId="{E6124251-B2DC-4E2C-89E8-6075EE79EFD4}" sibTransId="{793944DF-CE0C-42ED-91AF-24A45BF28387}"/>
    <dgm:cxn modelId="{816F041A-B461-48AA-B45F-6764CFFB3391}" srcId="{63D14E89-C034-4754-99A1-C9FAC437B4A8}" destId="{BE389362-46C6-4EA6-827C-FD593B51D2F8}" srcOrd="0" destOrd="0" parTransId="{E2A5567A-2787-4C69-B835-96E8A669C115}" sibTransId="{BC5ECEA9-CAC9-43E2-A9DC-4E864318D09A}"/>
    <dgm:cxn modelId="{59ABA356-B13C-42FF-A91F-C1B9A4FB31D1}" type="presOf" srcId="{BE389362-46C6-4EA6-827C-FD593B51D2F8}" destId="{3F24335A-B0ED-4936-9ACB-CE73A7AA171E}" srcOrd="0" destOrd="0" presId="urn:microsoft.com/office/officeart/2005/8/layout/chevron1"/>
    <dgm:cxn modelId="{1E86756A-09E7-4665-9754-C611157D2BBC}" srcId="{63D14E89-C034-4754-99A1-C9FAC437B4A8}" destId="{F1C63A18-3D64-4D90-AB35-ACCF3157D906}" srcOrd="1" destOrd="0" parTransId="{861875E4-D54F-4335-97D2-3365E8D8F757}" sibTransId="{DF11BE1B-4D9A-48C2-BB6B-D759827ED42B}"/>
    <dgm:cxn modelId="{668E3473-F70C-4E5F-8DA0-CCC18612E46D}" type="presOf" srcId="{63D14E89-C034-4754-99A1-C9FAC437B4A8}" destId="{1D677200-1107-433B-ABE0-813076316F7C}" srcOrd="0" destOrd="0" presId="urn:microsoft.com/office/officeart/2005/8/layout/chevron1"/>
    <dgm:cxn modelId="{53FAF381-39F6-4100-8318-A848266F62AC}" srcId="{63D14E89-C034-4754-99A1-C9FAC437B4A8}" destId="{ECE826AF-B573-4126-882B-00CC01B6888C}" srcOrd="4" destOrd="0" parTransId="{BB93D307-1506-447C-90AA-E994CB9DB5F4}" sibTransId="{359B7108-9D11-4FC8-B545-B08FC3668C69}"/>
    <dgm:cxn modelId="{D1FDEF8A-AD38-404E-A477-BD08EFB5C0A6}" type="presOf" srcId="{ECE826AF-B573-4126-882B-00CC01B6888C}" destId="{EC562193-A248-4A37-80A6-4EC9F4C9E7DA}" srcOrd="0" destOrd="0" presId="urn:microsoft.com/office/officeart/2005/8/layout/chevron1"/>
    <dgm:cxn modelId="{70813FBB-DB53-4118-9EF5-6F65880064A9}" type="presOf" srcId="{FAD46F3D-2EC2-47B3-A267-7654CFCD73B5}" destId="{19CE79E8-C84A-47E5-AFE0-FCC24E4762E8}" srcOrd="0" destOrd="0" presId="urn:microsoft.com/office/officeart/2005/8/layout/chevron1"/>
    <dgm:cxn modelId="{2A1502CF-D6E0-4F4B-B4A4-DE7BD487EFA9}" srcId="{63D14E89-C034-4754-99A1-C9FAC437B4A8}" destId="{FAD46F3D-2EC2-47B3-A267-7654CFCD73B5}" srcOrd="2" destOrd="0" parTransId="{9BA74197-C789-4C23-8C79-AC7F52268577}" sibTransId="{F65DB5AC-1D82-4472-8B9A-7D2241318AFB}"/>
    <dgm:cxn modelId="{DFB77BE1-453D-4B1F-AA50-6E10C5FB2DD1}" type="presOf" srcId="{F1C63A18-3D64-4D90-AB35-ACCF3157D906}" destId="{DFFE9BA0-A7EA-47E8-B96A-982BB72E2D2A}" srcOrd="0" destOrd="0" presId="urn:microsoft.com/office/officeart/2005/8/layout/chevron1"/>
    <dgm:cxn modelId="{9EC67D70-0A90-4B6F-B27D-6A2F35ED281E}" type="presParOf" srcId="{1D677200-1107-433B-ABE0-813076316F7C}" destId="{3F24335A-B0ED-4936-9ACB-CE73A7AA171E}" srcOrd="0" destOrd="0" presId="urn:microsoft.com/office/officeart/2005/8/layout/chevron1"/>
    <dgm:cxn modelId="{798FAD23-FF54-4F6D-9922-227635637AB4}" type="presParOf" srcId="{1D677200-1107-433B-ABE0-813076316F7C}" destId="{0A64A325-D7A2-4163-AA76-5F5BCF4745D1}" srcOrd="1" destOrd="0" presId="urn:microsoft.com/office/officeart/2005/8/layout/chevron1"/>
    <dgm:cxn modelId="{9D430ABE-0983-4B68-BB4B-550EB0CAC2FB}" type="presParOf" srcId="{1D677200-1107-433B-ABE0-813076316F7C}" destId="{DFFE9BA0-A7EA-47E8-B96A-982BB72E2D2A}" srcOrd="2" destOrd="0" presId="urn:microsoft.com/office/officeart/2005/8/layout/chevron1"/>
    <dgm:cxn modelId="{30975E0B-0E8D-4F1A-BECD-83F009B87259}" type="presParOf" srcId="{1D677200-1107-433B-ABE0-813076316F7C}" destId="{B56A097A-E429-48AB-8B3F-CCE08A1322A8}" srcOrd="3" destOrd="0" presId="urn:microsoft.com/office/officeart/2005/8/layout/chevron1"/>
    <dgm:cxn modelId="{4C660A74-DEF6-4921-A496-4C774D41BCCC}" type="presParOf" srcId="{1D677200-1107-433B-ABE0-813076316F7C}" destId="{19CE79E8-C84A-47E5-AFE0-FCC24E4762E8}" srcOrd="4" destOrd="0" presId="urn:microsoft.com/office/officeart/2005/8/layout/chevron1"/>
    <dgm:cxn modelId="{D7F8F318-73A2-45FB-9B56-01F65AEF118A}" type="presParOf" srcId="{1D677200-1107-433B-ABE0-813076316F7C}" destId="{378105A7-5944-46FF-AC2B-2EC671DFA400}" srcOrd="5" destOrd="0" presId="urn:microsoft.com/office/officeart/2005/8/layout/chevron1"/>
    <dgm:cxn modelId="{5ED821CD-2B93-48AD-B293-C351C956330A}" type="presParOf" srcId="{1D677200-1107-433B-ABE0-813076316F7C}" destId="{4E96C47D-311D-496A-8877-6E3E6F342083}" srcOrd="6" destOrd="0" presId="urn:microsoft.com/office/officeart/2005/8/layout/chevron1"/>
    <dgm:cxn modelId="{FFF27F16-FC6B-415D-841D-28F66F54F59D}" type="presParOf" srcId="{1D677200-1107-433B-ABE0-813076316F7C}" destId="{827C4CDE-1111-4E21-B72A-596E6944FCA9}" srcOrd="7" destOrd="0" presId="urn:microsoft.com/office/officeart/2005/8/layout/chevron1"/>
    <dgm:cxn modelId="{10F7D872-F23C-4004-BC54-A3D177A00F19}" type="presParOf" srcId="{1D677200-1107-433B-ABE0-813076316F7C}" destId="{EC562193-A248-4A37-80A6-4EC9F4C9E7DA}" srcOrd="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4335A-B0ED-4936-9ACB-CE73A7AA171E}">
      <dsp:nvSpPr>
        <dsp:cNvPr id="0" name=""/>
        <dsp:cNvSpPr/>
      </dsp:nvSpPr>
      <dsp:spPr>
        <a:xfrm>
          <a:off x="174995" y="1553097"/>
          <a:ext cx="4761317" cy="1904526"/>
        </a:xfrm>
        <a:prstGeom prst="homePlate">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CQ</a:t>
          </a:r>
        </a:p>
      </dsp:txBody>
      <dsp:txXfrm>
        <a:off x="174995" y="1553097"/>
        <a:ext cx="4285186" cy="1904526"/>
      </dsp:txXfrm>
    </dsp:sp>
    <dsp:sp modelId="{DFFE9BA0-A7EA-47E8-B96A-982BB72E2D2A}">
      <dsp:nvSpPr>
        <dsp:cNvPr id="0" name=""/>
        <dsp:cNvSpPr/>
      </dsp:nvSpPr>
      <dsp:spPr>
        <a:xfrm>
          <a:off x="4290535" y="1546507"/>
          <a:ext cx="4761317" cy="1904526"/>
        </a:xfrm>
        <a:prstGeom prst="chevron">
          <a:avLst/>
        </a:prstGeom>
        <a:solidFill>
          <a:srgbClr val="13D3B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ETL</a:t>
          </a:r>
        </a:p>
      </dsp:txBody>
      <dsp:txXfrm>
        <a:off x="5242798" y="1546507"/>
        <a:ext cx="2856791" cy="1904526"/>
      </dsp:txXfrm>
    </dsp:sp>
    <dsp:sp modelId="{19CE79E8-C84A-47E5-AFE0-FCC24E4762E8}">
      <dsp:nvSpPr>
        <dsp:cNvPr id="0" name=""/>
        <dsp:cNvSpPr/>
      </dsp:nvSpPr>
      <dsp:spPr>
        <a:xfrm>
          <a:off x="8590042" y="1566752"/>
          <a:ext cx="4761317" cy="1904526"/>
        </a:xfrm>
        <a:prstGeom prst="chevron">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RD</a:t>
          </a:r>
        </a:p>
      </dsp:txBody>
      <dsp:txXfrm>
        <a:off x="9542305" y="1566752"/>
        <a:ext cx="2856791" cy="1904526"/>
      </dsp:txXfrm>
    </dsp:sp>
    <dsp:sp modelId="{4E96C47D-311D-496A-8877-6E3E6F342083}">
      <dsp:nvSpPr>
        <dsp:cNvPr id="0" name=""/>
        <dsp:cNvSpPr/>
      </dsp:nvSpPr>
      <dsp:spPr>
        <a:xfrm>
          <a:off x="12875227" y="1566752"/>
          <a:ext cx="4761317" cy="1904526"/>
        </a:xfrm>
        <a:prstGeom prst="chevron">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RVP</a:t>
          </a:r>
        </a:p>
      </dsp:txBody>
      <dsp:txXfrm>
        <a:off x="13827490" y="1566752"/>
        <a:ext cx="2856791" cy="1904526"/>
      </dsp:txXfrm>
    </dsp:sp>
    <dsp:sp modelId="{EC562193-A248-4A37-80A6-4EC9F4C9E7DA}">
      <dsp:nvSpPr>
        <dsp:cNvPr id="0" name=""/>
        <dsp:cNvSpPr/>
      </dsp:nvSpPr>
      <dsp:spPr>
        <a:xfrm>
          <a:off x="17151440" y="1566752"/>
          <a:ext cx="4761317" cy="1904526"/>
        </a:xfrm>
        <a:prstGeom prst="chevron">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SVP</a:t>
          </a:r>
        </a:p>
      </dsp:txBody>
      <dsp:txXfrm>
        <a:off x="18103703" y="1566752"/>
        <a:ext cx="2856791" cy="190452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D2C0AC7-58D9-4A02-AD8A-8DCD7DA4FF7D}" type="datetimeFigureOut">
              <a:rPr lang="en-AU" smtClean="0"/>
              <a:t>27/7/20</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1D6E4CC-26DE-4C5F-A0FC-68F989520A0B}" type="slidenum">
              <a:rPr lang="en-AU" smtClean="0"/>
              <a:t>‹#›</a:t>
            </a:fld>
            <a:endParaRPr lang="en-AU"/>
          </a:p>
        </p:txBody>
      </p:sp>
    </p:spTree>
    <p:extLst>
      <p:ext uri="{BB962C8B-B14F-4D97-AF65-F5344CB8AC3E}">
        <p14:creationId xmlns:p14="http://schemas.microsoft.com/office/powerpoint/2010/main" val="3005268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90488" y="744538"/>
            <a:ext cx="6616700" cy="3722687"/>
          </a:xfrm>
          <a:prstGeom prst="rect">
            <a:avLst/>
          </a:prstGeom>
        </p:spPr>
        <p:txBody>
          <a:bodyPr/>
          <a:lstStyle/>
          <a:p>
            <a:endParaRPr/>
          </a:p>
        </p:txBody>
      </p:sp>
      <p:sp>
        <p:nvSpPr>
          <p:cNvPr id="125" name="Shape 125"/>
          <p:cNvSpPr>
            <a:spLocks noGrp="1"/>
          </p:cNvSpPr>
          <p:nvPr>
            <p:ph type="body" sz="quarter" idx="1"/>
          </p:nvPr>
        </p:nvSpPr>
        <p:spPr>
          <a:xfrm>
            <a:off x="906357" y="4715153"/>
            <a:ext cx="4984962" cy="4466987"/>
          </a:xfrm>
          <a:prstGeom prst="rect">
            <a:avLst/>
          </a:prstGeom>
        </p:spPr>
        <p:txBody>
          <a:bodyPr/>
          <a:lstStyle/>
          <a:p>
            <a:endParaRPr/>
          </a:p>
        </p:txBody>
      </p:sp>
    </p:spTree>
    <p:extLst>
      <p:ext uri="{BB962C8B-B14F-4D97-AF65-F5344CB8AC3E}">
        <p14:creationId xmlns:p14="http://schemas.microsoft.com/office/powerpoint/2010/main" val="2334666074"/>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71841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4120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614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New IBO earns $100 for every 10 Customer Points AND $100 for becoming CQ</a:t>
            </a:r>
          </a:p>
          <a:p>
            <a:r>
              <a:rPr lang="en-US" dirty="0"/>
              <a:t>Existing IBOs earn $200 for every 15 Customer Points*</a:t>
            </a:r>
          </a:p>
          <a:p>
            <a:endParaRPr lang="en-US" dirty="0"/>
          </a:p>
          <a:p>
            <a:pPr marL="0" marR="0" lvl="0" indent="0" defTabSz="457200" eaLnBrk="1" fontAlgn="auto" latinLnBrk="0" hangingPunct="1">
              <a:lnSpc>
                <a:spcPct val="117999"/>
              </a:lnSpc>
              <a:spcBef>
                <a:spcPts val="0"/>
              </a:spcBef>
              <a:spcAft>
                <a:spcPts val="0"/>
              </a:spcAft>
              <a:buClrTx/>
              <a:buSzTx/>
              <a:buFontTx/>
              <a:buNone/>
              <a:tabLst/>
              <a:defRPr/>
            </a:pPr>
            <a:r>
              <a:rPr lang="en-US" dirty="0"/>
              <a:t>*points for selected services</a:t>
            </a:r>
          </a:p>
          <a:p>
            <a:endParaRPr lang="en-US" dirty="0"/>
          </a:p>
        </p:txBody>
      </p:sp>
    </p:spTree>
    <p:extLst>
      <p:ext uri="{BB962C8B-B14F-4D97-AF65-F5344CB8AC3E}">
        <p14:creationId xmlns:p14="http://schemas.microsoft.com/office/powerpoint/2010/main" val="1726794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13911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7785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33773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999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37" y="2303859"/>
            <a:ext cx="14716126" cy="4643438"/>
          </a:xfrm>
          <a:prstGeom prst="rect">
            <a:avLst/>
          </a:prstGeom>
        </p:spPr>
        <p:txBody>
          <a:bodyPr anchor="b"/>
          <a:lstStyle/>
          <a:p>
            <a:r>
              <a:t>Title Text</a:t>
            </a:r>
          </a:p>
        </p:txBody>
      </p:sp>
      <p:sp>
        <p:nvSpPr>
          <p:cNvPr id="12" name="Body Level One…"/>
          <p:cNvSpPr txBox="1">
            <a:spLocks noGrp="1"/>
          </p:cNvSpPr>
          <p:nvPr>
            <p:ph type="body" sz="quarter" idx="1"/>
          </p:nvPr>
        </p:nvSpPr>
        <p:spPr>
          <a:xfrm>
            <a:off x="4833937" y="7090171"/>
            <a:ext cx="14716126" cy="1589486"/>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7999" y="0"/>
            <a:ext cx="18288001"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60002332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3891875560"/>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2" y="406546"/>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37" y="9447609"/>
            <a:ext cx="14716126"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37" y="11465718"/>
            <a:ext cx="14716126" cy="1589486"/>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4235081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37" y="4536281"/>
            <a:ext cx="14716126" cy="4643438"/>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944924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3" y="863203"/>
            <a:ext cx="17439681" cy="11626455"/>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8"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7"/>
            <a:ext cx="7500938" cy="5786438"/>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96171557"/>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5227041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11559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sz="half" idx="13"/>
          </p:nvPr>
        </p:nvSpPr>
        <p:spPr>
          <a:xfrm>
            <a:off x="5334000" y="946546"/>
            <a:ext cx="13716001" cy="8304611"/>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4833937" y="9447609"/>
            <a:ext cx="14716126" cy="2000251"/>
          </a:xfrm>
          <a:prstGeom prst="rect">
            <a:avLst/>
          </a:prstGeom>
        </p:spPr>
        <p:txBody>
          <a:bodyPr anchor="b"/>
          <a:lstStyle/>
          <a:p>
            <a:r>
              <a:t>Title Text</a:t>
            </a:r>
          </a:p>
        </p:txBody>
      </p:sp>
      <p:sp>
        <p:nvSpPr>
          <p:cNvPr id="22" name="Body Level One…"/>
          <p:cNvSpPr txBox="1">
            <a:spLocks noGrp="1"/>
          </p:cNvSpPr>
          <p:nvPr>
            <p:ph type="body" sz="quarter" idx="1"/>
          </p:nvPr>
        </p:nvSpPr>
        <p:spPr>
          <a:xfrm>
            <a:off x="4833937" y="11465718"/>
            <a:ext cx="14716126" cy="1589486"/>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8"/>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2"/>
            <a:ext cx="7500938" cy="8840392"/>
          </a:xfrm>
          <a:prstGeom prst="rect">
            <a:avLst/>
          </a:prstGeom>
        </p:spPr>
        <p:txBody>
          <a:bodyPr/>
          <a:lstStyle>
            <a:lvl1pPr marL="673553" indent="-673553"/>
            <a:lvl2pPr marL="1016453" indent="-673553"/>
            <a:lvl3pPr marL="1359353" indent="-673553"/>
            <a:lvl4pPr marL="1702253" indent="-673553"/>
            <a:lvl5pPr marL="2045153" indent="-673553"/>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12606882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3" y="1785937"/>
            <a:ext cx="15609094" cy="10144126"/>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18899658"/>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1" y="7072312"/>
            <a:ext cx="8514489" cy="5679282"/>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0" y="1250156"/>
            <a:ext cx="8251032" cy="5500689"/>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8"/>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7405130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nSpc>
                <a:spcPts val="3700"/>
              </a:lnSpc>
              <a:spcBef>
                <a:spcPts val="0"/>
              </a:spcBef>
              <a:buSzTx/>
              <a:buNone/>
              <a:defRPr sz="1900" spc="0"/>
            </a:lvl1pPr>
          </a:lstStyle>
          <a:p>
            <a:r>
              <a:t>–Johnny Appleseed</a:t>
            </a:r>
          </a:p>
        </p:txBody>
      </p:sp>
      <p:sp>
        <p:nvSpPr>
          <p:cNvPr id="93"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5169517"/>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69" y="0"/>
            <a:ext cx="20959463"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3139025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40" y="4536284"/>
            <a:ext cx="14716125" cy="4643437"/>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9349953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8" y="892969"/>
            <a:ext cx="7500939" cy="11555016"/>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9"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8"/>
            <a:ext cx="7500939" cy="5786437"/>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7806654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73522935"/>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1976043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8" y="3643313"/>
            <a:ext cx="7500939"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3"/>
            <a:ext cx="7500939" cy="8840392"/>
          </a:xfrm>
          <a:prstGeom prst="rect">
            <a:avLst/>
          </a:prstGeom>
        </p:spPr>
        <p:txBody>
          <a:bodyPr/>
          <a:lstStyle>
            <a:lvl1pPr marL="465371" indent="-465371">
              <a:spcBef>
                <a:spcPts val="4501"/>
              </a:spcBef>
              <a:defRPr sz="3800"/>
            </a:lvl1pPr>
            <a:lvl2pPr marL="808274" indent="-465371">
              <a:spcBef>
                <a:spcPts val="4501"/>
              </a:spcBef>
              <a:defRPr sz="3800"/>
            </a:lvl2pPr>
            <a:lvl3pPr marL="1151180" indent="-465371">
              <a:spcBef>
                <a:spcPts val="4501"/>
              </a:spcBef>
              <a:defRPr sz="3800"/>
            </a:lvl3pPr>
            <a:lvl4pPr marL="1494083" indent="-465371">
              <a:spcBef>
                <a:spcPts val="4501"/>
              </a:spcBef>
              <a:defRPr sz="3800"/>
            </a:lvl4pPr>
            <a:lvl5pPr marL="1836988" indent="-465371">
              <a:spcBef>
                <a:spcPts val="4501"/>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2077002" y="13073063"/>
            <a:ext cx="519372"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52608814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37" y="4536281"/>
            <a:ext cx="14716126" cy="4643438"/>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4" y="1785940"/>
            <a:ext cx="15609093" cy="1014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45196036"/>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8" y="7161611"/>
            <a:ext cx="7500939"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8" y="1250157"/>
            <a:ext cx="7500939"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9"/>
            <a:ext cx="7500939"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47352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40" y="8947548"/>
            <a:ext cx="14716125" cy="636712"/>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40" y="6003301"/>
            <a:ext cx="14716125" cy="852155"/>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3676053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7775599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88111175"/>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263810271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40" y="2303860"/>
            <a:ext cx="14716125" cy="4643437"/>
          </a:xfrm>
          <a:prstGeom prst="rect">
            <a:avLst/>
          </a:prstGeom>
        </p:spPr>
        <p:txBody>
          <a:bodyPr anchor="b"/>
          <a:lstStyle/>
          <a:p>
            <a:r>
              <a:t>Title Text</a:t>
            </a:r>
          </a:p>
        </p:txBody>
      </p:sp>
      <p:sp>
        <p:nvSpPr>
          <p:cNvPr id="12" name="Body Level One…"/>
          <p:cNvSpPr txBox="1">
            <a:spLocks noGrp="1"/>
          </p:cNvSpPr>
          <p:nvPr>
            <p:ph type="body" sz="quarter" idx="1"/>
          </p:nvPr>
        </p:nvSpPr>
        <p:spPr>
          <a:xfrm>
            <a:off x="4833940" y="7090172"/>
            <a:ext cx="14716125" cy="1589485"/>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2828378955"/>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sz="half" idx="13"/>
          </p:nvPr>
        </p:nvSpPr>
        <p:spPr>
          <a:xfrm>
            <a:off x="5334000" y="946548"/>
            <a:ext cx="13716000" cy="8304611"/>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4833940" y="9447611"/>
            <a:ext cx="14716125" cy="2000251"/>
          </a:xfrm>
          <a:prstGeom prst="rect">
            <a:avLst/>
          </a:prstGeom>
        </p:spPr>
        <p:txBody>
          <a:bodyPr anchor="b"/>
          <a:lstStyle/>
          <a:p>
            <a:r>
              <a:t>Title Text</a:t>
            </a:r>
          </a:p>
        </p:txBody>
      </p:sp>
      <p:sp>
        <p:nvSpPr>
          <p:cNvPr id="22" name="Body Level One…"/>
          <p:cNvSpPr txBox="1">
            <a:spLocks noGrp="1"/>
          </p:cNvSpPr>
          <p:nvPr>
            <p:ph type="body" sz="quarter" idx="1"/>
          </p:nvPr>
        </p:nvSpPr>
        <p:spPr>
          <a:xfrm>
            <a:off x="4833940" y="11465719"/>
            <a:ext cx="14716125" cy="1589485"/>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09942873"/>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40" y="4536284"/>
            <a:ext cx="14716125" cy="4643437"/>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67273332"/>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8" y="892969"/>
            <a:ext cx="7500939" cy="11555016"/>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9"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8"/>
            <a:ext cx="7500939" cy="5786437"/>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2455091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9" y="892968"/>
            <a:ext cx="7500938" cy="11555017"/>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7"/>
            <a:ext cx="7500938" cy="5786438"/>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24330598"/>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96210658"/>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8" y="3643313"/>
            <a:ext cx="7500939"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3"/>
            <a:ext cx="7500939" cy="8840392"/>
          </a:xfrm>
          <a:prstGeom prst="rect">
            <a:avLst/>
          </a:prstGeom>
        </p:spPr>
        <p:txBody>
          <a:bodyPr/>
          <a:lstStyle>
            <a:lvl1pPr marL="465371" indent="-465371">
              <a:spcBef>
                <a:spcPts val="4501"/>
              </a:spcBef>
              <a:defRPr sz="3800"/>
            </a:lvl1pPr>
            <a:lvl2pPr marL="808274" indent="-465371">
              <a:spcBef>
                <a:spcPts val="4501"/>
              </a:spcBef>
              <a:defRPr sz="3800"/>
            </a:lvl2pPr>
            <a:lvl3pPr marL="1151180" indent="-465371">
              <a:spcBef>
                <a:spcPts val="4501"/>
              </a:spcBef>
              <a:defRPr sz="3800"/>
            </a:lvl3pPr>
            <a:lvl4pPr marL="1494083" indent="-465371">
              <a:spcBef>
                <a:spcPts val="4501"/>
              </a:spcBef>
              <a:defRPr sz="3800"/>
            </a:lvl4pPr>
            <a:lvl5pPr marL="1836988" indent="-465371">
              <a:spcBef>
                <a:spcPts val="4501"/>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2077002" y="13073063"/>
            <a:ext cx="519372"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835676345"/>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4" y="1785940"/>
            <a:ext cx="15609093" cy="1014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38164194"/>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8" y="7161611"/>
            <a:ext cx="7500939"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8" y="1250157"/>
            <a:ext cx="7500939"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9"/>
            <a:ext cx="7500939"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2898281"/>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40" y="8947548"/>
            <a:ext cx="14716125" cy="636712"/>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40" y="6003301"/>
            <a:ext cx="14716125" cy="852155"/>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340058"/>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4374819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78858927"/>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713215304"/>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229808347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5" y="406548"/>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40" y="9447611"/>
            <a:ext cx="14716125"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40" y="11465719"/>
            <a:ext cx="14716125" cy="1589485"/>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60778949"/>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40" y="4536284"/>
            <a:ext cx="14716125" cy="4643437"/>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68273937"/>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5" y="863204"/>
            <a:ext cx="17439680" cy="11626456"/>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9"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8"/>
            <a:ext cx="7500939" cy="5786437"/>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58783591"/>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56652459"/>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35289363"/>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9"/>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3"/>
            <a:ext cx="7500939" cy="8840392"/>
          </a:xfrm>
          <a:prstGeom prst="rect">
            <a:avLst/>
          </a:prstGeom>
        </p:spPr>
        <p:txBody>
          <a:bodyPr/>
          <a:lstStyle>
            <a:lvl1pPr marL="673560" indent="-673560"/>
            <a:lvl2pPr marL="1016466" indent="-673560"/>
            <a:lvl3pPr marL="1359369" indent="-673560"/>
            <a:lvl4pPr marL="1702275" indent="-673560"/>
            <a:lvl5pPr marL="2045178" indent="-673560"/>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2075399" y="13073063"/>
            <a:ext cx="522578"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3433947699"/>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4" y="1785940"/>
            <a:ext cx="15609093" cy="10144125"/>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97971200"/>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3" y="7072313"/>
            <a:ext cx="8514488" cy="5679283"/>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1" y="1250157"/>
            <a:ext cx="8251032" cy="5500688"/>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9"/>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67769571"/>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40" y="8947547"/>
            <a:ext cx="14716125" cy="560986"/>
          </a:xfrm>
          <a:prstGeom prst="rect">
            <a:avLst/>
          </a:prstGeom>
        </p:spPr>
        <p:txBody>
          <a:bodyPr anchor="t">
            <a:spAutoFit/>
          </a:bodyPr>
          <a:lstStyle>
            <a:lvl1pPr marL="0" indent="0">
              <a:lnSpc>
                <a:spcPts val="3701"/>
              </a:lnSpc>
              <a:spcBef>
                <a:spcPts val="0"/>
              </a:spcBef>
              <a:buSzTx/>
              <a:buNone/>
              <a:defRPr sz="1901" spc="0"/>
            </a:lvl1pPr>
          </a:lstStyle>
          <a:p>
            <a:r>
              <a:t>–Johnny Appleseed</a:t>
            </a:r>
          </a:p>
        </p:txBody>
      </p:sp>
      <p:sp>
        <p:nvSpPr>
          <p:cNvPr id="93" name="“Type a quote here.”"/>
          <p:cNvSpPr txBox="1">
            <a:spLocks noGrp="1"/>
          </p:cNvSpPr>
          <p:nvPr>
            <p:ph type="body" sz="quarter" idx="14"/>
          </p:nvPr>
        </p:nvSpPr>
        <p:spPr>
          <a:xfrm>
            <a:off x="4833940" y="5933985"/>
            <a:ext cx="14716125" cy="990783"/>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34681811"/>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71" y="1"/>
            <a:ext cx="20959464"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3464240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9" y="3643312"/>
            <a:ext cx="7500938"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2"/>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9" y="1250156"/>
            <a:ext cx="7500938"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3" r:id="rId13"/>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defTabSz="82153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252048247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p:txStyles>
    <p:titleStyle>
      <a:lvl1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1pPr>
      <a:lvl2pPr marL="1208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2pPr>
      <a:lvl3pPr marL="1652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3pPr>
      <a:lvl4pPr marL="2097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4pPr>
      <a:lvl5pPr marL="2541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5pPr>
      <a:lvl6pPr marL="2986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6pPr>
      <a:lvl7pPr marL="3430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7pPr>
      <a:lvl8pPr marL="3875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8pPr>
      <a:lvl9pPr marL="4319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7242102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spd="med"/>
  <p:txStyles>
    <p:titleStyle>
      <a:lvl1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94"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701"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20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712"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217"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723"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228"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73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239"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339097989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ransition spd="med"/>
  <p:txStyles>
    <p:titleStyle>
      <a:lvl1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94"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701"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20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712"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217"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723"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228"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73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239"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defTabSz="82154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2696941336"/>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spd="med"/>
  <p:txStyles>
    <p:titleStyle>
      <a:lvl1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9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1pPr>
      <a:lvl2pPr marL="1208500"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2pPr>
      <a:lvl3pPr marL="1653005"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3pPr>
      <a:lvl4pPr marL="2097512"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4pPr>
      <a:lvl5pPr marL="2542016"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5pPr>
      <a:lvl6pPr marL="2986523"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6pPr>
      <a:lvl7pPr marL="3431027"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7pPr>
      <a:lvl8pPr marL="387553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8pPr>
      <a:lvl9pPr marL="4320038"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Layout" Target="../slideLayouts/slideLayout3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cn.com  •  whoisacn.com">
            <a:extLst>
              <a:ext uri="{FF2B5EF4-FFF2-40B4-BE49-F238E27FC236}">
                <a16:creationId xmlns:a16="http://schemas.microsoft.com/office/drawing/2014/main" id="{B8A0FB25-8417-4E68-B4A9-F5CD86D09429}"/>
              </a:ext>
            </a:extLst>
          </p:cNvPr>
          <p:cNvSpPr txBox="1"/>
          <p:nvPr/>
        </p:nvSpPr>
        <p:spPr>
          <a:xfrm>
            <a:off x="9874269" y="9541039"/>
            <a:ext cx="4656722" cy="1621597"/>
          </a:xfrm>
          <a:prstGeom prst="rect">
            <a:avLst/>
          </a:prstGeom>
          <a:ln w="12700">
            <a:noFill/>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marL="0" marR="0" lvl="0" indent="0" algn="ctr" defTabSz="821531" rtl="0" eaLnBrk="1" fontAlgn="auto" latinLnBrk="0" hangingPunct="0">
              <a:lnSpc>
                <a:spcPct val="100000"/>
              </a:lnSpc>
              <a:spcBef>
                <a:spcPts val="0"/>
              </a:spcBef>
              <a:spcAft>
                <a:spcPts val="0"/>
              </a:spcAft>
              <a:buClrTx/>
              <a:buSzTx/>
              <a:buFontTx/>
              <a:buNone/>
              <a:tabLst/>
              <a:defRPr sz="5700">
                <a:solidFill>
                  <a:srgbClr val="102C53"/>
                </a:solidFill>
              </a:defRPr>
            </a:pPr>
            <a:r>
              <a:rPr kumimoji="0" sz="9600" b="0" i="0" u="none" strike="noStrike" kern="0" cap="none" spc="0" normalizeH="0" baseline="0" noProof="0" dirty="0">
                <a:ln>
                  <a:noFill/>
                </a:ln>
                <a:solidFill>
                  <a:srgbClr val="FFFFFF"/>
                </a:solidFill>
                <a:effectLst/>
                <a:uLnTx/>
                <a:uFillTx/>
                <a:latin typeface="Myriad Pro"/>
                <a:sym typeface="MyriadPro-Bold"/>
              </a:rPr>
              <a:t>acn</a:t>
            </a:r>
            <a:r>
              <a:rPr kumimoji="0" sz="9600" b="0" i="0" u="none" strike="noStrike" kern="0" cap="none" spc="0" normalizeH="0" baseline="0" noProof="0" dirty="0">
                <a:ln>
                  <a:noFill/>
                </a:ln>
                <a:solidFill>
                  <a:srgbClr val="FFFFFF"/>
                </a:solidFill>
                <a:effectLst/>
                <a:uLnTx/>
                <a:uFillTx/>
                <a:latin typeface="Myriad Pro"/>
                <a:sym typeface="Myriad Pro"/>
              </a:rPr>
              <a:t>.com</a:t>
            </a:r>
          </a:p>
        </p:txBody>
      </p:sp>
      <p:pic>
        <p:nvPicPr>
          <p:cNvPr id="3" name="Picture 2">
            <a:extLst>
              <a:ext uri="{FF2B5EF4-FFF2-40B4-BE49-F238E27FC236}">
                <a16:creationId xmlns:a16="http://schemas.microsoft.com/office/drawing/2014/main" id="{E002D9DC-1B7D-4819-80F6-1AE9B9090E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30" y="0"/>
            <a:ext cx="24384000" cy="13716000"/>
          </a:xfrm>
          <a:prstGeom prst="rect">
            <a:avLst/>
          </a:prstGeom>
        </p:spPr>
      </p:pic>
      <p:sp>
        <p:nvSpPr>
          <p:cNvPr id="2" name="TextBox 1">
            <a:extLst>
              <a:ext uri="{FF2B5EF4-FFF2-40B4-BE49-F238E27FC236}">
                <a16:creationId xmlns:a16="http://schemas.microsoft.com/office/drawing/2014/main" id="{3E44301A-28EB-8A44-9BCD-05C296E6850B}"/>
              </a:ext>
            </a:extLst>
          </p:cNvPr>
          <p:cNvSpPr txBox="1"/>
          <p:nvPr/>
        </p:nvSpPr>
        <p:spPr>
          <a:xfrm>
            <a:off x="10117388" y="10853257"/>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chemeClr val="bg1"/>
                </a:solidFill>
                <a:effectLst/>
                <a:uFillTx/>
                <a:latin typeface="+mn-lt"/>
                <a:ea typeface="+mn-ea"/>
                <a:cs typeface="+mn-cs"/>
                <a:sym typeface="Myriad Pro"/>
              </a:rPr>
              <a:t>Effective 1 August 2020</a:t>
            </a:r>
          </a:p>
        </p:txBody>
      </p:sp>
    </p:spTree>
    <p:extLst>
      <p:ext uri="{BB962C8B-B14F-4D97-AF65-F5344CB8AC3E}">
        <p14:creationId xmlns:p14="http://schemas.microsoft.com/office/powerpoint/2010/main" val="50203337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1714776" y="1533521"/>
            <a:ext cx="20954453" cy="9938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rPr>
              <a:t>Overriding Customer Acquisition Bonuses (CABs)</a:t>
            </a:r>
            <a:endParaRPr sz="6901" dirty="0">
              <a:solidFill>
                <a:srgbClr val="000000">
                  <a:alpha val="84705"/>
                </a:srgbClr>
              </a:solidFill>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10563499" y="5467179"/>
            <a:ext cx="10791616" cy="213950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1541">
              <a:defRPr/>
            </a:pPr>
            <a:r>
              <a:rPr lang="en-US" sz="8000" b="0" dirty="0">
                <a:solidFill>
                  <a:srgbClr val="FFFFFF"/>
                </a:solidFill>
                <a:latin typeface="Helvetica" pitchFamily="2" charset="0"/>
                <a:ea typeface="Helvetica Neue Medium"/>
                <a:cs typeface="Helvetica Neue Medium"/>
              </a:rPr>
              <a:t>$50 - $300</a:t>
            </a:r>
          </a:p>
        </p:txBody>
      </p:sp>
      <p:sp>
        <p:nvSpPr>
          <p:cNvPr id="12" name="Rectangle 11">
            <a:extLst>
              <a:ext uri="{FF2B5EF4-FFF2-40B4-BE49-F238E27FC236}">
                <a16:creationId xmlns:a16="http://schemas.microsoft.com/office/drawing/2014/main" id="{B624B1AA-DC24-49C3-A8CE-55C96041EFAA}"/>
              </a:ext>
            </a:extLst>
          </p:cNvPr>
          <p:cNvSpPr/>
          <p:nvPr/>
        </p:nvSpPr>
        <p:spPr>
          <a:xfrm>
            <a:off x="10654690" y="4011964"/>
            <a:ext cx="10495181" cy="1200329"/>
          </a:xfrm>
          <a:prstGeom prst="rect">
            <a:avLst/>
          </a:prstGeom>
        </p:spPr>
        <p:txBody>
          <a:bodyPr wrap="none">
            <a:spAutoFit/>
          </a:bodyPr>
          <a:lstStyle/>
          <a:p>
            <a:pPr defTabSz="821541">
              <a:defRPr/>
            </a:pPr>
            <a:r>
              <a:rPr lang="en-US" sz="7200" b="0" dirty="0">
                <a:solidFill>
                  <a:srgbClr val="00A2FF">
                    <a:lumMod val="75000"/>
                  </a:srgbClr>
                </a:solidFill>
                <a:latin typeface="Helvetica" pitchFamily="2" charset="0"/>
              </a:rPr>
              <a:t>Your </a:t>
            </a:r>
            <a:r>
              <a:rPr lang="en-US" sz="7200" dirty="0">
                <a:solidFill>
                  <a:srgbClr val="00A2FF">
                    <a:lumMod val="75000"/>
                  </a:srgbClr>
                </a:solidFill>
                <a:latin typeface="Helvetica" pitchFamily="2" charset="0"/>
              </a:rPr>
              <a:t>TEAM’s</a:t>
            </a:r>
            <a:r>
              <a:rPr lang="en-US" sz="7200" b="0" dirty="0">
                <a:solidFill>
                  <a:srgbClr val="00A2FF"/>
                </a:solidFill>
                <a:latin typeface="Helvetica" pitchFamily="2" charset="0"/>
              </a:rPr>
              <a:t> </a:t>
            </a:r>
            <a:r>
              <a:rPr lang="en-US" sz="7200" b="0" dirty="0">
                <a:solidFill>
                  <a:srgbClr val="00A2FF">
                    <a:lumMod val="75000"/>
                  </a:srgbClr>
                </a:solidFill>
                <a:latin typeface="Helvetica" pitchFamily="2" charset="0"/>
              </a:rPr>
              <a:t>Customers</a:t>
            </a:r>
            <a:endParaRPr lang="en-US" sz="7200" b="0" dirty="0">
              <a:latin typeface="Helvetica" pitchFamily="2" charset="0"/>
            </a:endParaRPr>
          </a:p>
        </p:txBody>
      </p:sp>
      <p:sp>
        <p:nvSpPr>
          <p:cNvPr id="13" name="Opportunity to earn bonuses that are paid weekly when you and your team acquire customers.***">
            <a:extLst>
              <a:ext uri="{FF2B5EF4-FFF2-40B4-BE49-F238E27FC236}">
                <a16:creationId xmlns:a16="http://schemas.microsoft.com/office/drawing/2014/main" id="{27B19119-A8FF-44AB-95BD-40F7D80B0A3F}"/>
              </a:ext>
            </a:extLst>
          </p:cNvPr>
          <p:cNvSpPr txBox="1"/>
          <p:nvPr/>
        </p:nvSpPr>
        <p:spPr>
          <a:xfrm>
            <a:off x="2837471" y="4914819"/>
            <a:ext cx="6127624" cy="5130250"/>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lvl1pPr>
              <a:lnSpc>
                <a:spcPct val="100000"/>
              </a:lnSpc>
              <a:spcBef>
                <a:spcPts val="3000"/>
              </a:spcBef>
              <a:defRPr sz="3800" i="1" spc="-114">
                <a:latin typeface="MyriadPro-It"/>
                <a:ea typeface="MyriadPro-It"/>
                <a:cs typeface="MyriadPro-It"/>
                <a:sym typeface="MyriadPro-It"/>
              </a:defRPr>
            </a:lvl1pPr>
          </a:lstStyle>
          <a:p>
            <a:pPr defTabSz="821541">
              <a:defRPr/>
            </a:pPr>
            <a:r>
              <a:rPr sz="5400" b="0" spc="-115" dirty="0">
                <a:solidFill>
                  <a:srgbClr val="D6D5D5">
                    <a:lumMod val="50000"/>
                  </a:srgbClr>
                </a:solidFill>
                <a:latin typeface="Helvetica" pitchFamily="2" charset="0"/>
              </a:rPr>
              <a:t>Opportunity to </a:t>
            </a:r>
            <a:r>
              <a:rPr sz="5400" spc="-115" dirty="0">
                <a:solidFill>
                  <a:srgbClr val="D6D5D5">
                    <a:lumMod val="50000"/>
                  </a:srgbClr>
                </a:solidFill>
                <a:latin typeface="Helvetica" pitchFamily="2" charset="0"/>
              </a:rPr>
              <a:t>earn bonuses </a:t>
            </a:r>
            <a:r>
              <a:rPr lang="en-US" sz="5400" spc="-115" dirty="0">
                <a:solidFill>
                  <a:srgbClr val="D6D5D5">
                    <a:lumMod val="50000"/>
                  </a:srgbClr>
                </a:solidFill>
                <a:latin typeface="Helvetica" pitchFamily="2" charset="0"/>
              </a:rPr>
              <a:t> </a:t>
            </a:r>
            <a:r>
              <a:rPr sz="5400" b="0" spc="-115" dirty="0">
                <a:solidFill>
                  <a:srgbClr val="D6D5D5">
                    <a:lumMod val="50000"/>
                  </a:srgbClr>
                </a:solidFill>
                <a:latin typeface="Helvetica" pitchFamily="2" charset="0"/>
              </a:rPr>
              <a:t>that are paid weekly when you and </a:t>
            </a:r>
            <a:r>
              <a:rPr sz="5400" spc="-115" dirty="0">
                <a:solidFill>
                  <a:srgbClr val="D6D5D5">
                    <a:lumMod val="50000"/>
                  </a:srgbClr>
                </a:solidFill>
                <a:latin typeface="Helvetica" pitchFamily="2" charset="0"/>
              </a:rPr>
              <a:t>your </a:t>
            </a:r>
            <a:r>
              <a:rPr lang="en-AU" sz="5400" spc="-115" dirty="0">
                <a:solidFill>
                  <a:srgbClr val="D6D5D5">
                    <a:lumMod val="50000"/>
                  </a:srgbClr>
                </a:solidFill>
                <a:latin typeface="Helvetica" pitchFamily="2" charset="0"/>
              </a:rPr>
              <a:t>TEAM</a:t>
            </a:r>
            <a:r>
              <a:rPr sz="5400" b="0" spc="-115" dirty="0">
                <a:solidFill>
                  <a:srgbClr val="D6D5D5">
                    <a:lumMod val="50000"/>
                  </a:srgbClr>
                </a:solidFill>
                <a:latin typeface="Helvetica" pitchFamily="2" charset="0"/>
              </a:rPr>
              <a:t> acquire</a:t>
            </a:r>
            <a:r>
              <a:rPr lang="en-AU" sz="5400" b="0" spc="-115" dirty="0">
                <a:solidFill>
                  <a:srgbClr val="D6D5D5">
                    <a:lumMod val="50000"/>
                  </a:srgbClr>
                </a:solidFill>
                <a:latin typeface="Helvetica" pitchFamily="2" charset="0"/>
              </a:rPr>
              <a:t>s</a:t>
            </a:r>
            <a:r>
              <a:rPr sz="5400" b="0" spc="-115" dirty="0">
                <a:solidFill>
                  <a:srgbClr val="D6D5D5">
                    <a:lumMod val="50000"/>
                  </a:srgbClr>
                </a:solidFill>
                <a:latin typeface="Helvetica" pitchFamily="2" charset="0"/>
              </a:rPr>
              <a:t> customers.*</a:t>
            </a: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6804189" y="12647604"/>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defRPr/>
            </a:pPr>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Circle">
            <a:extLst>
              <a:ext uri="{FF2B5EF4-FFF2-40B4-BE49-F238E27FC236}">
                <a16:creationId xmlns:a16="http://schemas.microsoft.com/office/drawing/2014/main" id="{DFEA3D17-9F31-9F4E-BF48-F2E3F30D7CEE}"/>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 name="6">
            <a:extLst>
              <a:ext uri="{FF2B5EF4-FFF2-40B4-BE49-F238E27FC236}">
                <a16:creationId xmlns:a16="http://schemas.microsoft.com/office/drawing/2014/main" id="{803BFBCA-2FD8-FD4E-90B6-3453754F5ED3}"/>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defRPr/>
            </a:pPr>
            <a:r>
              <a:rPr lang="en-AU" dirty="0"/>
              <a:t>7</a:t>
            </a:r>
            <a:endParaRPr dirty="0"/>
          </a:p>
        </p:txBody>
      </p:sp>
      <p:pic>
        <p:nvPicPr>
          <p:cNvPr id="23" name="Picture 22" descr="A picture containing drawing&#10;&#10;Description automatically generated">
            <a:extLst>
              <a:ext uri="{FF2B5EF4-FFF2-40B4-BE49-F238E27FC236}">
                <a16:creationId xmlns:a16="http://schemas.microsoft.com/office/drawing/2014/main" id="{8A2F18F8-5852-9D47-9AFE-4C1609F6060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92791" y="8556164"/>
            <a:ext cx="6618973" cy="2042893"/>
          </a:xfrm>
          <a:prstGeom prst="rect">
            <a:avLst/>
          </a:prstGeom>
        </p:spPr>
      </p:pic>
    </p:spTree>
    <p:extLst>
      <p:ext uri="{BB962C8B-B14F-4D97-AF65-F5344CB8AC3E}">
        <p14:creationId xmlns:p14="http://schemas.microsoft.com/office/powerpoint/2010/main" val="5230072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286758" y="1598287"/>
            <a:ext cx="11891075"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Overriding Residual Income</a:t>
            </a:r>
            <a:endParaRPr sz="6901" dirty="0">
              <a:solidFill>
                <a:srgbClr val="000000">
                  <a:alpha val="84705"/>
                </a:srgbClr>
              </a:solidFill>
              <a:latin typeface="Helvetica" pitchFamily="2" charset="0"/>
              <a:sym typeface="Myriad Pro"/>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2" name="Rectangle 11">
            <a:extLst>
              <a:ext uri="{FF2B5EF4-FFF2-40B4-BE49-F238E27FC236}">
                <a16:creationId xmlns:a16="http://schemas.microsoft.com/office/drawing/2014/main" id="{B624B1AA-DC24-49C3-A8CE-55C96041EFAA}"/>
              </a:ext>
            </a:extLst>
          </p:cNvPr>
          <p:cNvSpPr/>
          <p:nvPr/>
        </p:nvSpPr>
        <p:spPr>
          <a:xfrm>
            <a:off x="6944412" y="3864580"/>
            <a:ext cx="10495181" cy="703013"/>
          </a:xfrm>
          <a:prstGeom prst="rect">
            <a:avLst/>
          </a:prstGeom>
        </p:spPr>
        <p:txBody>
          <a:bodyPr wrap="none">
            <a:spAutoFit/>
          </a:bodyPr>
          <a:lstStyle/>
          <a:p>
            <a:pPr defTabSz="457206">
              <a:lnSpc>
                <a:spcPts val="3701"/>
              </a:lnSpc>
              <a:defRPr/>
            </a:pPr>
            <a:r>
              <a:rPr lang="en-US" sz="7200" b="0" dirty="0">
                <a:solidFill>
                  <a:srgbClr val="00A2FF">
                    <a:lumMod val="75000"/>
                  </a:srgbClr>
                </a:solidFill>
                <a:latin typeface="Helvetica" pitchFamily="2" charset="0"/>
                <a:sym typeface="Myriad Pro"/>
              </a:rPr>
              <a:t>Your </a:t>
            </a:r>
            <a:r>
              <a:rPr lang="en-US" sz="7200" dirty="0">
                <a:solidFill>
                  <a:srgbClr val="00A2FF">
                    <a:lumMod val="75000"/>
                  </a:srgbClr>
                </a:solidFill>
                <a:latin typeface="Helvetica" pitchFamily="2" charset="0"/>
                <a:sym typeface="Myriad Pro"/>
              </a:rPr>
              <a:t>TEAM’s</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13" name="Rectangle 12">
            <a:extLst>
              <a:ext uri="{FF2B5EF4-FFF2-40B4-BE49-F238E27FC236}">
                <a16:creationId xmlns:a16="http://schemas.microsoft.com/office/drawing/2014/main" id="{B31CBF70-E609-4801-B292-29BBF666C783}"/>
              </a:ext>
            </a:extLst>
          </p:cNvPr>
          <p:cNvSpPr/>
          <p:nvPr/>
        </p:nvSpPr>
        <p:spPr>
          <a:xfrm>
            <a:off x="6836483" y="4847884"/>
            <a:ext cx="10791616" cy="3398621"/>
          </a:xfrm>
          <a:prstGeom prst="rect">
            <a:avLst/>
          </a:prstGeom>
          <a:solidFill>
            <a:srgbClr val="4F9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3%</a:t>
            </a:r>
          </a:p>
          <a:p>
            <a:pPr defTabSz="457206">
              <a:defRPr/>
            </a:pPr>
            <a:r>
              <a:rPr lang="en-US" sz="6000" b="0" dirty="0">
                <a:solidFill>
                  <a:srgbClr val="FFFFFF"/>
                </a:solidFill>
                <a:latin typeface="Helvetica" pitchFamily="2" charset="0"/>
                <a:sym typeface="Myriad Pro"/>
              </a:rPr>
              <a:t>Monthly Commissionable Revenue*</a:t>
            </a:r>
          </a:p>
        </p:txBody>
      </p:sp>
      <p:sp>
        <p:nvSpPr>
          <p:cNvPr id="14" name="Refer to the ACN Compensation Plan for Complete Details">
            <a:extLst>
              <a:ext uri="{FF2B5EF4-FFF2-40B4-BE49-F238E27FC236}">
                <a16:creationId xmlns:a16="http://schemas.microsoft.com/office/drawing/2014/main" id="{4634ED65-1A96-2241-B2DC-A89E59B0F1BD}"/>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defRPr/>
            </a:pPr>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5" name="Line">
            <a:extLst>
              <a:ext uri="{FF2B5EF4-FFF2-40B4-BE49-F238E27FC236}">
                <a16:creationId xmlns:a16="http://schemas.microsoft.com/office/drawing/2014/main" id="{B86CC2E8-17BA-8349-9A6D-7E336A03059F}"/>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6" name="Circle">
            <a:extLst>
              <a:ext uri="{FF2B5EF4-FFF2-40B4-BE49-F238E27FC236}">
                <a16:creationId xmlns:a16="http://schemas.microsoft.com/office/drawing/2014/main" id="{219614E0-871F-E842-A54D-2E60FEB5E567}"/>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7" name="6">
            <a:extLst>
              <a:ext uri="{FF2B5EF4-FFF2-40B4-BE49-F238E27FC236}">
                <a16:creationId xmlns:a16="http://schemas.microsoft.com/office/drawing/2014/main" id="{77ECFFBA-A975-304F-B934-A82D531EDC32}"/>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defRPr/>
            </a:pPr>
            <a:r>
              <a:rPr lang="en-AU" dirty="0"/>
              <a:t>8</a:t>
            </a:r>
            <a:endParaRPr dirty="0"/>
          </a:p>
        </p:txBody>
      </p:sp>
      <p:pic>
        <p:nvPicPr>
          <p:cNvPr id="19" name="Picture 18" descr="A picture containing drawing&#10;&#10;Description automatically generated">
            <a:extLst>
              <a:ext uri="{FF2B5EF4-FFF2-40B4-BE49-F238E27FC236}">
                <a16:creationId xmlns:a16="http://schemas.microsoft.com/office/drawing/2014/main" id="{E6F5B037-34D6-6F4D-8674-2B5382548CC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22807" y="8969087"/>
            <a:ext cx="6618973" cy="2042893"/>
          </a:xfrm>
          <a:prstGeom prst="rect">
            <a:avLst/>
          </a:prstGeom>
        </p:spPr>
      </p:pic>
      <p:sp>
        <p:nvSpPr>
          <p:cNvPr id="11" name="TextBox 10">
            <a:extLst>
              <a:ext uri="{FF2B5EF4-FFF2-40B4-BE49-F238E27FC236}">
                <a16:creationId xmlns:a16="http://schemas.microsoft.com/office/drawing/2014/main" id="{ABFD947E-0F6C-0445-B913-C9A6ABD4C874}"/>
              </a:ext>
            </a:extLst>
          </p:cNvPr>
          <p:cNvSpPr txBox="1"/>
          <p:nvPr/>
        </p:nvSpPr>
        <p:spPr>
          <a:xfrm>
            <a:off x="10213518" y="8107822"/>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rgbClr val="4E92D4"/>
                </a:solidFill>
                <a:effectLst/>
                <a:uFillTx/>
                <a:latin typeface="+mn-lt"/>
                <a:ea typeface="+mn-ea"/>
                <a:cs typeface="+mn-cs"/>
                <a:sym typeface="Myriad Pro"/>
              </a:rPr>
              <a:t>Effective 10 August 2020</a:t>
            </a:r>
          </a:p>
        </p:txBody>
      </p:sp>
    </p:spTree>
    <p:extLst>
      <p:ext uri="{BB962C8B-B14F-4D97-AF65-F5344CB8AC3E}">
        <p14:creationId xmlns:p14="http://schemas.microsoft.com/office/powerpoint/2010/main" val="139115779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65" name="Line"/>
          <p:cNvSpPr/>
          <p:nvPr/>
        </p:nvSpPr>
        <p:spPr>
          <a:xfrm>
            <a:off x="1545134" y="3268634"/>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66" name="SVP"/>
          <p:cNvSpPr txBox="1"/>
          <p:nvPr/>
        </p:nvSpPr>
        <p:spPr>
          <a:xfrm>
            <a:off x="19251302" y="3471862"/>
            <a:ext cx="1426196" cy="9048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5000">
                <a:solidFill>
                  <a:srgbClr val="FFFFFF"/>
                </a:solidFill>
                <a:latin typeface="Helvetica"/>
                <a:ea typeface="Helvetica"/>
                <a:cs typeface="Helvetica"/>
                <a:sym typeface="Helvetica"/>
              </a:defRPr>
            </a:lvl1pPr>
          </a:lstStyle>
          <a:p>
            <a:r>
              <a:t>SVP</a:t>
            </a:r>
          </a:p>
        </p:txBody>
      </p:sp>
      <p:sp>
        <p:nvSpPr>
          <p:cNvPr id="268" name="Refer to the ACN Compensation Plan for Complete Details"/>
          <p:cNvSpPr txBox="1"/>
          <p:nvPr/>
        </p:nvSpPr>
        <p:spPr>
          <a:xfrm>
            <a:off x="1758528" y="12666662"/>
            <a:ext cx="20828002" cy="5746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defTabSz="457200">
              <a:defRPr sz="2800" b="0" i="1">
                <a:solidFill>
                  <a:srgbClr val="535353"/>
                </a:solidFill>
                <a:latin typeface="Helvetica"/>
                <a:ea typeface="Helvetica"/>
                <a:cs typeface="Helvetica"/>
                <a:sym typeface="Helvetica"/>
              </a:defRPr>
            </a:lvl1pPr>
          </a:lstStyle>
          <a:p>
            <a:r>
              <a:rPr lang="en-US" dirty="0"/>
              <a:t>*</a:t>
            </a:r>
            <a:r>
              <a:rPr dirty="0"/>
              <a:t>Refer to the ACN Compensation Plan for Complete Details</a:t>
            </a:r>
          </a:p>
        </p:txBody>
      </p:sp>
      <p:sp>
        <p:nvSpPr>
          <p:cNvPr id="269"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0" name="6"/>
          <p:cNvSpPr txBox="1"/>
          <p:nvPr/>
        </p:nvSpPr>
        <p:spPr>
          <a:xfrm>
            <a:off x="770789"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9</a:t>
            </a:r>
            <a:endParaRPr dirty="0"/>
          </a:p>
        </p:txBody>
      </p:sp>
      <p:pic>
        <p:nvPicPr>
          <p:cNvPr id="17"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18" name="Residual Income">
            <a:extLst>
              <a:ext uri="{FF2B5EF4-FFF2-40B4-BE49-F238E27FC236}">
                <a16:creationId xmlns:a16="http://schemas.microsoft.com/office/drawing/2014/main" id="{408CC902-6182-4C4E-977E-C7C89B533C66}"/>
              </a:ext>
            </a:extLst>
          </p:cNvPr>
          <p:cNvSpPr txBox="1"/>
          <p:nvPr/>
        </p:nvSpPr>
        <p:spPr>
          <a:xfrm>
            <a:off x="7598595" y="1990763"/>
            <a:ext cx="9186809"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kumimoji="0" lang="en-US" sz="6900" b="1" i="0" u="none" strike="noStrike" kern="0" cap="none" spc="0" normalizeH="0" baseline="0" noProof="0" dirty="0">
                <a:ln>
                  <a:noFill/>
                </a:ln>
                <a:solidFill>
                  <a:srgbClr val="4F92D3"/>
                </a:solidFill>
                <a:effectLst/>
                <a:uLnTx/>
                <a:uFillTx/>
                <a:latin typeface="Helvetica" pitchFamily="2" charset="0"/>
                <a:sym typeface="Myriad Pro"/>
              </a:rPr>
              <a:t>IBO Earned Positions</a:t>
            </a:r>
          </a:p>
        </p:txBody>
      </p:sp>
      <p:sp>
        <p:nvSpPr>
          <p:cNvPr id="23" name="Right Arrow 1">
            <a:extLst>
              <a:ext uri="{FF2B5EF4-FFF2-40B4-BE49-F238E27FC236}">
                <a16:creationId xmlns:a16="http://schemas.microsoft.com/office/drawing/2014/main" id="{9745AD0B-0CF0-9147-BF9E-5A662B60FF0F}"/>
              </a:ext>
            </a:extLst>
          </p:cNvPr>
          <p:cNvSpPr/>
          <p:nvPr/>
        </p:nvSpPr>
        <p:spPr>
          <a:xfrm>
            <a:off x="13944599" y="9901294"/>
            <a:ext cx="9134871" cy="1937023"/>
          </a:xfrm>
          <a:prstGeom prst="rightArrow">
            <a:avLst/>
          </a:prstGeom>
          <a:solidFill>
            <a:srgbClr val="2A69A8"/>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Incentive Trips</a:t>
            </a:r>
          </a:p>
        </p:txBody>
      </p:sp>
      <p:sp>
        <p:nvSpPr>
          <p:cNvPr id="24" name="Right Arrow 1">
            <a:extLst>
              <a:ext uri="{FF2B5EF4-FFF2-40B4-BE49-F238E27FC236}">
                <a16:creationId xmlns:a16="http://schemas.microsoft.com/office/drawing/2014/main" id="{F2750C7B-7377-4447-9CD6-5B03F70C2576}"/>
              </a:ext>
            </a:extLst>
          </p:cNvPr>
          <p:cNvSpPr/>
          <p:nvPr/>
        </p:nvSpPr>
        <p:spPr>
          <a:xfrm>
            <a:off x="13944600" y="7893866"/>
            <a:ext cx="9096445" cy="1937023"/>
          </a:xfrm>
          <a:prstGeom prst="rightArrow">
            <a:avLst/>
          </a:prstGeom>
          <a:solidFill>
            <a:srgbClr val="00A2FF">
              <a:lumMod val="60000"/>
              <a:lumOff val="40000"/>
            </a:srgbClr>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Residual</a:t>
            </a:r>
          </a:p>
        </p:txBody>
      </p:sp>
      <p:sp>
        <p:nvSpPr>
          <p:cNvPr id="25" name="Right Arrow 1">
            <a:extLst>
              <a:ext uri="{FF2B5EF4-FFF2-40B4-BE49-F238E27FC236}">
                <a16:creationId xmlns:a16="http://schemas.microsoft.com/office/drawing/2014/main" id="{3D7299AB-B3C0-024B-BCC7-98D72180CDFE}"/>
              </a:ext>
            </a:extLst>
          </p:cNvPr>
          <p:cNvSpPr/>
          <p:nvPr/>
        </p:nvSpPr>
        <p:spPr>
          <a:xfrm>
            <a:off x="1342955" y="5906880"/>
            <a:ext cx="21698090" cy="1937023"/>
          </a:xfrm>
          <a:prstGeom prst="rightArrow">
            <a:avLst/>
          </a:prstGeom>
          <a:solidFill>
            <a:srgbClr val="92D050"/>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Customer Acquisition Bonuses (CABs)</a:t>
            </a:r>
          </a:p>
        </p:txBody>
      </p:sp>
      <p:sp>
        <p:nvSpPr>
          <p:cNvPr id="26" name="Rectangle 25">
            <a:extLst>
              <a:ext uri="{FF2B5EF4-FFF2-40B4-BE49-F238E27FC236}">
                <a16:creationId xmlns:a16="http://schemas.microsoft.com/office/drawing/2014/main" id="{67EC4C07-6FDA-BA4D-94A5-22462879E8B2}"/>
              </a:ext>
            </a:extLst>
          </p:cNvPr>
          <p:cNvSpPr/>
          <p:nvPr/>
        </p:nvSpPr>
        <p:spPr>
          <a:xfrm>
            <a:off x="1925291" y="8533882"/>
            <a:ext cx="8648067" cy="3046988"/>
          </a:xfrm>
          <a:prstGeom prst="rect">
            <a:avLst/>
          </a:prstGeom>
        </p:spPr>
        <p:txBody>
          <a:bodyPr wrap="square">
            <a:spAutoFit/>
          </a:bodyPr>
          <a:lstStyle/>
          <a:p>
            <a:pPr defTabSz="457200"/>
            <a:r>
              <a:rPr lang="en-US" sz="4800" i="1" dirty="0">
                <a:solidFill>
                  <a:srgbClr val="D6D5D5">
                    <a:lumMod val="50000"/>
                  </a:srgbClr>
                </a:solidFill>
                <a:latin typeface="Myriad Pro"/>
                <a:ea typeface="Calibri" panose="020F0502020204030204" pitchFamily="34" charset="0"/>
                <a:sym typeface="Myriad Pro"/>
              </a:rPr>
              <a:t>Reaching higher earned positions is based on the number of personal and team customers</a:t>
            </a:r>
          </a:p>
        </p:txBody>
      </p:sp>
      <p:graphicFrame>
        <p:nvGraphicFramePr>
          <p:cNvPr id="28" name="Diagram 27">
            <a:extLst>
              <a:ext uri="{FF2B5EF4-FFF2-40B4-BE49-F238E27FC236}">
                <a16:creationId xmlns:a16="http://schemas.microsoft.com/office/drawing/2014/main" id="{89BB22ED-2017-CF49-A1D7-5A2BBC052302}"/>
              </a:ext>
            </a:extLst>
          </p:cNvPr>
          <p:cNvGraphicFramePr/>
          <p:nvPr>
            <p:extLst>
              <p:ext uri="{D42A27DB-BD31-4B8C-83A1-F6EECF244321}">
                <p14:modId xmlns:p14="http://schemas.microsoft.com/office/powerpoint/2010/main" val="1377207036"/>
              </p:ext>
            </p:extLst>
          </p:nvPr>
        </p:nvGraphicFramePr>
        <p:xfrm>
          <a:off x="1128287" y="2175599"/>
          <a:ext cx="21912758" cy="49975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6EB3B2-0830-DE46-A37D-8D1539DF0CED}"/>
              </a:ext>
            </a:extLst>
          </p:cNvPr>
          <p:cNvPicPr>
            <a:picLocks noChangeAspect="1"/>
          </p:cNvPicPr>
          <p:nvPr/>
        </p:nvPicPr>
        <p:blipFill>
          <a:blip r:embed="rId3"/>
          <a:stretch>
            <a:fillRect/>
          </a:stretch>
        </p:blipFill>
        <p:spPr>
          <a:xfrm>
            <a:off x="14923822" y="841572"/>
            <a:ext cx="8737600" cy="8737600"/>
          </a:xfrm>
          <a:prstGeom prst="rect">
            <a:avLst/>
          </a:prstGeom>
        </p:spPr>
      </p:pic>
      <p:sp>
        <p:nvSpPr>
          <p:cNvPr id="298" name="What’s Next?"/>
          <p:cNvSpPr txBox="1"/>
          <p:nvPr/>
        </p:nvSpPr>
        <p:spPr>
          <a:xfrm>
            <a:off x="9921667" y="1210471"/>
            <a:ext cx="4540666"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spc="-138">
                <a:solidFill>
                  <a:srgbClr val="102C53"/>
                </a:solidFill>
                <a:latin typeface="Helvetica"/>
                <a:ea typeface="Helvetica"/>
                <a:cs typeface="Helvetica"/>
                <a:sym typeface="Helvetica"/>
              </a:defRPr>
            </a:lvl1pPr>
          </a:lstStyle>
          <a:p>
            <a:r>
              <a:rPr lang="en-AU" dirty="0">
                <a:solidFill>
                  <a:srgbClr val="4E92D4"/>
                </a:solidFill>
              </a:rPr>
              <a:t>Next</a:t>
            </a:r>
            <a:r>
              <a:rPr lang="en-AU" dirty="0"/>
              <a:t> </a:t>
            </a:r>
            <a:r>
              <a:rPr lang="en-AU" dirty="0">
                <a:solidFill>
                  <a:srgbClr val="4E92D4"/>
                </a:solidFill>
              </a:rPr>
              <a:t>Steps</a:t>
            </a:r>
            <a:endParaRPr dirty="0">
              <a:solidFill>
                <a:srgbClr val="4E92D4"/>
              </a:solidFill>
            </a:endParaRPr>
          </a:p>
        </p:txBody>
      </p:sp>
      <p:sp>
        <p:nvSpPr>
          <p:cNvPr id="299"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5"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6" name="8"/>
          <p:cNvSpPr txBox="1"/>
          <p:nvPr/>
        </p:nvSpPr>
        <p:spPr>
          <a:xfrm>
            <a:off x="628121" y="605679"/>
            <a:ext cx="714938"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10</a:t>
            </a:r>
            <a:endParaRPr dirty="0"/>
          </a:p>
        </p:txBody>
      </p:sp>
      <p:pic>
        <p:nvPicPr>
          <p:cNvPr id="317" name="ACN_1C_Blue.png" descr="ACN_1C_Blu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24" name="Rectangle">
            <a:extLst>
              <a:ext uri="{FF2B5EF4-FFF2-40B4-BE49-F238E27FC236}">
                <a16:creationId xmlns:a16="http://schemas.microsoft.com/office/drawing/2014/main" id="{32310F6B-2E27-F942-8FBB-7F357C72CC76}"/>
              </a:ext>
            </a:extLst>
          </p:cNvPr>
          <p:cNvSpPr/>
          <p:nvPr/>
        </p:nvSpPr>
        <p:spPr>
          <a:xfrm>
            <a:off x="3612852" y="5563914"/>
            <a:ext cx="17767897" cy="1467647"/>
          </a:xfrm>
          <a:prstGeom prst="rect">
            <a:avLst/>
          </a:prstGeom>
          <a:solidFill>
            <a:srgbClr val="FFFFFF"/>
          </a:solidFill>
          <a:ln w="38100" cap="flat">
            <a:solidFill>
              <a:srgbClr val="4F92D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5" name="Square">
            <a:extLst>
              <a:ext uri="{FF2B5EF4-FFF2-40B4-BE49-F238E27FC236}">
                <a16:creationId xmlns:a16="http://schemas.microsoft.com/office/drawing/2014/main" id="{1DA119E7-3CF2-F348-A140-4FD8FF044F52}"/>
              </a:ext>
            </a:extLst>
          </p:cNvPr>
          <p:cNvSpPr/>
          <p:nvPr/>
        </p:nvSpPr>
        <p:spPr>
          <a:xfrm>
            <a:off x="3003252" y="5662736"/>
            <a:ext cx="1270000" cy="1270003"/>
          </a:xfrm>
          <a:prstGeom prst="rect">
            <a:avLst/>
          </a:prstGeom>
          <a:solidFill>
            <a:srgbClr val="4F92D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7" name="2">
            <a:extLst>
              <a:ext uri="{FF2B5EF4-FFF2-40B4-BE49-F238E27FC236}">
                <a16:creationId xmlns:a16="http://schemas.microsoft.com/office/drawing/2014/main" id="{10CE81F2-AE03-BD48-A363-A9CC30F93812}"/>
              </a:ext>
            </a:extLst>
          </p:cNvPr>
          <p:cNvSpPr txBox="1"/>
          <p:nvPr/>
        </p:nvSpPr>
        <p:spPr>
          <a:xfrm>
            <a:off x="3265239" y="559129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2</a:t>
            </a:r>
          </a:p>
        </p:txBody>
      </p:sp>
      <p:sp>
        <p:nvSpPr>
          <p:cNvPr id="29" name="Rectangle">
            <a:extLst>
              <a:ext uri="{FF2B5EF4-FFF2-40B4-BE49-F238E27FC236}">
                <a16:creationId xmlns:a16="http://schemas.microsoft.com/office/drawing/2014/main" id="{2D4EDE5A-B18C-2542-AA39-B62FE26FAB40}"/>
              </a:ext>
            </a:extLst>
          </p:cNvPr>
          <p:cNvSpPr/>
          <p:nvPr/>
        </p:nvSpPr>
        <p:spPr>
          <a:xfrm>
            <a:off x="3612852" y="7634064"/>
            <a:ext cx="17767897" cy="1467647"/>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0" name="Square">
            <a:extLst>
              <a:ext uri="{FF2B5EF4-FFF2-40B4-BE49-F238E27FC236}">
                <a16:creationId xmlns:a16="http://schemas.microsoft.com/office/drawing/2014/main" id="{D04FA6CA-3AA5-6143-BDF9-086E4FAE6F3A}"/>
              </a:ext>
            </a:extLst>
          </p:cNvPr>
          <p:cNvSpPr/>
          <p:nvPr/>
        </p:nvSpPr>
        <p:spPr>
          <a:xfrm>
            <a:off x="3003252" y="7732886"/>
            <a:ext cx="1270000" cy="1270003"/>
          </a:xfrm>
          <a:prstGeom prst="rect">
            <a:avLst/>
          </a:prstGeom>
          <a:solidFill>
            <a:srgbClr val="102C5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2" name="3">
            <a:extLst>
              <a:ext uri="{FF2B5EF4-FFF2-40B4-BE49-F238E27FC236}">
                <a16:creationId xmlns:a16="http://schemas.microsoft.com/office/drawing/2014/main" id="{8549FA35-9FCF-B540-8B79-B0BF7B11AE27}"/>
              </a:ext>
            </a:extLst>
          </p:cNvPr>
          <p:cNvSpPr txBox="1"/>
          <p:nvPr/>
        </p:nvSpPr>
        <p:spPr>
          <a:xfrm>
            <a:off x="3265239" y="766144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3</a:t>
            </a:r>
          </a:p>
        </p:txBody>
      </p:sp>
      <p:sp>
        <p:nvSpPr>
          <p:cNvPr id="34" name="Rectangle">
            <a:extLst>
              <a:ext uri="{FF2B5EF4-FFF2-40B4-BE49-F238E27FC236}">
                <a16:creationId xmlns:a16="http://schemas.microsoft.com/office/drawing/2014/main" id="{EF559F3E-961B-524B-AA5A-8B0A0412206C}"/>
              </a:ext>
            </a:extLst>
          </p:cNvPr>
          <p:cNvSpPr/>
          <p:nvPr/>
        </p:nvSpPr>
        <p:spPr>
          <a:xfrm>
            <a:off x="3612852" y="9704213"/>
            <a:ext cx="17767897" cy="1467646"/>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5" name="Square">
            <a:extLst>
              <a:ext uri="{FF2B5EF4-FFF2-40B4-BE49-F238E27FC236}">
                <a16:creationId xmlns:a16="http://schemas.microsoft.com/office/drawing/2014/main" id="{8C2651EE-4E0C-3D4A-B0E9-410E6E434007}"/>
              </a:ext>
            </a:extLst>
          </p:cNvPr>
          <p:cNvSpPr/>
          <p:nvPr/>
        </p:nvSpPr>
        <p:spPr>
          <a:xfrm>
            <a:off x="3003252" y="9803035"/>
            <a:ext cx="1270000" cy="1270002"/>
          </a:xfrm>
          <a:prstGeom prst="rect">
            <a:avLst/>
          </a:prstGeom>
          <a:solidFill>
            <a:srgbClr val="5E5E5E"/>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7" name="4">
            <a:extLst>
              <a:ext uri="{FF2B5EF4-FFF2-40B4-BE49-F238E27FC236}">
                <a16:creationId xmlns:a16="http://schemas.microsoft.com/office/drawing/2014/main" id="{B712CF4F-7137-0D41-8A10-E3A55EE6392A}"/>
              </a:ext>
            </a:extLst>
          </p:cNvPr>
          <p:cNvSpPr txBox="1"/>
          <p:nvPr/>
        </p:nvSpPr>
        <p:spPr>
          <a:xfrm>
            <a:off x="3265239" y="9731598"/>
            <a:ext cx="720626" cy="1362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4</a:t>
            </a:r>
          </a:p>
        </p:txBody>
      </p:sp>
      <p:grpSp>
        <p:nvGrpSpPr>
          <p:cNvPr id="38" name="Group">
            <a:extLst>
              <a:ext uri="{FF2B5EF4-FFF2-40B4-BE49-F238E27FC236}">
                <a16:creationId xmlns:a16="http://schemas.microsoft.com/office/drawing/2014/main" id="{0C4D38DC-DF74-F94A-AE5B-620E7FFE5918}"/>
              </a:ext>
            </a:extLst>
          </p:cNvPr>
          <p:cNvGrpSpPr/>
          <p:nvPr/>
        </p:nvGrpSpPr>
        <p:grpSpPr>
          <a:xfrm>
            <a:off x="3003252" y="3493765"/>
            <a:ext cx="18377497" cy="1467647"/>
            <a:chOff x="1257300" y="534714"/>
            <a:chExt cx="18377496" cy="1467645"/>
          </a:xfrm>
        </p:grpSpPr>
        <p:sp>
          <p:nvSpPr>
            <p:cNvPr id="39" name="Rectangle">
              <a:extLst>
                <a:ext uri="{FF2B5EF4-FFF2-40B4-BE49-F238E27FC236}">
                  <a16:creationId xmlns:a16="http://schemas.microsoft.com/office/drawing/2014/main" id="{E8706B44-2BD2-FA45-84AC-700D8734B707}"/>
                </a:ext>
              </a:extLst>
            </p:cNvPr>
            <p:cNvSpPr/>
            <p:nvPr/>
          </p:nvSpPr>
          <p:spPr>
            <a:xfrm>
              <a:off x="1866900" y="534714"/>
              <a:ext cx="17767896" cy="1467645"/>
            </a:xfrm>
            <a:prstGeom prst="rect">
              <a:avLst/>
            </a:prstGeom>
            <a:solidFill>
              <a:srgbClr val="FFFFFF"/>
            </a:solidFill>
            <a:ln w="38100" cap="flat">
              <a:solidFill>
                <a:srgbClr val="6BC6C6"/>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0" name="Square">
              <a:extLst>
                <a:ext uri="{FF2B5EF4-FFF2-40B4-BE49-F238E27FC236}">
                  <a16:creationId xmlns:a16="http://schemas.microsoft.com/office/drawing/2014/main" id="{1676D33D-7297-4040-90CD-AFB5435A4CC5}"/>
                </a:ext>
              </a:extLst>
            </p:cNvPr>
            <p:cNvSpPr/>
            <p:nvPr/>
          </p:nvSpPr>
          <p:spPr>
            <a:xfrm>
              <a:off x="1257300" y="633536"/>
              <a:ext cx="1270000" cy="1270001"/>
            </a:xfrm>
            <a:prstGeom prst="rect">
              <a:avLst/>
            </a:prstGeom>
            <a:solidFill>
              <a:srgbClr val="6BC6C6"/>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1" name="Download the ACN Compass App">
              <a:extLst>
                <a:ext uri="{FF2B5EF4-FFF2-40B4-BE49-F238E27FC236}">
                  <a16:creationId xmlns:a16="http://schemas.microsoft.com/office/drawing/2014/main" id="{B7B5B181-A7FC-624B-BA3B-0648FC10DE8E}"/>
                </a:ext>
              </a:extLst>
            </p:cNvPr>
            <p:cNvSpPr txBox="1"/>
            <p:nvPr/>
          </p:nvSpPr>
          <p:spPr>
            <a:xfrm>
              <a:off x="2880586" y="719349"/>
              <a:ext cx="5521062" cy="10983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l">
                <a:defRPr sz="6200" b="0" spc="-124">
                  <a:solidFill>
                    <a:srgbClr val="6BC6C6"/>
                  </a:solidFill>
                  <a:latin typeface="Helvetica"/>
                  <a:ea typeface="Helvetica"/>
                  <a:cs typeface="Helvetica"/>
                  <a:sym typeface="Helvetica"/>
                </a:defRPr>
              </a:lvl1pPr>
            </a:lstStyle>
            <a:p>
              <a:pPr>
                <a:defRPr sz="6200" spc="-124">
                  <a:solidFill>
                    <a:srgbClr val="4F92D3"/>
                  </a:solidFill>
                  <a:latin typeface="Helvetica"/>
                  <a:ea typeface="Helvetica"/>
                  <a:cs typeface="Helvetica"/>
                  <a:sym typeface="Helvetica"/>
                </a:defRPr>
              </a:pPr>
              <a:r>
                <a:rPr lang="en-US" dirty="0">
                  <a:solidFill>
                    <a:srgbClr val="6AC6C6"/>
                  </a:solidFill>
                </a:rPr>
                <a:t>Enrol as an IBO</a:t>
              </a:r>
              <a:endParaRPr lang="en-US" b="1" dirty="0">
                <a:solidFill>
                  <a:srgbClr val="6AC6C6"/>
                </a:solidFill>
              </a:endParaRPr>
            </a:p>
          </p:txBody>
        </p:sp>
        <p:sp>
          <p:nvSpPr>
            <p:cNvPr id="42" name="1">
              <a:extLst>
                <a:ext uri="{FF2B5EF4-FFF2-40B4-BE49-F238E27FC236}">
                  <a16:creationId xmlns:a16="http://schemas.microsoft.com/office/drawing/2014/main" id="{4FB6BCC4-9F54-DD47-984B-FF6186D016DF}"/>
                </a:ext>
              </a:extLst>
            </p:cNvPr>
            <p:cNvSpPr txBox="1"/>
            <p:nvPr/>
          </p:nvSpPr>
          <p:spPr>
            <a:xfrm>
              <a:off x="1519287" y="562099"/>
              <a:ext cx="720626" cy="13620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1</a:t>
              </a:r>
            </a:p>
          </p:txBody>
        </p:sp>
      </p:grpSp>
      <p:sp>
        <p:nvSpPr>
          <p:cNvPr id="45" name="Schedule your 1st Presentation">
            <a:extLst>
              <a:ext uri="{FF2B5EF4-FFF2-40B4-BE49-F238E27FC236}">
                <a16:creationId xmlns:a16="http://schemas.microsoft.com/office/drawing/2014/main" id="{E2A8D6E6-34F3-8140-9717-9E21D1258C81}"/>
              </a:ext>
            </a:extLst>
          </p:cNvPr>
          <p:cNvSpPr txBox="1"/>
          <p:nvPr/>
        </p:nvSpPr>
        <p:spPr>
          <a:xfrm>
            <a:off x="4626538" y="9888847"/>
            <a:ext cx="8968929"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t>Start acquiring customers</a:t>
            </a:r>
            <a:endParaRPr b="1" dirty="0"/>
          </a:p>
        </p:txBody>
      </p:sp>
      <p:sp>
        <p:nvSpPr>
          <p:cNvPr id="46" name="Schedule your 1st Presentation">
            <a:extLst>
              <a:ext uri="{FF2B5EF4-FFF2-40B4-BE49-F238E27FC236}">
                <a16:creationId xmlns:a16="http://schemas.microsoft.com/office/drawing/2014/main" id="{E2A8D6E6-34F3-8140-9717-9E21D1258C81}"/>
              </a:ext>
            </a:extLst>
          </p:cNvPr>
          <p:cNvSpPr txBox="1"/>
          <p:nvPr/>
        </p:nvSpPr>
        <p:spPr>
          <a:xfrm>
            <a:off x="4626538" y="7818698"/>
            <a:ext cx="720524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solidFill>
                  <a:srgbClr val="112B52"/>
                </a:solidFill>
              </a:rPr>
              <a:t>Participate in training</a:t>
            </a:r>
            <a:endParaRPr b="1" dirty="0">
              <a:solidFill>
                <a:srgbClr val="112B52"/>
              </a:solidFill>
            </a:endParaRPr>
          </a:p>
        </p:txBody>
      </p:sp>
      <p:sp>
        <p:nvSpPr>
          <p:cNvPr id="47" name="Schedule your 1st Presentation">
            <a:extLst>
              <a:ext uri="{FF2B5EF4-FFF2-40B4-BE49-F238E27FC236}">
                <a16:creationId xmlns:a16="http://schemas.microsoft.com/office/drawing/2014/main" id="{E2A8D6E6-34F3-8140-9717-9E21D1258C81}"/>
              </a:ext>
            </a:extLst>
          </p:cNvPr>
          <p:cNvSpPr txBox="1"/>
          <p:nvPr/>
        </p:nvSpPr>
        <p:spPr>
          <a:xfrm>
            <a:off x="4535239" y="5723149"/>
            <a:ext cx="1067183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sz="6200" b="0" dirty="0">
                <a:solidFill>
                  <a:srgbClr val="4E92D4"/>
                </a:solidFill>
                <a:sym typeface="Helvetica"/>
              </a:rPr>
              <a:t>Utilise the ACN support system</a:t>
            </a:r>
            <a:endParaRPr b="1" dirty="0">
              <a:solidFill>
                <a:srgbClr val="4E92D4"/>
              </a:solidFill>
            </a:endParaRPr>
          </a:p>
        </p:txBody>
      </p:sp>
      <p:sp>
        <p:nvSpPr>
          <p:cNvPr id="3" name="Rectangle 2">
            <a:extLst>
              <a:ext uri="{FF2B5EF4-FFF2-40B4-BE49-F238E27FC236}">
                <a16:creationId xmlns:a16="http://schemas.microsoft.com/office/drawing/2014/main" id="{9D71FFAD-705C-384E-9822-1D913C3B85F7}"/>
              </a:ext>
            </a:extLst>
          </p:cNvPr>
          <p:cNvSpPr/>
          <p:nvPr/>
        </p:nvSpPr>
        <p:spPr>
          <a:xfrm>
            <a:off x="1813119" y="12346010"/>
            <a:ext cx="20037319" cy="1015663"/>
          </a:xfrm>
          <a:prstGeom prst="rect">
            <a:avLst/>
          </a:prstGeom>
        </p:spPr>
        <p:txBody>
          <a:bodyPr wrap="square">
            <a:spAutoFit/>
          </a:bodyPr>
          <a:lstStyle/>
          <a:p>
            <a:pPr>
              <a:defRPr sz="6700" cap="all" spc="133">
                <a:solidFill>
                  <a:srgbClr val="102C53"/>
                </a:solidFill>
                <a:latin typeface="Myriad Pro Light"/>
                <a:ea typeface="Myriad Pro Light"/>
                <a:cs typeface="Myriad Pro Light"/>
                <a:sym typeface="Myriad Pro Light"/>
              </a:defRPr>
            </a:pPr>
            <a:r>
              <a:rPr lang="en-AU" sz="4800" i="1" dirty="0"/>
              <a:t>In Business for Yourself, but </a:t>
            </a:r>
            <a:r>
              <a:rPr lang="en-AU" sz="6000" i="1" cap="all" spc="133" dirty="0">
                <a:solidFill>
                  <a:srgbClr val="102C53"/>
                </a:solidFill>
                <a:ea typeface="Myriad Pro Light"/>
                <a:cs typeface="Myriad Pro Light"/>
                <a:sym typeface="Myriad Pro Light"/>
              </a:rPr>
              <a:t>NEVER </a:t>
            </a:r>
            <a:r>
              <a:rPr lang="en-AU" sz="4800" i="1" dirty="0"/>
              <a:t>By Yourself!</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38"/>
                                        </p:tgtEl>
                                        <p:attrNameLst>
                                          <p:attrName>style.visibility</p:attrName>
                                        </p:attrNameLst>
                                      </p:cBhvr>
                                      <p:to>
                                        <p:strVal val="visible"/>
                                      </p:to>
                                    </p:set>
                                    <p:anim calcmode="lin" valueType="num">
                                      <p:cBhvr>
                                        <p:cTn id="7" dur="1250" fill="hold"/>
                                        <p:tgtEl>
                                          <p:spTgt spid="38"/>
                                        </p:tgtEl>
                                        <p:attrNameLst>
                                          <p:attrName>ppt_x</p:attrName>
                                        </p:attrNameLst>
                                      </p:cBhvr>
                                      <p:tavLst>
                                        <p:tav tm="0">
                                          <p:val>
                                            <p:strVal val="0-#ppt_w/2"/>
                                          </p:val>
                                        </p:tav>
                                        <p:tav tm="100000">
                                          <p:val>
                                            <p:strVal val="#ppt_x"/>
                                          </p:val>
                                        </p:tav>
                                      </p:tavLst>
                                    </p:anim>
                                    <p:anim calcmode="lin" valueType="num">
                                      <p:cBhvr>
                                        <p:cTn id="8" dur="12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articipating in the trillion-dollar essential services industry (Largest, fastest growing &amp; most progressive in the world)…"/>
          <p:cNvSpPr txBox="1"/>
          <p:nvPr/>
        </p:nvSpPr>
        <p:spPr>
          <a:xfrm>
            <a:off x="1786268" y="1790470"/>
            <a:ext cx="20680325" cy="9978628"/>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spAutoFit/>
          </a:bodyPr>
          <a:lstStyle/>
          <a:p>
            <a:pPr marL="254000" marR="0" lvl="0" indent="0" algn="just" defTabSz="457200" rtl="0" eaLnBrk="1" fontAlgn="auto" latinLnBrk="0" hangingPunct="0">
              <a:lnSpc>
                <a:spcPct val="150000"/>
              </a:lnSpc>
              <a:spcBef>
                <a:spcPts val="1200"/>
              </a:spcBef>
              <a:spcAft>
                <a:spcPts val="0"/>
              </a:spcAft>
              <a:buClrTx/>
              <a:buSzPct val="145000"/>
              <a:buFontTx/>
              <a:buNone/>
              <a:tabLst/>
              <a:defRPr sz="5500" spc="-165"/>
            </a:pPr>
            <a:r>
              <a:rPr kumimoji="0" lang="en-US" sz="4800" b="0" i="0" u="none" strike="noStrike" kern="0" cap="none" spc="-165" normalizeH="0" baseline="0" noProof="0" dirty="0">
                <a:ln>
                  <a:noFill/>
                </a:ln>
                <a:solidFill>
                  <a:srgbClr val="5E5E5E"/>
                </a:solidFill>
                <a:effectLst/>
                <a:uLnTx/>
                <a:uFillTx/>
                <a:latin typeface="Myriad Pro"/>
                <a:sym typeface="Myriad Pro"/>
              </a:rPr>
              <a:t>Refer to the ACN Compensation Plan for complete details.  Earnings as an ACN IBO are based solely upon the successful sale of products to customers and their usage of those products. Individuals will incur expenses in operating their ACN business, such as the sign-up fee and monthly business support, as well as other possible operating expenses.  </a:t>
            </a:r>
            <a:r>
              <a:rPr kumimoji="0" lang="en-US" sz="4800" b="1" i="0" u="none" strike="noStrike" kern="0" cap="none" spc="-165" normalizeH="0" baseline="0" noProof="0" dirty="0">
                <a:ln>
                  <a:noFill/>
                </a:ln>
                <a:solidFill>
                  <a:srgbClr val="5E5E5E"/>
                </a:solidFill>
                <a:effectLst/>
                <a:uLnTx/>
                <a:uFillTx/>
                <a:latin typeface="Myriad Pro"/>
                <a:ea typeface="MyriadPro-BoldIt"/>
                <a:cs typeface="MyriadPro-BoldIt"/>
                <a:sym typeface="MyriadPro-BoldIt"/>
              </a:rPr>
              <a:t>As with any business, earnings and success at ACN are not guaranteed but depend primarily on the individual’s persistence, effort, and results of acquiring customers personally and/or through their team. Individuals will not earn income and will lose money as an IBO if customers are not acquired. </a:t>
            </a:r>
          </a:p>
        </p:txBody>
      </p:sp>
      <p:sp>
        <p:nvSpPr>
          <p:cNvPr id="145" name="Line"/>
          <p:cNvSpPr/>
          <p:nvPr/>
        </p:nvSpPr>
        <p:spPr>
          <a:xfrm>
            <a:off x="1676331" y="135507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 name="Line">
            <a:extLst>
              <a:ext uri="{FF2B5EF4-FFF2-40B4-BE49-F238E27FC236}">
                <a16:creationId xmlns:a16="http://schemas.microsoft.com/office/drawing/2014/main" id="{E4618E7C-3372-448F-A3CE-FE6646512A5F}"/>
              </a:ext>
            </a:extLst>
          </p:cNvPr>
          <p:cNvSpPr/>
          <p:nvPr/>
        </p:nvSpPr>
        <p:spPr>
          <a:xfrm>
            <a:off x="1645851" y="1210308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3172318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ompany"/>
          <p:cNvSpPr txBox="1"/>
          <p:nvPr/>
        </p:nvSpPr>
        <p:spPr>
          <a:xfrm>
            <a:off x="17083463" y="670042"/>
            <a:ext cx="5402119" cy="129381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80000"/>
              </a:lnSpc>
              <a:defRPr sz="10000" b="1">
                <a:solidFill>
                  <a:srgbClr val="4F92D3"/>
                </a:solidFill>
              </a:defRPr>
            </a:lvl1pPr>
          </a:lstStyle>
          <a:p>
            <a:pPr defTabSz="821541">
              <a:defRPr/>
            </a:pPr>
            <a:r>
              <a:rPr sz="9000" dirty="0">
                <a:latin typeface="Helvetica" pitchFamily="2" charset="0"/>
              </a:rPr>
              <a:t>Company</a:t>
            </a:r>
          </a:p>
        </p:txBody>
      </p:sp>
      <p:sp>
        <p:nvSpPr>
          <p:cNvPr id="131" name="Линия"/>
          <p:cNvSpPr/>
          <p:nvPr/>
        </p:nvSpPr>
        <p:spPr>
          <a:xfrm>
            <a:off x="14754152" y="2156339"/>
            <a:ext cx="896112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dirty="0">
              <a:solidFill>
                <a:srgbClr val="FFFFFF"/>
              </a:solidFill>
              <a:latin typeface="Helvetica" pitchFamily="2" charset="0"/>
              <a:ea typeface="Helvetica Neue Medium"/>
              <a:cs typeface="Helvetica Neue Medium"/>
              <a:sym typeface="Helvetica Neue Medium"/>
            </a:endParaRPr>
          </a:p>
        </p:txBody>
      </p:sp>
      <p:grpSp>
        <p:nvGrpSpPr>
          <p:cNvPr id="154" name="Группа"/>
          <p:cNvGrpSpPr/>
          <p:nvPr/>
        </p:nvGrpSpPr>
        <p:grpSpPr>
          <a:xfrm>
            <a:off x="15332571" y="666155"/>
            <a:ext cx="1115915" cy="1115915"/>
            <a:chOff x="0" y="0"/>
            <a:chExt cx="1115914" cy="1115914"/>
          </a:xfrm>
        </p:grpSpPr>
        <p:sp>
          <p:nvSpPr>
            <p:cNvPr id="152" name="Кружок"/>
            <p:cNvSpPr/>
            <p:nvPr/>
          </p:nvSpPr>
          <p:spPr>
            <a:xfrm>
              <a:off x="0" y="0"/>
              <a:ext cx="1115914" cy="1115914"/>
            </a:xfrm>
            <a:prstGeom prst="ellipse">
              <a:avLst/>
            </a:prstGeom>
            <a:solidFill>
              <a:srgbClr val="4E92D4"/>
            </a:solidFill>
            <a:ln w="12700" cap="flat">
              <a:solidFill>
                <a:schemeClr val="accent1"/>
              </a:solidFill>
              <a:miter lim="400000"/>
            </a:ln>
            <a:effectLst/>
          </p:spPr>
          <p:txBody>
            <a:bodyPr wrap="square" lIns="71437" tIns="71437" rIns="71437" bIns="71437" numCol="1" anchor="ctr">
              <a:noAutofit/>
            </a:bodyPr>
            <a:lstStyle/>
            <a:p>
              <a:pPr defTabSz="821541">
                <a:defRPr sz="3000">
                  <a:solidFill>
                    <a:srgbClr val="FFFFFF"/>
                  </a:solidFill>
                  <a:latin typeface="Helvetica Neue Medium"/>
                  <a:ea typeface="Helvetica Neue Medium"/>
                  <a:cs typeface="Helvetica Neue Medium"/>
                  <a:sym typeface="Helvetica Neue Medium"/>
                </a:defRPr>
              </a:pPr>
              <a:endParaRPr sz="3000" dirty="0">
                <a:solidFill>
                  <a:srgbClr val="FFFFFF"/>
                </a:solidFill>
                <a:latin typeface="Helvetica" pitchFamily="2" charset="0"/>
                <a:ea typeface="Helvetica Neue Medium"/>
                <a:cs typeface="Helvetica Neue Medium"/>
                <a:sym typeface="Helvetica Neue Medium"/>
              </a:endParaRPr>
            </a:p>
          </p:txBody>
        </p:sp>
        <p:sp>
          <p:nvSpPr>
            <p:cNvPr id="153" name="1"/>
            <p:cNvSpPr txBox="1"/>
            <p:nvPr/>
          </p:nvSpPr>
          <p:spPr>
            <a:xfrm>
              <a:off x="250368" y="45578"/>
              <a:ext cx="572644" cy="981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ts val="9400"/>
                </a:lnSpc>
                <a:defRPr sz="6600">
                  <a:solidFill>
                    <a:srgbClr val="FFFFFF"/>
                  </a:solidFill>
                </a:defRPr>
              </a:lvl1pPr>
            </a:lstStyle>
            <a:p>
              <a:pPr defTabSz="821541">
                <a:defRPr/>
              </a:pPr>
              <a:r>
                <a:rPr dirty="0">
                  <a:latin typeface="Helvetica" pitchFamily="2" charset="0"/>
                </a:rPr>
                <a:t>1</a:t>
              </a:r>
            </a:p>
          </p:txBody>
        </p:sp>
      </p:grpSp>
      <p:sp>
        <p:nvSpPr>
          <p:cNvPr id="2" name="Rectangle 1">
            <a:extLst>
              <a:ext uri="{FF2B5EF4-FFF2-40B4-BE49-F238E27FC236}">
                <a16:creationId xmlns:a16="http://schemas.microsoft.com/office/drawing/2014/main" id="{74A944E3-62FA-44E8-B918-DFD55F34336D}"/>
              </a:ext>
            </a:extLst>
          </p:cNvPr>
          <p:cNvSpPr/>
          <p:nvPr/>
        </p:nvSpPr>
        <p:spPr>
          <a:xfrm>
            <a:off x="14375570" y="2598155"/>
            <a:ext cx="9802684" cy="923330"/>
          </a:xfrm>
          <a:prstGeom prst="rect">
            <a:avLst/>
          </a:prstGeom>
        </p:spPr>
        <p:txBody>
          <a:bodyPr wrap="none">
            <a:spAutoFit/>
          </a:bodyPr>
          <a:lstStyle/>
          <a:p>
            <a:pPr defTabSz="821541">
              <a:defRPr/>
            </a:pPr>
            <a:r>
              <a:rPr lang="en-US" sz="5400" dirty="0">
                <a:solidFill>
                  <a:srgbClr val="4F92D3"/>
                </a:solidFill>
                <a:latin typeface="Helvetica" pitchFamily="2" charset="0"/>
                <a:ea typeface="Myriad Pro Light"/>
                <a:cs typeface="Myriad Pro Light"/>
                <a:sym typeface="Myriad Pro Light"/>
              </a:rPr>
              <a:t>An Established Track Record</a:t>
            </a:r>
            <a:endParaRPr lang="en-US" sz="5400" dirty="0">
              <a:solidFill>
                <a:srgbClr val="4F92D3"/>
              </a:solidFill>
              <a:latin typeface="Helvetica" pitchFamily="2" charset="0"/>
            </a:endParaRPr>
          </a:p>
        </p:txBody>
      </p:sp>
      <p:sp>
        <p:nvSpPr>
          <p:cNvPr id="19" name="In business since 1993">
            <a:extLst>
              <a:ext uri="{FF2B5EF4-FFF2-40B4-BE49-F238E27FC236}">
                <a16:creationId xmlns:a16="http://schemas.microsoft.com/office/drawing/2014/main" id="{9FE021A6-FF3E-6947-85D9-6052E97CE505}"/>
              </a:ext>
            </a:extLst>
          </p:cNvPr>
          <p:cNvSpPr txBox="1"/>
          <p:nvPr/>
        </p:nvSpPr>
        <p:spPr>
          <a:xfrm>
            <a:off x="17083279" y="6325161"/>
            <a:ext cx="3473469" cy="1252265"/>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6">
              <a:defRPr sz="4500" b="0" spc="-135">
                <a:solidFill>
                  <a:srgbClr val="5E5E5E"/>
                </a:solidFill>
                <a:latin typeface="Helvetica"/>
                <a:ea typeface="Helvetica"/>
                <a:cs typeface="Helvetica"/>
                <a:sym typeface="Helvetica"/>
              </a:defRPr>
            </a:pPr>
            <a:r>
              <a:rPr sz="3600" b="0" spc="-136" dirty="0">
                <a:solidFill>
                  <a:srgbClr val="5E5E5E"/>
                </a:solidFill>
                <a:latin typeface="Helvetica"/>
                <a:sym typeface="Helvetica"/>
              </a:rPr>
              <a:t>In business</a:t>
            </a:r>
            <a:br>
              <a:rPr sz="3600" b="0" spc="-136" dirty="0">
                <a:solidFill>
                  <a:srgbClr val="5E5E5E"/>
                </a:solidFill>
                <a:latin typeface="Helvetica"/>
                <a:sym typeface="Helvetica"/>
              </a:rPr>
            </a:br>
            <a:r>
              <a:rPr sz="3600" b="0" spc="-136" dirty="0">
                <a:solidFill>
                  <a:srgbClr val="5E5E5E"/>
                </a:solidFill>
                <a:latin typeface="Helvetica"/>
                <a:sym typeface="Helvetica"/>
              </a:rPr>
              <a:t>since </a:t>
            </a:r>
            <a:r>
              <a:rPr sz="3600" spc="-136" dirty="0">
                <a:solidFill>
                  <a:srgbClr val="5E5E5E"/>
                </a:solidFill>
                <a:latin typeface="Helvetica"/>
                <a:sym typeface="Helvetica"/>
              </a:rPr>
              <a:t>1993</a:t>
            </a:r>
          </a:p>
        </p:txBody>
      </p:sp>
      <p:sp>
        <p:nvSpPr>
          <p:cNvPr id="20" name="26 Countries,…">
            <a:extLst>
              <a:ext uri="{FF2B5EF4-FFF2-40B4-BE49-F238E27FC236}">
                <a16:creationId xmlns:a16="http://schemas.microsoft.com/office/drawing/2014/main" id="{80FD82EF-C878-9D4D-AA17-03B3BF7E37B2}"/>
              </a:ext>
            </a:extLst>
          </p:cNvPr>
          <p:cNvSpPr txBox="1"/>
          <p:nvPr/>
        </p:nvSpPr>
        <p:spPr>
          <a:xfrm>
            <a:off x="21154640" y="6384892"/>
            <a:ext cx="2661882" cy="125226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6">
              <a:defRPr sz="4500" b="0" spc="-135">
                <a:solidFill>
                  <a:srgbClr val="5E5E5E"/>
                </a:solidFill>
                <a:latin typeface="Helvetica"/>
                <a:ea typeface="Helvetica"/>
                <a:cs typeface="Helvetica"/>
                <a:sym typeface="Helvetica"/>
              </a:defRPr>
            </a:pPr>
            <a:r>
              <a:rPr sz="3600" spc="-136" dirty="0">
                <a:solidFill>
                  <a:srgbClr val="5E5E5E"/>
                </a:solidFill>
                <a:latin typeface="Helvetica"/>
                <a:sym typeface="Helvetica"/>
              </a:rPr>
              <a:t>2</a:t>
            </a:r>
            <a:r>
              <a:rPr lang="en-AU" sz="3600" spc="-136" dirty="0">
                <a:solidFill>
                  <a:srgbClr val="5E5E5E"/>
                </a:solidFill>
                <a:latin typeface="Helvetica"/>
                <a:sym typeface="Helvetica"/>
              </a:rPr>
              <a:t>7</a:t>
            </a:r>
            <a:r>
              <a:rPr sz="3600" b="0" spc="-136" dirty="0">
                <a:solidFill>
                  <a:srgbClr val="5E5E5E"/>
                </a:solidFill>
                <a:latin typeface="Helvetica"/>
                <a:sym typeface="Helvetica"/>
              </a:rPr>
              <a:t> Countries,</a:t>
            </a:r>
          </a:p>
          <a:p>
            <a:pPr defTabSz="457206">
              <a:defRPr sz="4500" b="0" spc="-135">
                <a:solidFill>
                  <a:srgbClr val="5E5E5E"/>
                </a:solidFill>
                <a:latin typeface="Helvetica"/>
                <a:ea typeface="Helvetica"/>
                <a:cs typeface="Helvetica"/>
                <a:sym typeface="Helvetica"/>
              </a:defRPr>
            </a:pPr>
            <a:r>
              <a:rPr sz="3600" spc="-136" dirty="0">
                <a:solidFill>
                  <a:srgbClr val="5E5E5E"/>
                </a:solidFill>
                <a:latin typeface="Helvetica"/>
                <a:sym typeface="Helvetica"/>
              </a:rPr>
              <a:t>5</a:t>
            </a:r>
            <a:r>
              <a:rPr sz="3600" b="0" spc="-136" dirty="0">
                <a:solidFill>
                  <a:srgbClr val="5E5E5E"/>
                </a:solidFill>
                <a:latin typeface="Helvetica"/>
                <a:sym typeface="Helvetica"/>
              </a:rPr>
              <a:t> Continents</a:t>
            </a:r>
          </a:p>
        </p:txBody>
      </p:sp>
      <p:sp>
        <p:nvSpPr>
          <p:cNvPr id="21" name="Over $4 billion in revenue…">
            <a:extLst>
              <a:ext uri="{FF2B5EF4-FFF2-40B4-BE49-F238E27FC236}">
                <a16:creationId xmlns:a16="http://schemas.microsoft.com/office/drawing/2014/main" id="{6FC086CB-2490-2E42-82A2-ED8B7B6EBD7E}"/>
              </a:ext>
            </a:extLst>
          </p:cNvPr>
          <p:cNvSpPr txBox="1"/>
          <p:nvPr/>
        </p:nvSpPr>
        <p:spPr>
          <a:xfrm>
            <a:off x="15124949" y="10564458"/>
            <a:ext cx="4138183" cy="180626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6">
              <a:defRPr sz="4500" b="0" spc="-135">
                <a:solidFill>
                  <a:srgbClr val="5E5E5E"/>
                </a:solidFill>
                <a:latin typeface="Helvetica"/>
                <a:ea typeface="Helvetica"/>
                <a:cs typeface="Helvetica"/>
                <a:sym typeface="Helvetica"/>
              </a:defRPr>
            </a:pPr>
            <a:r>
              <a:rPr sz="3600" b="0" spc="-136" dirty="0">
                <a:solidFill>
                  <a:srgbClr val="5E5E5E"/>
                </a:solidFill>
                <a:latin typeface="Helvetica"/>
                <a:sym typeface="Helvetica"/>
              </a:rPr>
              <a:t>Over</a:t>
            </a:r>
            <a:r>
              <a:rPr sz="3600" spc="-136" dirty="0">
                <a:solidFill>
                  <a:srgbClr val="5E5E5E"/>
                </a:solidFill>
                <a:latin typeface="Helvetica"/>
                <a:sym typeface="Helvetica"/>
              </a:rPr>
              <a:t> $4 billion</a:t>
            </a:r>
            <a:r>
              <a:rPr lang="en-US" sz="3600" spc="-136" dirty="0">
                <a:solidFill>
                  <a:srgbClr val="5E5E5E"/>
                </a:solidFill>
                <a:latin typeface="Helvetica"/>
                <a:sym typeface="Helvetica"/>
              </a:rPr>
              <a:t> </a:t>
            </a:r>
            <a:r>
              <a:rPr lang="en-US" sz="3600" b="0" spc="-136" dirty="0">
                <a:solidFill>
                  <a:srgbClr val="5E5E5E"/>
                </a:solidFill>
                <a:latin typeface="Helvetica"/>
                <a:sym typeface="Helvetica"/>
              </a:rPr>
              <a:t>(USD)</a:t>
            </a:r>
            <a:br>
              <a:rPr sz="3600" b="0" spc="-136" dirty="0">
                <a:solidFill>
                  <a:srgbClr val="5E5E5E"/>
                </a:solidFill>
                <a:latin typeface="Helvetica"/>
                <a:sym typeface="Helvetica"/>
              </a:rPr>
            </a:br>
            <a:r>
              <a:rPr sz="3600" b="0" spc="-136" dirty="0">
                <a:solidFill>
                  <a:srgbClr val="5E5E5E"/>
                </a:solidFill>
                <a:latin typeface="Helvetica"/>
                <a:sym typeface="Helvetica"/>
              </a:rPr>
              <a:t>in </a:t>
            </a:r>
            <a:r>
              <a:rPr lang="en-AU" sz="3600" b="0" spc="-136" dirty="0">
                <a:solidFill>
                  <a:srgbClr val="5E5E5E"/>
                </a:solidFill>
                <a:latin typeface="Helvetica"/>
                <a:sym typeface="Helvetica"/>
              </a:rPr>
              <a:t>sales </a:t>
            </a:r>
            <a:r>
              <a:rPr sz="3600" b="0" spc="-136" dirty="0">
                <a:solidFill>
                  <a:srgbClr val="5E5E5E"/>
                </a:solidFill>
                <a:latin typeface="Helvetica"/>
                <a:sym typeface="Helvetica"/>
              </a:rPr>
              <a:t>over last </a:t>
            </a:r>
            <a:endParaRPr lang="en-AU" sz="3600" b="0" spc="-136" dirty="0">
              <a:solidFill>
                <a:srgbClr val="5E5E5E"/>
              </a:solidFill>
              <a:latin typeface="Helvetica"/>
              <a:sym typeface="Helvetica"/>
            </a:endParaRPr>
          </a:p>
          <a:p>
            <a:pPr defTabSz="457206">
              <a:defRPr sz="4500" b="0" spc="-135">
                <a:solidFill>
                  <a:srgbClr val="5E5E5E"/>
                </a:solidFill>
                <a:latin typeface="Helvetica"/>
                <a:ea typeface="Helvetica"/>
                <a:cs typeface="Helvetica"/>
                <a:sym typeface="Helvetica"/>
              </a:defRPr>
            </a:pPr>
            <a:r>
              <a:rPr sz="3600" b="0" spc="-136" dirty="0">
                <a:solidFill>
                  <a:srgbClr val="5E5E5E"/>
                </a:solidFill>
                <a:latin typeface="Helvetica"/>
                <a:sym typeface="Helvetica"/>
              </a:rPr>
              <a:t>5 years</a:t>
            </a:r>
            <a:r>
              <a:rPr lang="en-AU" sz="3600" b="0" spc="-136" dirty="0">
                <a:solidFill>
                  <a:srgbClr val="5E5E5E"/>
                </a:solidFill>
                <a:latin typeface="Helvetica"/>
                <a:sym typeface="Helvetica"/>
              </a:rPr>
              <a:t> &amp; growing</a:t>
            </a:r>
            <a:endParaRPr sz="3600" b="0" spc="-136" dirty="0">
              <a:solidFill>
                <a:srgbClr val="5E5E5E"/>
              </a:solidFill>
              <a:latin typeface="Helvetica"/>
              <a:sym typeface="Helvetica"/>
            </a:endParaRPr>
          </a:p>
        </p:txBody>
      </p:sp>
      <p:sp>
        <p:nvSpPr>
          <p:cNvPr id="22" name="Millions of  Customers  Acquired">
            <a:extLst>
              <a:ext uri="{FF2B5EF4-FFF2-40B4-BE49-F238E27FC236}">
                <a16:creationId xmlns:a16="http://schemas.microsoft.com/office/drawing/2014/main" id="{640C9E6D-3D49-254A-AC00-41806D32450B}"/>
              </a:ext>
            </a:extLst>
          </p:cNvPr>
          <p:cNvSpPr txBox="1"/>
          <p:nvPr/>
        </p:nvSpPr>
        <p:spPr>
          <a:xfrm>
            <a:off x="19546391" y="10560957"/>
            <a:ext cx="3473469" cy="1806263"/>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6">
              <a:defRPr sz="4500" b="0" spc="-135">
                <a:solidFill>
                  <a:srgbClr val="5E5E5E"/>
                </a:solidFill>
                <a:latin typeface="Helvetica"/>
                <a:ea typeface="Helvetica"/>
                <a:cs typeface="Helvetica"/>
                <a:sym typeface="Helvetica"/>
              </a:defRPr>
            </a:pPr>
            <a:r>
              <a:rPr sz="3600" spc="-136" dirty="0">
                <a:solidFill>
                  <a:srgbClr val="5E5E5E"/>
                </a:solidFill>
                <a:latin typeface="Helvetica"/>
                <a:sym typeface="Helvetica"/>
              </a:rPr>
              <a:t>Millions of </a:t>
            </a:r>
            <a:br>
              <a:rPr sz="3600" spc="-136" dirty="0">
                <a:solidFill>
                  <a:srgbClr val="5E5E5E"/>
                </a:solidFill>
                <a:latin typeface="Helvetica"/>
                <a:sym typeface="Helvetica"/>
              </a:rPr>
            </a:br>
            <a:r>
              <a:rPr sz="3600" spc="-136" dirty="0">
                <a:solidFill>
                  <a:srgbClr val="5E5E5E"/>
                </a:solidFill>
                <a:latin typeface="Helvetica"/>
                <a:sym typeface="Helvetica"/>
              </a:rPr>
              <a:t>Customers </a:t>
            </a:r>
            <a:br>
              <a:rPr sz="3600" spc="-136" dirty="0">
                <a:solidFill>
                  <a:srgbClr val="5E5E5E"/>
                </a:solidFill>
                <a:latin typeface="Helvetica"/>
                <a:sym typeface="Helvetica"/>
              </a:rPr>
            </a:br>
            <a:r>
              <a:rPr sz="3600" b="0" spc="-136" dirty="0">
                <a:solidFill>
                  <a:srgbClr val="5E5E5E"/>
                </a:solidFill>
                <a:latin typeface="Helvetica"/>
                <a:sym typeface="Helvetica"/>
              </a:rPr>
              <a:t>Acquired</a:t>
            </a:r>
          </a:p>
        </p:txBody>
      </p:sp>
      <p:pic>
        <p:nvPicPr>
          <p:cNvPr id="23" name="Изображение" descr="Изображение">
            <a:extLst>
              <a:ext uri="{FF2B5EF4-FFF2-40B4-BE49-F238E27FC236}">
                <a16:creationId xmlns:a16="http://schemas.microsoft.com/office/drawing/2014/main" id="{72F57517-A046-AB40-9EFB-9BEC3DCCB3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058356" y="4294971"/>
            <a:ext cx="1561395" cy="1840629"/>
          </a:xfrm>
          <a:prstGeom prst="rect">
            <a:avLst/>
          </a:prstGeom>
          <a:ln w="12700">
            <a:miter lim="400000"/>
          </a:ln>
        </p:spPr>
      </p:pic>
      <p:pic>
        <p:nvPicPr>
          <p:cNvPr id="24" name="Изображение" descr="Изображение">
            <a:extLst>
              <a:ext uri="{FF2B5EF4-FFF2-40B4-BE49-F238E27FC236}">
                <a16:creationId xmlns:a16="http://schemas.microsoft.com/office/drawing/2014/main" id="{D6D262F3-6462-9047-BE2E-11C53B3959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571557" y="4124990"/>
            <a:ext cx="1840608" cy="1840629"/>
          </a:xfrm>
          <a:prstGeom prst="rect">
            <a:avLst/>
          </a:prstGeom>
          <a:ln w="12700">
            <a:miter lim="400000"/>
          </a:ln>
        </p:spPr>
      </p:pic>
      <p:pic>
        <p:nvPicPr>
          <p:cNvPr id="25" name="Изображение" descr="Изображение">
            <a:extLst>
              <a:ext uri="{FF2B5EF4-FFF2-40B4-BE49-F238E27FC236}">
                <a16:creationId xmlns:a16="http://schemas.microsoft.com/office/drawing/2014/main" id="{47C92591-62A3-0645-95A0-48C9E0B1B1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064623" y="9008512"/>
            <a:ext cx="2258840" cy="1075056"/>
          </a:xfrm>
          <a:prstGeom prst="rect">
            <a:avLst/>
          </a:prstGeom>
          <a:ln w="12700">
            <a:miter lim="400000"/>
          </a:ln>
        </p:spPr>
      </p:pic>
      <p:pic>
        <p:nvPicPr>
          <p:cNvPr id="26" name="Изображение" descr="Изображение">
            <a:extLst>
              <a:ext uri="{FF2B5EF4-FFF2-40B4-BE49-F238E27FC236}">
                <a16:creationId xmlns:a16="http://schemas.microsoft.com/office/drawing/2014/main" id="{38A9F253-CA74-6245-8E95-9E9470B2E0D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0193344" y="8380960"/>
            <a:ext cx="1850656" cy="1821835"/>
          </a:xfrm>
          <a:prstGeom prst="rect">
            <a:avLst/>
          </a:prstGeom>
          <a:ln w="12700">
            <a:miter lim="400000"/>
          </a:ln>
        </p:spPr>
      </p:pic>
      <p:pic>
        <p:nvPicPr>
          <p:cNvPr id="27" name="Изображение" descr="Изображение">
            <a:extLst>
              <a:ext uri="{FF2B5EF4-FFF2-40B4-BE49-F238E27FC236}">
                <a16:creationId xmlns:a16="http://schemas.microsoft.com/office/drawing/2014/main" id="{BA11C756-91A3-1E42-B1F8-433E92CF0C4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317703" y="4030104"/>
            <a:ext cx="2029736" cy="2030400"/>
          </a:xfrm>
          <a:prstGeom prst="rect">
            <a:avLst/>
          </a:prstGeom>
          <a:ln w="12700">
            <a:miter lim="400000"/>
          </a:ln>
        </p:spPr>
      </p:pic>
      <p:sp>
        <p:nvSpPr>
          <p:cNvPr id="28" name="Millions of  Customers  Acquired">
            <a:extLst>
              <a:ext uri="{FF2B5EF4-FFF2-40B4-BE49-F238E27FC236}">
                <a16:creationId xmlns:a16="http://schemas.microsoft.com/office/drawing/2014/main" id="{2CB475B0-632A-A64B-BA8F-2FB5B6A9E37A}"/>
              </a:ext>
            </a:extLst>
          </p:cNvPr>
          <p:cNvSpPr txBox="1"/>
          <p:nvPr/>
        </p:nvSpPr>
        <p:spPr>
          <a:xfrm>
            <a:off x="14239400" y="6212247"/>
            <a:ext cx="2294602" cy="1806263"/>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6">
              <a:defRPr sz="4500" b="0" spc="-135">
                <a:solidFill>
                  <a:srgbClr val="5E5E5E"/>
                </a:solidFill>
                <a:latin typeface="Helvetica"/>
                <a:ea typeface="Helvetica"/>
                <a:cs typeface="Helvetica"/>
                <a:sym typeface="Helvetica"/>
              </a:defRPr>
            </a:pPr>
            <a:r>
              <a:rPr lang="en-AU" sz="3600" b="0" spc="-136" dirty="0">
                <a:solidFill>
                  <a:srgbClr val="5E5E5E"/>
                </a:solidFill>
                <a:latin typeface="Helvetica"/>
                <a:sym typeface="Helvetica"/>
              </a:rPr>
              <a:t>Customer </a:t>
            </a:r>
          </a:p>
          <a:p>
            <a:pPr defTabSz="457206">
              <a:defRPr sz="4500" b="0" spc="-135">
                <a:solidFill>
                  <a:srgbClr val="5E5E5E"/>
                </a:solidFill>
                <a:latin typeface="Helvetica"/>
                <a:ea typeface="Helvetica"/>
                <a:cs typeface="Helvetica"/>
                <a:sym typeface="Helvetica"/>
              </a:defRPr>
            </a:pPr>
            <a:r>
              <a:rPr lang="en-AU" sz="3600" b="0" spc="-136" dirty="0">
                <a:solidFill>
                  <a:srgbClr val="5E5E5E"/>
                </a:solidFill>
                <a:latin typeface="Helvetica"/>
                <a:sym typeface="Helvetica"/>
              </a:rPr>
              <a:t>Acquisition </a:t>
            </a:r>
          </a:p>
          <a:p>
            <a:pPr defTabSz="457206">
              <a:defRPr sz="4500" b="0" spc="-135">
                <a:solidFill>
                  <a:srgbClr val="5E5E5E"/>
                </a:solidFill>
                <a:latin typeface="Helvetica"/>
                <a:ea typeface="Helvetica"/>
                <a:cs typeface="Helvetica"/>
                <a:sym typeface="Helvetica"/>
              </a:defRPr>
            </a:pPr>
            <a:r>
              <a:rPr lang="en-AU" sz="3600" b="0" spc="-136" dirty="0">
                <a:solidFill>
                  <a:srgbClr val="5E5E5E"/>
                </a:solidFill>
                <a:latin typeface="Helvetica"/>
                <a:sym typeface="Helvetica"/>
              </a:rPr>
              <a:t>Company</a:t>
            </a:r>
            <a:endParaRPr sz="3600" b="0" spc="-136" dirty="0">
              <a:solidFill>
                <a:srgbClr val="5E5E5E"/>
              </a:solidFill>
              <a:latin typeface="Helvetica"/>
              <a:sym typeface="Helvetica"/>
            </a:endParaRPr>
          </a:p>
        </p:txBody>
      </p:sp>
      <p:pic>
        <p:nvPicPr>
          <p:cNvPr id="5" name="Picture 4" descr="A flag on the side of a road&#10;&#10;Description automatically generated">
            <a:extLst>
              <a:ext uri="{FF2B5EF4-FFF2-40B4-BE49-F238E27FC236}">
                <a16:creationId xmlns:a16="http://schemas.microsoft.com/office/drawing/2014/main" id="{F1B549B6-E212-784E-BF55-C12FF13E0AB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b="-15"/>
          <a:stretch/>
        </p:blipFill>
        <p:spPr>
          <a:xfrm>
            <a:off x="1" y="2"/>
            <a:ext cx="13609128" cy="13718125"/>
          </a:xfrm>
          <a:prstGeom prst="rect">
            <a:avLst/>
          </a:prstGeom>
        </p:spPr>
      </p:pic>
      <p:sp>
        <p:nvSpPr>
          <p:cNvPr id="31" name="World’s Largest Direct Seller of Telecommunications, Energy &amp; Other Essential Services">
            <a:extLst>
              <a:ext uri="{FF2B5EF4-FFF2-40B4-BE49-F238E27FC236}">
                <a16:creationId xmlns:a16="http://schemas.microsoft.com/office/drawing/2014/main" id="{98557B10-3CDA-1244-8CDF-CFCC48880B39}"/>
              </a:ext>
            </a:extLst>
          </p:cNvPr>
          <p:cNvSpPr txBox="1"/>
          <p:nvPr/>
        </p:nvSpPr>
        <p:spPr>
          <a:xfrm>
            <a:off x="2063335" y="1574501"/>
            <a:ext cx="9482456" cy="778704"/>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lstStyle>
            <a:lvl1pPr defTabSz="457200">
              <a:defRPr sz="4000" b="0" i="1" spc="-39">
                <a:solidFill>
                  <a:srgbClr val="102C53"/>
                </a:solidFill>
                <a:latin typeface="Helvetica"/>
                <a:ea typeface="Helvetica"/>
                <a:cs typeface="Helvetica"/>
                <a:sym typeface="Helvetica"/>
              </a:defRPr>
            </a:lvl1pPr>
          </a:lstStyle>
          <a:p>
            <a:pPr defTabSz="457206">
              <a:defRPr/>
            </a:pPr>
            <a:r>
              <a:rPr lang="en-AU" sz="5400" b="1" i="0" spc="-40" dirty="0">
                <a:solidFill>
                  <a:srgbClr val="FFFFFF"/>
                </a:solidFill>
              </a:rPr>
              <a:t>WORLD’S LARGEST</a:t>
            </a:r>
          </a:p>
          <a:p>
            <a:pPr defTabSz="457206">
              <a:defRPr/>
            </a:pPr>
            <a:r>
              <a:rPr i="0" spc="-40" dirty="0">
                <a:solidFill>
                  <a:srgbClr val="FFFFFF"/>
                </a:solidFill>
                <a:latin typeface="Helvetica Light" panose="020B0403020202020204" pitchFamily="34" charset="0"/>
              </a:rPr>
              <a:t>Direct Seller of Telecommunications, Energy &amp; Other Essential Services</a:t>
            </a:r>
          </a:p>
        </p:txBody>
      </p:sp>
      <p:grpSp>
        <p:nvGrpSpPr>
          <p:cNvPr id="8" name="Group 7">
            <a:extLst>
              <a:ext uri="{FF2B5EF4-FFF2-40B4-BE49-F238E27FC236}">
                <a16:creationId xmlns:a16="http://schemas.microsoft.com/office/drawing/2014/main" id="{D9380AD7-89F7-E348-B521-500ABC71928D}"/>
              </a:ext>
            </a:extLst>
          </p:cNvPr>
          <p:cNvGrpSpPr/>
          <p:nvPr/>
        </p:nvGrpSpPr>
        <p:grpSpPr>
          <a:xfrm>
            <a:off x="1553165" y="12427193"/>
            <a:ext cx="13200987" cy="723814"/>
            <a:chOff x="707366" y="12148636"/>
            <a:chExt cx="13200986" cy="723813"/>
          </a:xfrm>
        </p:grpSpPr>
        <p:sp>
          <p:nvSpPr>
            <p:cNvPr id="9" name="Rounded Rectangle 8">
              <a:extLst>
                <a:ext uri="{FF2B5EF4-FFF2-40B4-BE49-F238E27FC236}">
                  <a16:creationId xmlns:a16="http://schemas.microsoft.com/office/drawing/2014/main" id="{BCB8BB1F-7DC3-3F46-AD46-D97EC55AEED3}"/>
                </a:ext>
              </a:extLst>
            </p:cNvPr>
            <p:cNvSpPr/>
            <p:nvPr/>
          </p:nvSpPr>
          <p:spPr>
            <a:xfrm>
              <a:off x="707366" y="12202055"/>
              <a:ext cx="6359682" cy="670394"/>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821541">
                <a:defRPr/>
              </a:pPr>
              <a:endParaRPr lang="en-US" sz="3000" b="0">
                <a:solidFill>
                  <a:srgbClr val="FFFFFF"/>
                </a:solidFill>
                <a:latin typeface="Helvetica Neue Medium"/>
                <a:ea typeface="Helvetica Neue Medium"/>
                <a:cs typeface="Helvetica Neue Medium"/>
                <a:sym typeface="Helvetica Neue Medium"/>
              </a:endParaRPr>
            </a:p>
          </p:txBody>
        </p:sp>
        <p:pic>
          <p:nvPicPr>
            <p:cNvPr id="4" name="Picture 3" descr="A close up of a logo&#10;&#10;Description automatically generated">
              <a:extLst>
                <a:ext uri="{FF2B5EF4-FFF2-40B4-BE49-F238E27FC236}">
                  <a16:creationId xmlns:a16="http://schemas.microsoft.com/office/drawing/2014/main" id="{697D24BA-AC9A-654C-8963-F3E70B77E86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t="-6748"/>
            <a:stretch/>
          </p:blipFill>
          <p:spPr>
            <a:xfrm>
              <a:off x="923683" y="12222060"/>
              <a:ext cx="807627" cy="564487"/>
            </a:xfrm>
            <a:prstGeom prst="rect">
              <a:avLst/>
            </a:prstGeom>
          </p:spPr>
        </p:pic>
        <p:sp>
          <p:nvSpPr>
            <p:cNvPr id="6" name="Rectangle 5">
              <a:extLst>
                <a:ext uri="{FF2B5EF4-FFF2-40B4-BE49-F238E27FC236}">
                  <a16:creationId xmlns:a16="http://schemas.microsoft.com/office/drawing/2014/main" id="{31DF2463-454E-C74D-B57F-CEC6F91045D4}"/>
                </a:ext>
              </a:extLst>
            </p:cNvPr>
            <p:cNvSpPr/>
            <p:nvPr/>
          </p:nvSpPr>
          <p:spPr>
            <a:xfrm>
              <a:off x="1716353" y="12148636"/>
              <a:ext cx="12191999" cy="666976"/>
            </a:xfrm>
            <a:prstGeom prst="rect">
              <a:avLst/>
            </a:prstGeom>
          </p:spPr>
          <p:txBody>
            <a:bodyPr>
              <a:spAutoFit/>
            </a:bodyPr>
            <a:lstStyle/>
            <a:p>
              <a:pPr algn="l" defTabSz="821541">
                <a:defRPr/>
              </a:pPr>
              <a:r>
                <a:rPr lang="en-AU" sz="1867" b="0" dirty="0">
                  <a:latin typeface="Helvetica" pitchFamily="2" charset="0"/>
                </a:rPr>
                <a:t>Proud member of Direct Selling Association </a:t>
              </a:r>
            </a:p>
            <a:p>
              <a:pPr algn="l" defTabSz="821541">
                <a:defRPr/>
              </a:pPr>
              <a:r>
                <a:rPr lang="en-AU" sz="1867" b="0" dirty="0">
                  <a:latin typeface="Helvetica" pitchFamily="2" charset="0"/>
                </a:rPr>
                <a:t>of New Zealand</a:t>
              </a:r>
            </a:p>
          </p:txBody>
        </p:sp>
      </p:grpSp>
    </p:spTree>
    <p:extLst>
      <p:ext uri="{BB962C8B-B14F-4D97-AF65-F5344CB8AC3E}">
        <p14:creationId xmlns:p14="http://schemas.microsoft.com/office/powerpoint/2010/main" val="202136955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64" name="Essential Residential &amp; Business Services"/>
          <p:cNvSpPr txBox="1"/>
          <p:nvPr/>
        </p:nvSpPr>
        <p:spPr>
          <a:xfrm>
            <a:off x="4448697" y="1210412"/>
            <a:ext cx="15486611" cy="1206227"/>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b="0">
                <a:solidFill>
                  <a:srgbClr val="4F92D3"/>
                </a:solidFill>
                <a:latin typeface="Helvetica"/>
                <a:ea typeface="Helvetica"/>
                <a:cs typeface="Helvetica"/>
                <a:sym typeface="Helvetica"/>
              </a:defRPr>
            </a:lvl1pPr>
          </a:lstStyle>
          <a:p>
            <a:pPr defTabSz="457206"/>
            <a:r>
              <a:rPr sz="6901" b="1" dirty="0">
                <a:latin typeface="Candara" panose="020E0502030303020204" pitchFamily="34" charset="0"/>
              </a:rPr>
              <a:t>Essential Residential &amp; Business Services</a:t>
            </a:r>
          </a:p>
        </p:txBody>
      </p:sp>
      <p:sp>
        <p:nvSpPr>
          <p:cNvPr id="165" name="Line"/>
          <p:cNvSpPr/>
          <p:nvPr/>
        </p:nvSpPr>
        <p:spPr>
          <a:xfrm>
            <a:off x="1545134" y="2515253"/>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panose="020B0503030403020204" pitchFamily="34" charset="0"/>
              <a:ea typeface="Helvetica Neue Medium"/>
              <a:cs typeface="Helvetica Neue Medium"/>
              <a:sym typeface="Helvetica Neue Medium"/>
            </a:endParaRPr>
          </a:p>
        </p:txBody>
      </p:sp>
      <p:sp>
        <p:nvSpPr>
          <p:cNvPr id="180"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1" name="3"/>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2</a:t>
            </a:r>
            <a:endParaRPr dirty="0"/>
          </a:p>
        </p:txBody>
      </p:sp>
      <p:pic>
        <p:nvPicPr>
          <p:cNvPr id="182"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468777" y="12346012"/>
            <a:ext cx="2026899" cy="528419"/>
          </a:xfrm>
          <a:prstGeom prst="rect">
            <a:avLst/>
          </a:prstGeom>
          <a:ln w="12700">
            <a:miter lim="400000"/>
          </a:ln>
        </p:spPr>
      </p:pic>
      <p:pic>
        <p:nvPicPr>
          <p:cNvPr id="45" name="Picture 44"/>
          <p:cNvPicPr>
            <a:picLocks noChangeAspect="1"/>
          </p:cNvPicPr>
          <p:nvPr/>
        </p:nvPicPr>
        <p:blipFill>
          <a:blip r:embed="rId3"/>
          <a:stretch>
            <a:fillRect/>
          </a:stretch>
        </p:blipFill>
        <p:spPr>
          <a:xfrm>
            <a:off x="11598288" y="3820371"/>
            <a:ext cx="1187424" cy="1466821"/>
          </a:xfrm>
          <a:prstGeom prst="rect">
            <a:avLst/>
          </a:prstGeom>
        </p:spPr>
      </p:pic>
      <p:sp>
        <p:nvSpPr>
          <p:cNvPr id="51" name="TextBox 50"/>
          <p:cNvSpPr txBox="1"/>
          <p:nvPr/>
        </p:nvSpPr>
        <p:spPr>
          <a:xfrm>
            <a:off x="10782710" y="5477014"/>
            <a:ext cx="2818587" cy="584775"/>
          </a:xfrm>
          <a:prstGeom prst="rect">
            <a:avLst/>
          </a:prstGeom>
          <a:noFill/>
        </p:spPr>
        <p:txBody>
          <a:bodyPr wrap="square" rtlCol="0">
            <a:spAutoFit/>
          </a:bodyPr>
          <a:lstStyle/>
          <a:p>
            <a:pPr defTabSz="821541"/>
            <a:r>
              <a:rPr lang="en-US" b="0" dirty="0">
                <a:solidFill>
                  <a:srgbClr val="053268"/>
                </a:solidFill>
                <a:latin typeface="Myriad Pro" panose="020B0503030403020204" pitchFamily="34" charset="0"/>
              </a:rPr>
              <a:t>Security</a:t>
            </a:r>
          </a:p>
        </p:txBody>
      </p:sp>
      <p:sp>
        <p:nvSpPr>
          <p:cNvPr id="57" name="Line"/>
          <p:cNvSpPr/>
          <p:nvPr/>
        </p:nvSpPr>
        <p:spPr>
          <a:xfrm>
            <a:off x="1545134" y="7106720"/>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panose="020B0503030403020204" pitchFamily="34" charset="0"/>
              <a:ea typeface="Helvetica Neue Medium"/>
              <a:cs typeface="Helvetica Neue Medium"/>
              <a:sym typeface="Helvetica Neue Medium"/>
            </a:endParaRPr>
          </a:p>
        </p:txBody>
      </p:sp>
      <p:pic>
        <p:nvPicPr>
          <p:cNvPr id="15" name="Picture 14" descr="ADT-Security-Logo-Blue.png">
            <a:extLst>
              <a:ext uri="{FF2B5EF4-FFF2-40B4-BE49-F238E27FC236}">
                <a16:creationId xmlns:a16="http://schemas.microsoft.com/office/drawing/2014/main" id="{815CB4BE-7D3C-254D-A328-0A131B536CA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048144" y="8034984"/>
            <a:ext cx="2287712" cy="2217013"/>
          </a:xfrm>
          <a:prstGeom prst="rect">
            <a:avLst/>
          </a:prstGeom>
        </p:spPr>
      </p:pic>
    </p:spTree>
    <p:extLst>
      <p:ext uri="{BB962C8B-B14F-4D97-AF65-F5344CB8AC3E}">
        <p14:creationId xmlns:p14="http://schemas.microsoft.com/office/powerpoint/2010/main" val="347958020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94" name="Our Business Model"/>
          <p:cNvSpPr txBox="1"/>
          <p:nvPr/>
        </p:nvSpPr>
        <p:spPr>
          <a:xfrm>
            <a:off x="7479342" y="1412379"/>
            <a:ext cx="8941550"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sz="6900" dirty="0">
                <a:solidFill>
                  <a:srgbClr val="4F92D3"/>
                </a:solidFill>
                <a:latin typeface="Helvetica"/>
                <a:sym typeface="Myriad Pro"/>
              </a:rPr>
              <a:t>Our Business Model </a:t>
            </a:r>
          </a:p>
        </p:txBody>
      </p:sp>
      <p:sp>
        <p:nvSpPr>
          <p:cNvPr id="198" name="Линия"/>
          <p:cNvSpPr/>
          <p:nvPr/>
        </p:nvSpPr>
        <p:spPr>
          <a:xfrm>
            <a:off x="1381380" y="2590972"/>
            <a:ext cx="21621240"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grpSp>
        <p:nvGrpSpPr>
          <p:cNvPr id="4" name="Group 3">
            <a:extLst>
              <a:ext uri="{FF2B5EF4-FFF2-40B4-BE49-F238E27FC236}">
                <a16:creationId xmlns:a16="http://schemas.microsoft.com/office/drawing/2014/main" id="{A65798C4-4A1C-40D2-B051-204D3B41A0C3}"/>
              </a:ext>
            </a:extLst>
          </p:cNvPr>
          <p:cNvGrpSpPr/>
          <p:nvPr/>
        </p:nvGrpSpPr>
        <p:grpSpPr>
          <a:xfrm>
            <a:off x="6955642" y="3456995"/>
            <a:ext cx="8169579" cy="9587872"/>
            <a:chOff x="6346042" y="3435436"/>
            <a:chExt cx="8169579" cy="9587872"/>
          </a:xfrm>
        </p:grpSpPr>
        <p:pic>
          <p:nvPicPr>
            <p:cNvPr id="9" name="Picture 8" descr="A picture containing table, drawing&#10;&#10;Description automatically generated">
              <a:extLst>
                <a:ext uri="{FF2B5EF4-FFF2-40B4-BE49-F238E27FC236}">
                  <a16:creationId xmlns:a16="http://schemas.microsoft.com/office/drawing/2014/main" id="{4783D865-1C51-47F3-B609-738E68AA632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46042" y="10410153"/>
              <a:ext cx="8071279" cy="2613155"/>
            </a:xfrm>
            <a:prstGeom prst="rect">
              <a:avLst/>
            </a:prstGeom>
          </p:spPr>
        </p:pic>
        <p:pic>
          <p:nvPicPr>
            <p:cNvPr id="10" name="Picture 9" descr="A picture containing ball, table&#10;&#10;Description automatically generated">
              <a:extLst>
                <a:ext uri="{FF2B5EF4-FFF2-40B4-BE49-F238E27FC236}">
                  <a16:creationId xmlns:a16="http://schemas.microsoft.com/office/drawing/2014/main" id="{765FCC1F-58D5-40CF-96E9-AA5D813F83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46042" y="4616516"/>
              <a:ext cx="8071279" cy="2704475"/>
            </a:xfrm>
            <a:prstGeom prst="rect">
              <a:avLst/>
            </a:prstGeom>
          </p:spPr>
        </p:pic>
        <p:pic>
          <p:nvPicPr>
            <p:cNvPr id="11" name="Picture 10" descr="A close up of a logo&#10;&#10;Description automatically generated">
              <a:extLst>
                <a:ext uri="{FF2B5EF4-FFF2-40B4-BE49-F238E27FC236}">
                  <a16:creationId xmlns:a16="http://schemas.microsoft.com/office/drawing/2014/main" id="{3AF34F41-A05C-4B75-9477-3B74E5BF5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48457" y="7467474"/>
              <a:ext cx="8071279" cy="2690427"/>
            </a:xfrm>
            <a:prstGeom prst="rect">
              <a:avLst/>
            </a:prstGeom>
          </p:spPr>
        </p:pic>
        <p:pic>
          <p:nvPicPr>
            <p:cNvPr id="12" name="Picture 11" descr="A close up of a device&#10;&#10;Description automatically generated">
              <a:extLst>
                <a:ext uri="{FF2B5EF4-FFF2-40B4-BE49-F238E27FC236}">
                  <a16:creationId xmlns:a16="http://schemas.microsoft.com/office/drawing/2014/main" id="{94291CDA-2111-4497-BE7B-1513CFA379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9" y="6592752"/>
              <a:ext cx="459107" cy="1456478"/>
            </a:xfrm>
            <a:prstGeom prst="rect">
              <a:avLst/>
            </a:prstGeom>
          </p:spPr>
        </p:pic>
        <p:pic>
          <p:nvPicPr>
            <p:cNvPr id="13" name="Picture 12" descr="A picture containing clock, meter&#10;&#10;Description automatically generated">
              <a:extLst>
                <a:ext uri="{FF2B5EF4-FFF2-40B4-BE49-F238E27FC236}">
                  <a16:creationId xmlns:a16="http://schemas.microsoft.com/office/drawing/2014/main" id="{57E08E43-D1BF-4648-B15B-1058DB31AF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48320" y="3435436"/>
              <a:ext cx="4912344" cy="1272038"/>
            </a:xfrm>
            <a:prstGeom prst="rect">
              <a:avLst/>
            </a:prstGeom>
          </p:spPr>
        </p:pic>
        <p:pic>
          <p:nvPicPr>
            <p:cNvPr id="14" name="Picture 13" descr="A close up of a device&#10;&#10;Description automatically generated">
              <a:extLst>
                <a:ext uri="{FF2B5EF4-FFF2-40B4-BE49-F238E27FC236}">
                  <a16:creationId xmlns:a16="http://schemas.microsoft.com/office/drawing/2014/main" id="{35385BE1-4682-4FA8-A43D-778A3064F5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8" y="9418511"/>
              <a:ext cx="459107" cy="1456478"/>
            </a:xfrm>
            <a:prstGeom prst="rect">
              <a:avLst/>
            </a:prstGeom>
          </p:spPr>
        </p:pic>
        <p:sp>
          <p:nvSpPr>
            <p:cNvPr id="15" name="Rectangle 14">
              <a:extLst>
                <a:ext uri="{FF2B5EF4-FFF2-40B4-BE49-F238E27FC236}">
                  <a16:creationId xmlns:a16="http://schemas.microsoft.com/office/drawing/2014/main" id="{12C8CC53-D8CD-49FB-92AD-457C1B69F89E}"/>
                </a:ext>
              </a:extLst>
            </p:cNvPr>
            <p:cNvSpPr/>
            <p:nvPr/>
          </p:nvSpPr>
          <p:spPr>
            <a:xfrm>
              <a:off x="7989570" y="5597922"/>
              <a:ext cx="6526051" cy="57599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0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Most Service Providers</a:t>
              </a:r>
            </a:p>
          </p:txBody>
        </p:sp>
        <p:sp>
          <p:nvSpPr>
            <p:cNvPr id="16" name="Rectangle 15">
              <a:extLst>
                <a:ext uri="{FF2B5EF4-FFF2-40B4-BE49-F238E27FC236}">
                  <a16:creationId xmlns:a16="http://schemas.microsoft.com/office/drawing/2014/main" id="{FDA4CA0C-F89D-44E6-AA66-F2342E8A1BE7}"/>
                </a:ext>
              </a:extLst>
            </p:cNvPr>
            <p:cNvSpPr/>
            <p:nvPr/>
          </p:nvSpPr>
          <p:spPr>
            <a:xfrm>
              <a:off x="7772400" y="8247489"/>
              <a:ext cx="6241249" cy="105932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Media &amp; </a:t>
              </a:r>
              <a:r>
                <a:rPr lang="en-US" sz="4400" dirty="0">
                  <a:solidFill>
                    <a:srgbClr val="FFFFFF"/>
                  </a:solidFill>
                  <a:latin typeface="Myriad Pro Bold Condensed" panose="020B0503030403020204" pitchFamily="34" charset="0"/>
                  <a:sym typeface="Myriad Pro"/>
                </a:rPr>
                <a:t>Digital </a:t>
              </a: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Marketing</a:t>
              </a:r>
            </a:p>
          </p:txBody>
        </p:sp>
        <p:sp>
          <p:nvSpPr>
            <p:cNvPr id="17" name="Rectangle 16">
              <a:extLst>
                <a:ext uri="{FF2B5EF4-FFF2-40B4-BE49-F238E27FC236}">
                  <a16:creationId xmlns:a16="http://schemas.microsoft.com/office/drawing/2014/main" id="{0E7F859C-0836-49CB-AA47-69ED742CD9EF}"/>
                </a:ext>
              </a:extLst>
            </p:cNvPr>
            <p:cNvSpPr/>
            <p:nvPr/>
          </p:nvSpPr>
          <p:spPr>
            <a:xfrm>
              <a:off x="8460017" y="11406709"/>
              <a:ext cx="4912344" cy="62004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5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CUSTOMERS</a:t>
              </a:r>
            </a:p>
          </p:txBody>
        </p:sp>
      </p:grpSp>
      <p:grpSp>
        <p:nvGrpSpPr>
          <p:cNvPr id="5" name="Group 4">
            <a:extLst>
              <a:ext uri="{FF2B5EF4-FFF2-40B4-BE49-F238E27FC236}">
                <a16:creationId xmlns:a16="http://schemas.microsoft.com/office/drawing/2014/main" id="{E787CD03-C39C-452E-9410-846D58524E23}"/>
              </a:ext>
            </a:extLst>
          </p:cNvPr>
          <p:cNvGrpSpPr/>
          <p:nvPr/>
        </p:nvGrpSpPr>
        <p:grpSpPr>
          <a:xfrm>
            <a:off x="8482703" y="3769566"/>
            <a:ext cx="10484944" cy="8625837"/>
            <a:chOff x="7769563" y="3765164"/>
            <a:chExt cx="10484944" cy="8625837"/>
          </a:xfrm>
        </p:grpSpPr>
        <p:pic>
          <p:nvPicPr>
            <p:cNvPr id="18" name="Picture 17" descr="A picture containing sitting, table, computer, red&#10;&#10;Description automatically generated">
              <a:extLst>
                <a:ext uri="{FF2B5EF4-FFF2-40B4-BE49-F238E27FC236}">
                  <a16:creationId xmlns:a16="http://schemas.microsoft.com/office/drawing/2014/main" id="{8A5E741F-EE9F-4533-81AC-B003778762D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69563" y="7392626"/>
              <a:ext cx="6060737" cy="2525404"/>
            </a:xfrm>
            <a:prstGeom prst="rect">
              <a:avLst/>
            </a:prstGeom>
          </p:spPr>
        </p:pic>
        <p:pic>
          <p:nvPicPr>
            <p:cNvPr id="20" name="Picture 19" descr="A picture containing clock&#10;&#10;Description automatically generated">
              <a:extLst>
                <a:ext uri="{FF2B5EF4-FFF2-40B4-BE49-F238E27FC236}">
                  <a16:creationId xmlns:a16="http://schemas.microsoft.com/office/drawing/2014/main" id="{676A4C66-DDA0-47AC-B1C2-F4417D7831D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50290" y="3765164"/>
              <a:ext cx="3777919" cy="2691294"/>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D17DE796-FFBB-4779-A087-F5FC29625F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325881" y="9705951"/>
              <a:ext cx="2822424" cy="2685050"/>
            </a:xfrm>
            <a:prstGeom prst="rect">
              <a:avLst/>
            </a:prstGeom>
          </p:spPr>
        </p:pic>
        <p:pic>
          <p:nvPicPr>
            <p:cNvPr id="22" name="Picture 21" descr="A picture containing drawing&#10;&#10;Description automatically generated">
              <a:extLst>
                <a:ext uri="{FF2B5EF4-FFF2-40B4-BE49-F238E27FC236}">
                  <a16:creationId xmlns:a16="http://schemas.microsoft.com/office/drawing/2014/main" id="{518C1C9A-9CC4-4EBC-94B4-5E3062D3040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272300" y="6478027"/>
              <a:ext cx="2982207" cy="3099411"/>
            </a:xfrm>
            <a:prstGeom prst="rect">
              <a:avLst/>
            </a:prstGeom>
          </p:spPr>
        </p:pic>
        <p:pic>
          <p:nvPicPr>
            <p:cNvPr id="24" name="Picture 23" descr="A close up of a logo&#10;&#10;Description automatically generated">
              <a:extLst>
                <a:ext uri="{FF2B5EF4-FFF2-40B4-BE49-F238E27FC236}">
                  <a16:creationId xmlns:a16="http://schemas.microsoft.com/office/drawing/2014/main" id="{E9736DF8-4251-4506-8345-83FA0ED573FB}"/>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5453623" y="7175507"/>
              <a:ext cx="871729" cy="1632864"/>
            </a:xfrm>
            <a:prstGeom prst="rect">
              <a:avLst/>
            </a:prstGeom>
          </p:spPr>
        </p:pic>
        <p:sp>
          <p:nvSpPr>
            <p:cNvPr id="25" name="Rectangle 24">
              <a:extLst>
                <a:ext uri="{FF2B5EF4-FFF2-40B4-BE49-F238E27FC236}">
                  <a16:creationId xmlns:a16="http://schemas.microsoft.com/office/drawing/2014/main" id="{7C2FED42-CA3C-4B26-AA3B-B0A474D9A310}"/>
                </a:ext>
              </a:extLst>
            </p:cNvPr>
            <p:cNvSpPr/>
            <p:nvPr/>
          </p:nvSpPr>
          <p:spPr>
            <a:xfrm>
              <a:off x="16254520" y="7991939"/>
              <a:ext cx="1995317" cy="63696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65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YOU</a:t>
              </a:r>
            </a:p>
          </p:txBody>
        </p:sp>
      </p:grpSp>
      <p:sp>
        <p:nvSpPr>
          <p:cNvPr id="26" name="Circle">
            <a:extLst>
              <a:ext uri="{FF2B5EF4-FFF2-40B4-BE49-F238E27FC236}">
                <a16:creationId xmlns:a16="http://schemas.microsoft.com/office/drawing/2014/main" id="{8404D387-AC25-A54A-8F40-0B52FBB1D272}"/>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 name="6">
            <a:extLst>
              <a:ext uri="{FF2B5EF4-FFF2-40B4-BE49-F238E27FC236}">
                <a16:creationId xmlns:a16="http://schemas.microsoft.com/office/drawing/2014/main" id="{03ABA1B1-6A76-B842-A66E-2AA0F2D869D1}"/>
              </a:ext>
            </a:extLst>
          </p:cNvPr>
          <p:cNvSpPr txBox="1"/>
          <p:nvPr/>
        </p:nvSpPr>
        <p:spPr>
          <a:xfrm>
            <a:off x="770787" y="605679"/>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3</a:t>
            </a:r>
            <a:endParaRPr dirty="0"/>
          </a:p>
        </p:txBody>
      </p:sp>
    </p:spTree>
    <p:extLst>
      <p:ext uri="{BB962C8B-B14F-4D97-AF65-F5344CB8AC3E}">
        <p14:creationId xmlns:p14="http://schemas.microsoft.com/office/powerpoint/2010/main" val="9327190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43" name="Become an Independent Business Owner (IBO)"/>
          <p:cNvSpPr txBox="1"/>
          <p:nvPr/>
        </p:nvSpPr>
        <p:spPr>
          <a:xfrm>
            <a:off x="2792040" y="1215032"/>
            <a:ext cx="18799920" cy="11969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b="0" dirty="0">
                <a:solidFill>
                  <a:srgbClr val="4E92D4"/>
                </a:solidFill>
              </a:rPr>
              <a:t>Become an </a:t>
            </a:r>
            <a:r>
              <a:rPr dirty="0">
                <a:solidFill>
                  <a:srgbClr val="4E92D4"/>
                </a:solidFill>
              </a:rPr>
              <a:t>Independent Business Owner (IBO)</a:t>
            </a:r>
          </a:p>
        </p:txBody>
      </p:sp>
      <p:sp>
        <p:nvSpPr>
          <p:cNvPr id="244"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51"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52" name="4"/>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4</a:t>
            </a:r>
            <a:endParaRPr dirty="0"/>
          </a:p>
        </p:txBody>
      </p:sp>
      <p:pic>
        <p:nvPicPr>
          <p:cNvPr id="16"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grpSp>
        <p:nvGrpSpPr>
          <p:cNvPr id="17" name="Группа">
            <a:extLst>
              <a:ext uri="{FF2B5EF4-FFF2-40B4-BE49-F238E27FC236}">
                <a16:creationId xmlns:a16="http://schemas.microsoft.com/office/drawing/2014/main" id="{234A9C3F-14B8-3541-8D56-0074A6EE2256}"/>
              </a:ext>
            </a:extLst>
          </p:cNvPr>
          <p:cNvGrpSpPr/>
          <p:nvPr/>
        </p:nvGrpSpPr>
        <p:grpSpPr>
          <a:xfrm>
            <a:off x="4390786" y="4191457"/>
            <a:ext cx="15581164" cy="7969736"/>
            <a:chOff x="0" y="-138530"/>
            <a:chExt cx="15581163" cy="7969734"/>
          </a:xfrm>
        </p:grpSpPr>
        <p:sp>
          <p:nvSpPr>
            <p:cNvPr id="18" name="Personalized Website">
              <a:extLst>
                <a:ext uri="{FF2B5EF4-FFF2-40B4-BE49-F238E27FC236}">
                  <a16:creationId xmlns:a16="http://schemas.microsoft.com/office/drawing/2014/main" id="{B3B623C0-A647-794D-AE41-1CD07273B4BB}"/>
                </a:ext>
              </a:extLst>
            </p:cNvPr>
            <p:cNvSpPr txBox="1"/>
            <p:nvPr/>
          </p:nvSpPr>
          <p:spPr>
            <a:xfrm>
              <a:off x="1394503" y="1650230"/>
              <a:ext cx="3862189"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err="1">
                  <a:solidFill>
                    <a:srgbClr val="5E5E5D"/>
                  </a:solidFill>
                </a:rPr>
                <a:t>Personali</a:t>
              </a:r>
              <a:r>
                <a:rPr lang="en-AU" sz="5000" b="0" dirty="0">
                  <a:solidFill>
                    <a:srgbClr val="5E5E5D"/>
                  </a:solidFill>
                </a:rPr>
                <a:t>s</a:t>
              </a:r>
              <a:r>
                <a:rPr sz="5000" b="0" dirty="0">
                  <a:solidFill>
                    <a:srgbClr val="5E5E5D"/>
                  </a:solidFill>
                </a:rPr>
                <a:t>ed Website</a:t>
              </a:r>
            </a:p>
          </p:txBody>
        </p:sp>
        <p:sp>
          <p:nvSpPr>
            <p:cNvPr id="19" name="Compass App &amp;  Marketing Tools">
              <a:extLst>
                <a:ext uri="{FF2B5EF4-FFF2-40B4-BE49-F238E27FC236}">
                  <a16:creationId xmlns:a16="http://schemas.microsoft.com/office/drawing/2014/main" id="{452920B0-5FB6-0541-9191-B85E161D39A3}"/>
                </a:ext>
              </a:extLst>
            </p:cNvPr>
            <p:cNvSpPr txBox="1"/>
            <p:nvPr/>
          </p:nvSpPr>
          <p:spPr>
            <a:xfrm>
              <a:off x="8938951" y="5836264"/>
              <a:ext cx="5511152" cy="1994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AU" sz="5000" b="0" dirty="0">
                  <a:solidFill>
                    <a:srgbClr val="5E5E5D"/>
                  </a:solidFill>
                </a:rPr>
                <a:t>Compass Online &amp; </a:t>
              </a:r>
              <a:br>
                <a:rPr lang="en-AU" sz="5000" b="0" dirty="0">
                  <a:solidFill>
                    <a:srgbClr val="5E5E5D"/>
                  </a:solidFill>
                </a:rPr>
              </a:br>
              <a:r>
                <a:rPr lang="en-AU" sz="5000" b="0" dirty="0">
                  <a:solidFill>
                    <a:srgbClr val="5E5E5D"/>
                  </a:solidFill>
                </a:rPr>
                <a:t>Marketing Tools</a:t>
              </a:r>
              <a:endParaRPr sz="5000" b="0" dirty="0">
                <a:solidFill>
                  <a:srgbClr val="5E5E5D"/>
                </a:solidFill>
              </a:endParaRPr>
            </a:p>
          </p:txBody>
        </p:sp>
        <p:pic>
          <p:nvPicPr>
            <p:cNvPr id="20" name="Изображение" descr="Изображение">
              <a:extLst>
                <a:ext uri="{FF2B5EF4-FFF2-40B4-BE49-F238E27FC236}">
                  <a16:creationId xmlns:a16="http://schemas.microsoft.com/office/drawing/2014/main" id="{125795F1-DA18-A140-BD8E-EBE2A66DC26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28584" y="1675"/>
              <a:ext cx="1718718" cy="1416306"/>
            </a:xfrm>
            <a:prstGeom prst="rect">
              <a:avLst/>
            </a:prstGeom>
            <a:ln w="12700" cap="flat">
              <a:noFill/>
              <a:miter lim="400000"/>
            </a:ln>
            <a:effectLst/>
          </p:spPr>
        </p:pic>
        <p:sp>
          <p:nvSpPr>
            <p:cNvPr id="22" name="Линия">
              <a:extLst>
                <a:ext uri="{FF2B5EF4-FFF2-40B4-BE49-F238E27FC236}">
                  <a16:creationId xmlns:a16="http://schemas.microsoft.com/office/drawing/2014/main" id="{9F66B4E5-CB4B-624A-A4F5-3C15DF219AD1}"/>
                </a:ext>
              </a:extLst>
            </p:cNvPr>
            <p:cNvSpPr/>
            <p:nvPr/>
          </p:nvSpPr>
          <p:spPr>
            <a:xfrm flipH="1">
              <a:off x="7790581" y="384809"/>
              <a:ext cx="1" cy="7297362"/>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sp>
          <p:nvSpPr>
            <p:cNvPr id="23" name="Линия">
              <a:extLst>
                <a:ext uri="{FF2B5EF4-FFF2-40B4-BE49-F238E27FC236}">
                  <a16:creationId xmlns:a16="http://schemas.microsoft.com/office/drawing/2014/main" id="{E220C562-CC3F-6146-AD57-418FB754C61E}"/>
                </a:ext>
              </a:extLst>
            </p:cNvPr>
            <p:cNvSpPr/>
            <p:nvPr/>
          </p:nvSpPr>
          <p:spPr>
            <a:xfrm>
              <a:off x="0" y="3517488"/>
              <a:ext cx="15581163" cy="1"/>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pic>
          <p:nvPicPr>
            <p:cNvPr id="24" name="Изображение" descr="Изображение">
              <a:extLst>
                <a:ext uri="{FF2B5EF4-FFF2-40B4-BE49-F238E27FC236}">
                  <a16:creationId xmlns:a16="http://schemas.microsoft.com/office/drawing/2014/main" id="{CCC75D10-E40B-F649-A290-B626EB9CA80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59674" y="4439491"/>
              <a:ext cx="1875322" cy="1009856"/>
            </a:xfrm>
            <a:prstGeom prst="rect">
              <a:avLst/>
            </a:prstGeom>
            <a:ln w="12700" cap="flat">
              <a:noFill/>
              <a:miter lim="400000"/>
            </a:ln>
            <a:effectLst/>
          </p:spPr>
        </p:pic>
        <p:sp>
          <p:nvSpPr>
            <p:cNvPr id="25" name="Complete Business Tracking &amp; Reporting">
              <a:extLst>
                <a:ext uri="{FF2B5EF4-FFF2-40B4-BE49-F238E27FC236}">
                  <a16:creationId xmlns:a16="http://schemas.microsoft.com/office/drawing/2014/main" id="{248150D5-9326-B14E-B39D-42EEDD4261AB}"/>
                </a:ext>
              </a:extLst>
            </p:cNvPr>
            <p:cNvSpPr txBox="1"/>
            <p:nvPr/>
          </p:nvSpPr>
          <p:spPr>
            <a:xfrm>
              <a:off x="390053" y="6080919"/>
              <a:ext cx="587108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sz="5000" b="0" dirty="0">
                  <a:solidFill>
                    <a:srgbClr val="5E5E5D"/>
                  </a:solidFill>
                </a:rPr>
                <a:t>Complete Business</a:t>
              </a:r>
              <a:br>
                <a:rPr sz="5000" b="0" dirty="0">
                  <a:solidFill>
                    <a:srgbClr val="5E5E5D"/>
                  </a:solidFill>
                </a:rPr>
              </a:br>
              <a:r>
                <a:rPr sz="5000" b="0" dirty="0">
                  <a:solidFill>
                    <a:srgbClr val="5E5E5D"/>
                  </a:solidFill>
                </a:rPr>
                <a:t>Tracking &amp; Reporting</a:t>
              </a:r>
            </a:p>
          </p:txBody>
        </p:sp>
        <p:pic>
          <p:nvPicPr>
            <p:cNvPr id="26" name="Изображение" descr="Изображение">
              <a:extLst>
                <a:ext uri="{FF2B5EF4-FFF2-40B4-BE49-F238E27FC236}">
                  <a16:creationId xmlns:a16="http://schemas.microsoft.com/office/drawing/2014/main" id="{84D75F61-1528-2C4C-B9FD-A2B3768B0424}"/>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707826" y="-138530"/>
              <a:ext cx="1878670" cy="1671725"/>
            </a:xfrm>
            <a:prstGeom prst="rect">
              <a:avLst/>
            </a:prstGeom>
            <a:ln w="12700" cap="flat">
              <a:noFill/>
              <a:miter lim="400000"/>
            </a:ln>
            <a:effectLst/>
          </p:spPr>
        </p:pic>
        <p:sp>
          <p:nvSpPr>
            <p:cNvPr id="27" name="Complete Customer Support">
              <a:extLst>
                <a:ext uri="{FF2B5EF4-FFF2-40B4-BE49-F238E27FC236}">
                  <a16:creationId xmlns:a16="http://schemas.microsoft.com/office/drawing/2014/main" id="{E1452E0E-9073-B141-8BFF-132417AA10E0}"/>
                </a:ext>
              </a:extLst>
            </p:cNvPr>
            <p:cNvSpPr txBox="1"/>
            <p:nvPr/>
          </p:nvSpPr>
          <p:spPr>
            <a:xfrm>
              <a:off x="8746113" y="1775198"/>
              <a:ext cx="580209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a:solidFill>
                    <a:srgbClr val="5E5E5D"/>
                  </a:solidFill>
                </a:rPr>
                <a:t>Complete Customer Support</a:t>
              </a:r>
            </a:p>
          </p:txBody>
        </p:sp>
      </p:grpSp>
      <p:pic>
        <p:nvPicPr>
          <p:cNvPr id="28" name="Изображение" descr="Изображение">
            <a:extLst>
              <a:ext uri="{FF2B5EF4-FFF2-40B4-BE49-F238E27FC236}">
                <a16:creationId xmlns:a16="http://schemas.microsoft.com/office/drawing/2014/main" id="{6AD8705D-0D55-5C41-BAD2-F56D2596959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389750" y="8769479"/>
            <a:ext cx="1296396" cy="1354247"/>
          </a:xfrm>
          <a:prstGeom prst="rect">
            <a:avLst/>
          </a:prstGeom>
          <a:ln w="12700" cap="flat">
            <a:noFill/>
            <a:miter lim="400000"/>
          </a:ln>
          <a:effectLst/>
        </p:spPr>
      </p:pic>
      <p:sp>
        <p:nvSpPr>
          <p:cNvPr id="21" name="Circle">
            <a:extLst>
              <a:ext uri="{FF2B5EF4-FFF2-40B4-BE49-F238E27FC236}">
                <a16:creationId xmlns:a16="http://schemas.microsoft.com/office/drawing/2014/main" id="{C12DCD9A-1165-314E-AABE-4762A2A447FB}"/>
              </a:ext>
            </a:extLst>
          </p:cNvPr>
          <p:cNvSpPr/>
          <p:nvPr/>
        </p:nvSpPr>
        <p:spPr>
          <a:xfrm rot="499010">
            <a:off x="19203569" y="3078032"/>
            <a:ext cx="4530404" cy="4423692"/>
          </a:xfrm>
          <a:prstGeom prst="ellipse">
            <a:avLst/>
          </a:prstGeom>
          <a:noFill/>
          <a:ln w="190500" cap="flat">
            <a:solidFill>
              <a:srgbClr val="5079BC"/>
            </a:solidFill>
            <a:prstDash val="solid"/>
            <a:miter lim="400000"/>
          </a:ln>
          <a:effectLst/>
        </p:spPr>
        <p:txBody>
          <a:bodyPr wrap="square" lIns="71437" tIns="71437" rIns="71437" bIns="71437" numCol="1" anchor="ctr">
            <a:noAutofit/>
          </a:bodyPr>
          <a:lstStyle/>
          <a:p>
            <a:pPr>
              <a:defRPr sz="3000" b="0">
                <a:solidFill>
                  <a:srgbClr val="67C8C6"/>
                </a:solidFill>
                <a:latin typeface="+mn-lt"/>
                <a:ea typeface="+mn-ea"/>
                <a:cs typeface="+mn-cs"/>
                <a:sym typeface="Helvetica Neue Medium"/>
              </a:defRPr>
            </a:pPr>
            <a:endParaRPr/>
          </a:p>
        </p:txBody>
      </p:sp>
      <p:sp>
        <p:nvSpPr>
          <p:cNvPr id="29" name="$499">
            <a:extLst>
              <a:ext uri="{FF2B5EF4-FFF2-40B4-BE49-F238E27FC236}">
                <a16:creationId xmlns:a16="http://schemas.microsoft.com/office/drawing/2014/main" id="{C2A0C88D-1FBB-E144-8197-4C186D34513F}"/>
              </a:ext>
            </a:extLst>
          </p:cNvPr>
          <p:cNvSpPr txBox="1"/>
          <p:nvPr/>
        </p:nvSpPr>
        <p:spPr>
          <a:xfrm rot="499010">
            <a:off x="19158626" y="4219579"/>
            <a:ext cx="4620288" cy="26064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spAutoFit/>
          </a:bodyPr>
          <a:lstStyle>
            <a:lvl1pPr>
              <a:defRPr sz="8900">
                <a:solidFill>
                  <a:srgbClr val="5079BC"/>
                </a:solidFill>
              </a:defRPr>
            </a:lvl1pPr>
          </a:lstStyle>
          <a:p>
            <a:pPr marL="72000"/>
            <a:r>
              <a:rPr lang="en-AU" sz="3200" b="0" dirty="0"/>
              <a:t>One off payment </a:t>
            </a:r>
          </a:p>
          <a:p>
            <a:pPr marL="72000"/>
            <a:r>
              <a:rPr lang="en-AU" sz="3200" b="0" dirty="0"/>
              <a:t>of </a:t>
            </a:r>
            <a:r>
              <a:rPr lang="en-AU" sz="6000" dirty="0"/>
              <a:t>$287.50</a:t>
            </a:r>
            <a:br>
              <a:rPr lang="en-AU" sz="4000" b="0" dirty="0"/>
            </a:br>
            <a:r>
              <a:rPr lang="en-AU" sz="2800" b="0" dirty="0"/>
              <a:t>+ $23/month Business Support Fee</a:t>
            </a:r>
            <a:r>
              <a:rPr lang="en-AU" sz="4000" b="0" dirty="0"/>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ecome an Independent Business Owner (IBO)">
            <a:extLst>
              <a:ext uri="{FF2B5EF4-FFF2-40B4-BE49-F238E27FC236}">
                <a16:creationId xmlns:a16="http://schemas.microsoft.com/office/drawing/2014/main" id="{6C4E7C4C-C493-924D-81BB-BD8BA0C60F92}"/>
              </a:ext>
            </a:extLst>
          </p:cNvPr>
          <p:cNvSpPr txBox="1"/>
          <p:nvPr/>
        </p:nvSpPr>
        <p:spPr>
          <a:xfrm>
            <a:off x="4771163" y="1210471"/>
            <a:ext cx="14841691"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lang="en-AU" dirty="0">
                <a:solidFill>
                  <a:srgbClr val="4E92D4"/>
                </a:solidFill>
              </a:rPr>
              <a:t>You Get Your Own Online Business!</a:t>
            </a:r>
            <a:endParaRPr dirty="0">
              <a:solidFill>
                <a:srgbClr val="4E92D4"/>
              </a:solidFill>
            </a:endParaRPr>
          </a:p>
        </p:txBody>
      </p:sp>
      <p:sp>
        <p:nvSpPr>
          <p:cNvPr id="8" name="Line">
            <a:extLst>
              <a:ext uri="{FF2B5EF4-FFF2-40B4-BE49-F238E27FC236}">
                <a16:creationId xmlns:a16="http://schemas.microsoft.com/office/drawing/2014/main" id="{F9DF2FD1-7A90-C140-AA38-94B6FBF1255E}"/>
              </a:ext>
            </a:extLst>
          </p:cNvPr>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0" name="4">
            <a:extLst>
              <a:ext uri="{FF2B5EF4-FFF2-40B4-BE49-F238E27FC236}">
                <a16:creationId xmlns:a16="http://schemas.microsoft.com/office/drawing/2014/main" id="{DD564D3D-52BD-D54A-9E0F-76C10FE87DD8}"/>
              </a:ext>
            </a:extLst>
          </p:cNvPr>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5</a:t>
            </a:r>
            <a:endParaRPr dirty="0"/>
          </a:p>
        </p:txBody>
      </p:sp>
      <p:sp>
        <p:nvSpPr>
          <p:cNvPr id="5" name="Rectangle 4">
            <a:extLst>
              <a:ext uri="{FF2B5EF4-FFF2-40B4-BE49-F238E27FC236}">
                <a16:creationId xmlns:a16="http://schemas.microsoft.com/office/drawing/2014/main" id="{EA1A8D16-7B0B-344A-9437-C7FBD3654115}"/>
              </a:ext>
            </a:extLst>
          </p:cNvPr>
          <p:cNvSpPr/>
          <p:nvPr/>
        </p:nvSpPr>
        <p:spPr>
          <a:xfrm>
            <a:off x="5731764" y="11521405"/>
            <a:ext cx="886968" cy="316054"/>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Picture 8" descr="ACN-Web-Devices.png">
            <a:extLst>
              <a:ext uri="{FF2B5EF4-FFF2-40B4-BE49-F238E27FC236}">
                <a16:creationId xmlns:a16="http://schemas.microsoft.com/office/drawing/2014/main" id="{7E055C70-D6D2-834D-BC05-88CB29667B7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2439" y="2416569"/>
            <a:ext cx="22679121" cy="11534333"/>
          </a:xfrm>
          <a:prstGeom prst="rect">
            <a:avLst/>
          </a:prstGeom>
        </p:spPr>
      </p:pic>
      <p:pic>
        <p:nvPicPr>
          <p:cNvPr id="11" name="Picture 10">
            <a:extLst>
              <a:ext uri="{FF2B5EF4-FFF2-40B4-BE49-F238E27FC236}">
                <a16:creationId xmlns:a16="http://schemas.microsoft.com/office/drawing/2014/main" id="{77011426-1478-544A-99C0-8360F856609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5167006" y="4081399"/>
            <a:ext cx="2206593" cy="414574"/>
          </a:xfrm>
          <a:prstGeom prst="rect">
            <a:avLst/>
          </a:prstGeom>
        </p:spPr>
      </p:pic>
    </p:spTree>
    <p:extLst>
      <p:ext uri="{BB962C8B-B14F-4D97-AF65-F5344CB8AC3E}">
        <p14:creationId xmlns:p14="http://schemas.microsoft.com/office/powerpoint/2010/main" val="315491126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4254734" y="1605060"/>
            <a:ext cx="1587453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latin typeface="Helvetica" pitchFamily="2" charset="0"/>
              </a:rPr>
              <a:t>Monthly Personal Customer Bonuses</a:t>
            </a:r>
            <a:endParaRPr sz="6901" dirty="0">
              <a:solidFill>
                <a:srgbClr val="000000">
                  <a:alpha val="84705"/>
                </a:srgbClr>
              </a:solidFill>
              <a:latin typeface="Helvetica" pitchFamily="2" charset="0"/>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6804191" y="12647604"/>
            <a:ext cx="11214607"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defRPr/>
            </a:pPr>
            <a:r>
              <a:rPr lang="en-AU" dirty="0"/>
              <a:t>*</a:t>
            </a:r>
            <a:r>
              <a:rPr dirty="0"/>
              <a:t>Refer to the ACN </a:t>
            </a:r>
            <a:r>
              <a:rPr lang="en-AU" dirty="0"/>
              <a:t>Promotional Bonuses </a:t>
            </a:r>
            <a:r>
              <a:rPr dirty="0"/>
              <a:t>for </a:t>
            </a:r>
            <a:r>
              <a:rPr lang="en-AU" dirty="0"/>
              <a:t>c</a:t>
            </a:r>
            <a:r>
              <a:rPr dirty="0"/>
              <a:t>omplete </a:t>
            </a:r>
            <a:r>
              <a:rPr lang="en-AU" dirty="0"/>
              <a:t>d</a:t>
            </a:r>
            <a:r>
              <a:rPr dirty="0" err="1"/>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1" name="Circle">
            <a:extLst>
              <a:ext uri="{FF2B5EF4-FFF2-40B4-BE49-F238E27FC236}">
                <a16:creationId xmlns:a16="http://schemas.microsoft.com/office/drawing/2014/main" id="{16E4BB33-6CFF-C34F-AB70-16DFD85B6A19}"/>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6">
            <a:extLst>
              <a:ext uri="{FF2B5EF4-FFF2-40B4-BE49-F238E27FC236}">
                <a16:creationId xmlns:a16="http://schemas.microsoft.com/office/drawing/2014/main" id="{D76E8553-6322-B246-B576-14C55444EFCA}"/>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defRPr/>
            </a:pPr>
            <a:r>
              <a:rPr lang="en-AU" dirty="0"/>
              <a:t>5</a:t>
            </a:r>
            <a:endParaRPr dirty="0"/>
          </a:p>
        </p:txBody>
      </p:sp>
      <p:pic>
        <p:nvPicPr>
          <p:cNvPr id="3" name="Picture 2" descr="A picture containing drawing&#10;&#10;Description automatically generated">
            <a:extLst>
              <a:ext uri="{FF2B5EF4-FFF2-40B4-BE49-F238E27FC236}">
                <a16:creationId xmlns:a16="http://schemas.microsoft.com/office/drawing/2014/main" id="{316B5142-0999-C84A-98DA-F6E849656EE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250392" y="6105989"/>
            <a:ext cx="6043867" cy="2822517"/>
          </a:xfrm>
          <a:prstGeom prst="rect">
            <a:avLst/>
          </a:prstGeom>
        </p:spPr>
      </p:pic>
      <p:sp>
        <p:nvSpPr>
          <p:cNvPr id="10" name="Complete Business Tracking &amp; Reporting">
            <a:extLst>
              <a:ext uri="{FF2B5EF4-FFF2-40B4-BE49-F238E27FC236}">
                <a16:creationId xmlns:a16="http://schemas.microsoft.com/office/drawing/2014/main" id="{384F3ABA-583B-7342-B2C7-FFD7945E27BA}"/>
              </a:ext>
            </a:extLst>
          </p:cNvPr>
          <p:cNvSpPr txBox="1"/>
          <p:nvPr/>
        </p:nvSpPr>
        <p:spPr>
          <a:xfrm>
            <a:off x="8339271" y="2681554"/>
            <a:ext cx="7705461"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i="1" dirty="0">
                <a:solidFill>
                  <a:srgbClr val="5E5E5D"/>
                </a:solidFill>
              </a:rPr>
              <a:t>Acquire Customers totaling:</a:t>
            </a:r>
            <a:endParaRPr sz="5000" b="0" i="1" dirty="0">
              <a:solidFill>
                <a:srgbClr val="5E5E5D"/>
              </a:solidFill>
            </a:endParaRPr>
          </a:p>
        </p:txBody>
      </p:sp>
      <p:sp>
        <p:nvSpPr>
          <p:cNvPr id="12" name="Rectangle 11">
            <a:extLst>
              <a:ext uri="{FF2B5EF4-FFF2-40B4-BE49-F238E27FC236}">
                <a16:creationId xmlns:a16="http://schemas.microsoft.com/office/drawing/2014/main" id="{97DE8224-50E2-B44E-B6C1-7771EE6BC48B}"/>
              </a:ext>
            </a:extLst>
          </p:cNvPr>
          <p:cNvSpPr/>
          <p:nvPr/>
        </p:nvSpPr>
        <p:spPr>
          <a:xfrm>
            <a:off x="3544881" y="7120157"/>
            <a:ext cx="6341191" cy="1446550"/>
          </a:xfrm>
          <a:prstGeom prst="rect">
            <a:avLst/>
          </a:prstGeom>
        </p:spPr>
        <p:txBody>
          <a:bodyPr wrap="none">
            <a:spAutoFit/>
          </a:bodyPr>
          <a:lstStyle/>
          <a:p>
            <a:r>
              <a:rPr lang="en-US" sz="4400" dirty="0">
                <a:solidFill>
                  <a:srgbClr val="4E92D4"/>
                </a:solidFill>
              </a:rPr>
              <a:t>Plus $100 for every</a:t>
            </a:r>
          </a:p>
          <a:p>
            <a:r>
              <a:rPr lang="en-US" sz="4400" dirty="0">
                <a:solidFill>
                  <a:srgbClr val="4E92D4"/>
                </a:solidFill>
              </a:rPr>
              <a:t>additional 3 Services</a:t>
            </a:r>
          </a:p>
        </p:txBody>
      </p:sp>
      <p:sp>
        <p:nvSpPr>
          <p:cNvPr id="13" name="Complete Business Tracking &amp; Reporting">
            <a:extLst>
              <a:ext uri="{FF2B5EF4-FFF2-40B4-BE49-F238E27FC236}">
                <a16:creationId xmlns:a16="http://schemas.microsoft.com/office/drawing/2014/main" id="{4EC28A1D-AA40-3845-80E2-DBBD1BDB5F01}"/>
              </a:ext>
            </a:extLst>
          </p:cNvPr>
          <p:cNvSpPr txBox="1"/>
          <p:nvPr/>
        </p:nvSpPr>
        <p:spPr>
          <a:xfrm>
            <a:off x="2629874" y="5775320"/>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5 Services = </a:t>
            </a:r>
            <a:r>
              <a:rPr lang="en-US" sz="5000" dirty="0">
                <a:solidFill>
                  <a:srgbClr val="5E5E5D"/>
                </a:solidFill>
              </a:rPr>
              <a:t>$150</a:t>
            </a:r>
            <a:endParaRPr sz="5000" dirty="0">
              <a:solidFill>
                <a:srgbClr val="5E5E5D"/>
              </a:solidFill>
            </a:endParaRPr>
          </a:p>
        </p:txBody>
      </p:sp>
      <p:sp>
        <p:nvSpPr>
          <p:cNvPr id="15" name="Complete Business Tracking &amp; Reporting">
            <a:extLst>
              <a:ext uri="{FF2B5EF4-FFF2-40B4-BE49-F238E27FC236}">
                <a16:creationId xmlns:a16="http://schemas.microsoft.com/office/drawing/2014/main" id="{47EC9797-8124-5E40-8D0D-3B4058D0C925}"/>
              </a:ext>
            </a:extLst>
          </p:cNvPr>
          <p:cNvSpPr txBox="1"/>
          <p:nvPr/>
        </p:nvSpPr>
        <p:spPr>
          <a:xfrm>
            <a:off x="2465755" y="4775871"/>
            <a:ext cx="8476007" cy="1131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3 Services = </a:t>
            </a:r>
            <a:r>
              <a:rPr lang="en-US" sz="5000" dirty="0">
                <a:solidFill>
                  <a:srgbClr val="5E5E5D"/>
                </a:solidFill>
              </a:rPr>
              <a:t>$75</a:t>
            </a:r>
            <a:endParaRPr sz="5000" dirty="0">
              <a:solidFill>
                <a:srgbClr val="5E5E5D"/>
              </a:solidFill>
            </a:endParaRPr>
          </a:p>
        </p:txBody>
      </p:sp>
      <p:sp>
        <p:nvSpPr>
          <p:cNvPr id="18" name="Complete Business Tracking &amp; Reporting">
            <a:extLst>
              <a:ext uri="{FF2B5EF4-FFF2-40B4-BE49-F238E27FC236}">
                <a16:creationId xmlns:a16="http://schemas.microsoft.com/office/drawing/2014/main" id="{43D16203-4323-5A43-8FC9-4FF14A53F189}"/>
              </a:ext>
            </a:extLst>
          </p:cNvPr>
          <p:cNvSpPr txBox="1"/>
          <p:nvPr/>
        </p:nvSpPr>
        <p:spPr>
          <a:xfrm>
            <a:off x="2629873" y="8778382"/>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8 Services = </a:t>
            </a:r>
            <a:r>
              <a:rPr lang="en-US" sz="5000" dirty="0">
                <a:solidFill>
                  <a:srgbClr val="5E5E5D"/>
                </a:solidFill>
              </a:rPr>
              <a:t>$250</a:t>
            </a:r>
            <a:endParaRPr sz="5000" dirty="0">
              <a:solidFill>
                <a:srgbClr val="5E5E5D"/>
              </a:solidFill>
            </a:endParaRPr>
          </a:p>
        </p:txBody>
      </p:sp>
      <p:sp>
        <p:nvSpPr>
          <p:cNvPr id="19" name="Complete Business Tracking &amp; Reporting">
            <a:extLst>
              <a:ext uri="{FF2B5EF4-FFF2-40B4-BE49-F238E27FC236}">
                <a16:creationId xmlns:a16="http://schemas.microsoft.com/office/drawing/2014/main" id="{1D55B296-9A8D-6144-8B0B-A208C402B5F3}"/>
              </a:ext>
            </a:extLst>
          </p:cNvPr>
          <p:cNvSpPr txBox="1"/>
          <p:nvPr/>
        </p:nvSpPr>
        <p:spPr>
          <a:xfrm>
            <a:off x="2835527" y="9789702"/>
            <a:ext cx="7705461"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11 Services = </a:t>
            </a:r>
            <a:r>
              <a:rPr lang="en-US" sz="5000" dirty="0">
                <a:solidFill>
                  <a:srgbClr val="5E5E5D"/>
                </a:solidFill>
              </a:rPr>
              <a:t>$350</a:t>
            </a:r>
            <a:endParaRPr sz="5000" dirty="0">
              <a:solidFill>
                <a:srgbClr val="5E5E5D"/>
              </a:solidFill>
            </a:endParaRPr>
          </a:p>
        </p:txBody>
      </p:sp>
      <p:sp>
        <p:nvSpPr>
          <p:cNvPr id="20" name="Rectangle 19">
            <a:extLst>
              <a:ext uri="{FF2B5EF4-FFF2-40B4-BE49-F238E27FC236}">
                <a16:creationId xmlns:a16="http://schemas.microsoft.com/office/drawing/2014/main" id="{BB4E90EE-054B-8442-BC9D-7974D19A9269}"/>
              </a:ext>
            </a:extLst>
          </p:cNvPr>
          <p:cNvSpPr/>
          <p:nvPr/>
        </p:nvSpPr>
        <p:spPr>
          <a:xfrm>
            <a:off x="2876257" y="7019642"/>
            <a:ext cx="7687491" cy="1726082"/>
          </a:xfrm>
          <a:prstGeom prst="rect">
            <a:avLst/>
          </a:prstGeom>
          <a:noFill/>
          <a:ln w="76200" cap="flat">
            <a:solidFill>
              <a:srgbClr val="6AC6C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21" name="Straight Connector 20">
            <a:extLst>
              <a:ext uri="{FF2B5EF4-FFF2-40B4-BE49-F238E27FC236}">
                <a16:creationId xmlns:a16="http://schemas.microsoft.com/office/drawing/2014/main" id="{6E5C8D38-347B-1242-94FB-00E7E67E0774}"/>
              </a:ext>
            </a:extLst>
          </p:cNvPr>
          <p:cNvCxnSpPr/>
          <p:nvPr/>
        </p:nvCxnSpPr>
        <p:spPr>
          <a:xfrm>
            <a:off x="2876257" y="9972273"/>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8F379FD2-34A4-A349-BF04-89B8C5A5723D}"/>
              </a:ext>
            </a:extLst>
          </p:cNvPr>
          <p:cNvCxnSpPr/>
          <p:nvPr/>
        </p:nvCxnSpPr>
        <p:spPr>
          <a:xfrm>
            <a:off x="2853497" y="5874809"/>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57349269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491721" y="1587588"/>
            <a:ext cx="1140055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Personal </a:t>
            </a:r>
            <a:r>
              <a:rPr sz="6901" dirty="0">
                <a:solidFill>
                  <a:srgbClr val="4F92D3"/>
                </a:solidFill>
                <a:latin typeface="Helvetica" pitchFamily="2" charset="0"/>
                <a:sym typeface="Myriad Pro"/>
              </a:rPr>
              <a:t>Residual Income</a:t>
            </a:r>
            <a:r>
              <a:rPr sz="6901" dirty="0">
                <a:solidFill>
                  <a:srgbClr val="000000">
                    <a:alpha val="84705"/>
                  </a:srgbClr>
                </a:solidFill>
                <a:latin typeface="Helvetica" pitchFamily="2" charset="0"/>
                <a:sym typeface="Myriad Pro"/>
              </a:rPr>
              <a:t> </a:t>
            </a: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2547048" y="6058605"/>
            <a:ext cx="10791616" cy="302177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Up to 20%</a:t>
            </a:r>
          </a:p>
          <a:p>
            <a:pPr defTabSz="457206">
              <a:defRPr/>
            </a:pPr>
            <a:r>
              <a:rPr lang="en-US" sz="6000" b="0" dirty="0">
                <a:solidFill>
                  <a:srgbClr val="FFFFFF"/>
                </a:solidFill>
                <a:latin typeface="Helvetica" pitchFamily="2" charset="0"/>
                <a:sym typeface="Myriad Pro"/>
              </a:rPr>
              <a:t>Commissionable Revenue*</a:t>
            </a:r>
          </a:p>
        </p:txBody>
      </p:sp>
      <p:sp>
        <p:nvSpPr>
          <p:cNvPr id="16" name="Rectangle 15">
            <a:extLst>
              <a:ext uri="{FF2B5EF4-FFF2-40B4-BE49-F238E27FC236}">
                <a16:creationId xmlns:a16="http://schemas.microsoft.com/office/drawing/2014/main" id="{B659B978-0542-4333-9A4C-8EFCB364FABD}"/>
              </a:ext>
            </a:extLst>
          </p:cNvPr>
          <p:cNvSpPr/>
          <p:nvPr/>
        </p:nvSpPr>
        <p:spPr>
          <a:xfrm>
            <a:off x="4159008" y="4978748"/>
            <a:ext cx="7007046" cy="703013"/>
          </a:xfrm>
          <a:prstGeom prst="rect">
            <a:avLst/>
          </a:prstGeom>
        </p:spPr>
        <p:txBody>
          <a:bodyPr wrap="none">
            <a:spAutoFit/>
          </a:bodyPr>
          <a:lstStyle/>
          <a:p>
            <a:pPr defTabSz="457206">
              <a:lnSpc>
                <a:spcPts val="3701"/>
              </a:lnSpc>
              <a:defRPr/>
            </a:pPr>
            <a:r>
              <a:rPr lang="en-US" sz="7200" dirty="0">
                <a:solidFill>
                  <a:srgbClr val="00A2FF">
                    <a:lumMod val="75000"/>
                  </a:srgbClr>
                </a:solidFill>
                <a:latin typeface="Helvetica" pitchFamily="2" charset="0"/>
                <a:sym typeface="Myriad Pro"/>
              </a:rPr>
              <a:t>Your</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24" name="Refer to the ACN Compensation Plan for Complete Details">
            <a:extLst>
              <a:ext uri="{FF2B5EF4-FFF2-40B4-BE49-F238E27FC236}">
                <a16:creationId xmlns:a16="http://schemas.microsoft.com/office/drawing/2014/main" id="{D5B12CC9-5828-6043-86DB-8369DC9BA522}"/>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defRPr/>
            </a:pPr>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25" name="Line">
            <a:extLst>
              <a:ext uri="{FF2B5EF4-FFF2-40B4-BE49-F238E27FC236}">
                <a16:creationId xmlns:a16="http://schemas.microsoft.com/office/drawing/2014/main" id="{788F9C46-69AD-6A48-B6CB-CDFE5FBCF692}"/>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6" name="Circle">
            <a:extLst>
              <a:ext uri="{FF2B5EF4-FFF2-40B4-BE49-F238E27FC236}">
                <a16:creationId xmlns:a16="http://schemas.microsoft.com/office/drawing/2014/main" id="{2A7E7D81-109F-9041-AC56-C7A3239864E6}"/>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7" name="6">
            <a:extLst>
              <a:ext uri="{FF2B5EF4-FFF2-40B4-BE49-F238E27FC236}">
                <a16:creationId xmlns:a16="http://schemas.microsoft.com/office/drawing/2014/main" id="{79CA0FDB-B419-C146-9C95-05F930FC0F71}"/>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defRPr/>
            </a:pPr>
            <a:r>
              <a:rPr lang="en-AU" dirty="0"/>
              <a:t>6</a:t>
            </a:r>
            <a:endParaRPr dirty="0"/>
          </a:p>
        </p:txBody>
      </p:sp>
      <p:pic>
        <p:nvPicPr>
          <p:cNvPr id="11" name="Picture 10" descr="A picture containing drawing&#10;&#10;Description automatically generated">
            <a:extLst>
              <a:ext uri="{FF2B5EF4-FFF2-40B4-BE49-F238E27FC236}">
                <a16:creationId xmlns:a16="http://schemas.microsoft.com/office/drawing/2014/main" id="{857DEB5F-B127-B54A-BBBE-31EC0F75005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584557" y="6250807"/>
            <a:ext cx="5348128" cy="2497603"/>
          </a:xfrm>
          <a:prstGeom prst="rect">
            <a:avLst/>
          </a:prstGeom>
        </p:spPr>
      </p:pic>
      <p:sp>
        <p:nvSpPr>
          <p:cNvPr id="12" name="TextBox 11">
            <a:extLst>
              <a:ext uri="{FF2B5EF4-FFF2-40B4-BE49-F238E27FC236}">
                <a16:creationId xmlns:a16="http://schemas.microsoft.com/office/drawing/2014/main" id="{FE8E4C57-8770-1B45-8E7E-5DF399FC2AB4}"/>
              </a:ext>
            </a:extLst>
          </p:cNvPr>
          <p:cNvSpPr txBox="1"/>
          <p:nvPr/>
        </p:nvSpPr>
        <p:spPr>
          <a:xfrm>
            <a:off x="5857614" y="9080381"/>
            <a:ext cx="4170484" cy="618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rgbClr val="4E92D4"/>
                </a:solidFill>
                <a:effectLst/>
                <a:uFillTx/>
                <a:latin typeface="+mn-lt"/>
                <a:ea typeface="+mn-ea"/>
                <a:cs typeface="+mn-cs"/>
                <a:sym typeface="Myriad Pro"/>
              </a:rPr>
              <a:t>Effective 10 August 2020</a:t>
            </a:r>
          </a:p>
        </p:txBody>
      </p:sp>
    </p:spTree>
    <p:extLst>
      <p:ext uri="{BB962C8B-B14F-4D97-AF65-F5344CB8AC3E}">
        <p14:creationId xmlns:p14="http://schemas.microsoft.com/office/powerpoint/2010/main" val="1110831964"/>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3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4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2956</TotalTime>
  <Words>521</Words>
  <Application>Microsoft Macintosh PowerPoint</Application>
  <PresentationFormat>Custom</PresentationFormat>
  <Paragraphs>96</Paragraphs>
  <Slides>13</Slides>
  <Notes>8</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13</vt:i4>
      </vt:variant>
    </vt:vector>
  </HeadingPairs>
  <TitlesOfParts>
    <vt:vector size="29" baseType="lpstr">
      <vt:lpstr>Abril Fatface</vt:lpstr>
      <vt:lpstr>Candara</vt:lpstr>
      <vt:lpstr>Helvetica</vt:lpstr>
      <vt:lpstr>Helvetica Light</vt:lpstr>
      <vt:lpstr>Helvetica Neue</vt:lpstr>
      <vt:lpstr>Helvetica Neue Light</vt:lpstr>
      <vt:lpstr>Helvetica Neue Medium</vt:lpstr>
      <vt:lpstr>Helvetica Neue Thin</vt:lpstr>
      <vt:lpstr>Myriad Pro</vt:lpstr>
      <vt:lpstr>Myriad Pro Bold Condensed</vt:lpstr>
      <vt:lpstr>Myriad Pro Light</vt:lpstr>
      <vt:lpstr>White</vt:lpstr>
      <vt:lpstr>1_White</vt:lpstr>
      <vt:lpstr>2_White</vt:lpstr>
      <vt:lpstr>3_White</vt:lpstr>
      <vt:lpstr>4_White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lily Price-Reeve</cp:lastModifiedBy>
  <cp:revision>69</cp:revision>
  <cp:lastPrinted>2019-06-04T23:30:45Z</cp:lastPrinted>
  <dcterms:modified xsi:type="dcterms:W3CDTF">2020-07-27T05:55:31Z</dcterms:modified>
</cp:coreProperties>
</file>