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803" r:id="rId2"/>
    <p:sldMasterId id="2147483821" r:id="rId3"/>
    <p:sldMasterId id="2147483848" r:id="rId4"/>
  </p:sldMasterIdLst>
  <p:notesMasterIdLst>
    <p:notesMasterId r:id="rId13"/>
  </p:notesMasterIdLst>
  <p:handoutMasterIdLst>
    <p:handoutMasterId r:id="rId14"/>
  </p:handoutMasterIdLst>
  <p:sldIdLst>
    <p:sldId id="823" r:id="rId5"/>
    <p:sldId id="821" r:id="rId6"/>
    <p:sldId id="818" r:id="rId7"/>
    <p:sldId id="824" r:id="rId8"/>
    <p:sldId id="828" r:id="rId9"/>
    <p:sldId id="822" r:id="rId10"/>
    <p:sldId id="825" r:id="rId11"/>
    <p:sldId id="826" r:id="rId12"/>
  </p:sldIdLst>
  <p:sldSz cx="9144000" cy="5143500" type="screen16x9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ndar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ndar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ndar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ndar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ndar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ndar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ndar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ndar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ndara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1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127">
          <p15:clr>
            <a:srgbClr val="A4A3A4"/>
          </p15:clr>
        </p15:guide>
        <p15:guide id="4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thony Panto-Blake" initials="AP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C9BA5"/>
    <a:srgbClr val="800000"/>
    <a:srgbClr val="79CB35"/>
    <a:srgbClr val="0ECC13"/>
    <a:srgbClr val="508723"/>
    <a:srgbClr val="5F4388"/>
    <a:srgbClr val="1C9AD6"/>
    <a:srgbClr val="0A68AD"/>
    <a:srgbClr val="0A6849"/>
    <a:srgbClr val="818A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6093" autoAdjust="0"/>
  </p:normalViewPr>
  <p:slideViewPr>
    <p:cSldViewPr snapToGrid="0" snapToObjects="1">
      <p:cViewPr varScale="1">
        <p:scale>
          <a:sx n="157" d="100"/>
          <a:sy n="157" d="100"/>
        </p:scale>
        <p:origin x="-3192" y="-96"/>
      </p:cViewPr>
      <p:guideLst>
        <p:guide orient="horz" pos="11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6" d="100"/>
          <a:sy n="76" d="100"/>
        </p:scale>
        <p:origin x="-1074" y="-84"/>
      </p:cViewPr>
      <p:guideLst>
        <p:guide orient="horz" pos="2880"/>
        <p:guide orient="horz" pos="3127"/>
        <p:guide pos="216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commentAuthors" Target="commentAuthors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963C1F62-CE63-F744-9659-D415F380D02D}" type="datetimeFigureOut">
              <a:rPr lang="en-AU"/>
              <a:pPr>
                <a:defRPr/>
              </a:pPr>
              <a:t>14/9/18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57E97894-FCBD-D74B-A9C1-686D672E8B20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15304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81710B34-4AF7-BC43-8DEE-09583D0EE60E}" type="datetimeFigureOut">
              <a:rPr lang="en-AU"/>
              <a:pPr>
                <a:defRPr/>
              </a:pPr>
              <a:t>14/9/18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AU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A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35817E4C-E003-484A-A4D1-ADFA3F8CC367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687406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See https://www.apple.com/au/iphone-xs/ for details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817E4C-E003-484A-A4D1-ADFA3F8CC367}" type="slidenum">
              <a:rPr lang="en-AU" smtClean="0"/>
              <a:pPr>
                <a:defRPr/>
              </a:pPr>
              <a:t>2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781870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Improved Vodafone customer approval rate!</a:t>
            </a:r>
          </a:p>
          <a:p>
            <a:r>
              <a:rPr lang="en-US" dirty="0" smtClean="0"/>
              <a:t>we’re super excited to share with you that we now have a customer credit-approval rate of 90%.  We also have more customers being ‘partially approved’.</a:t>
            </a:r>
          </a:p>
          <a:p>
            <a:endParaRPr lang="en-US" dirty="0" smtClean="0"/>
          </a:p>
          <a:p>
            <a:r>
              <a:rPr lang="en-US" dirty="0" smtClean="0"/>
              <a:t>What does that mean? If a customer applies for a plan + handset but Vodafone can’t approve them for credit, Vodafone now offers them a SIM only service. Then down the line, a large number of these ‘partially approved’ customers are able to upgrade to a handset plan after 4-5 on-time bill payments.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What can you do to help? Follow up with customers that may have been conditionally approved! We are currently seeing about half these customers not following through with sign</a:t>
            </a:r>
            <a:r>
              <a:rPr lang="en-US" baseline="0" dirty="0" smtClean="0"/>
              <a:t> up! And ensure they set up direct debit on their account, this will mean by the time the next big handset comes around they’ll be able to upgrade to a new and shiny phone.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Vodafone Business</a:t>
            </a:r>
          </a:p>
          <a:p>
            <a:r>
              <a:rPr lang="en-US" dirty="0" smtClean="0"/>
              <a:t>We’ve now got a full time Sales executive based in head office to help close Vodafone business deals for us! This is a fantastic opportunity</a:t>
            </a:r>
            <a:r>
              <a:rPr lang="en-US" baseline="0" dirty="0" smtClean="0"/>
              <a:t> as our new Sales exec will do all the hard work and package up a great deal for our customers. </a:t>
            </a:r>
          </a:p>
          <a:p>
            <a:r>
              <a:rPr lang="en-US" baseline="0" dirty="0" smtClean="0"/>
              <a:t>It’s a super smooth process for both IBOs and customers, </a:t>
            </a:r>
          </a:p>
          <a:p>
            <a:r>
              <a:rPr lang="en-US" baseline="0" dirty="0" smtClean="0"/>
              <a:t>there are exclusive discounts available  for 6 or more services, </a:t>
            </a:r>
          </a:p>
          <a:p>
            <a:r>
              <a:rPr lang="en-US" baseline="0" dirty="0" smtClean="0"/>
              <a:t>and this is a FANTASTIC CHANCE to earn huge points and residual income. 1 Business customer could mean 30 points, and potentially thousands of dollars of residuals.  </a:t>
            </a:r>
          </a:p>
          <a:p>
            <a:r>
              <a:rPr lang="en-US" baseline="0" dirty="0" smtClean="0"/>
              <a:t>And with the $25 bonus and Bonus points promotions in August, there's never been a better time to sign up business than RIGHT NOW.</a:t>
            </a:r>
          </a:p>
          <a:p>
            <a:endParaRPr lang="en-US" baseline="0" dirty="0" smtClean="0"/>
          </a:p>
          <a:p>
            <a:r>
              <a:rPr lang="en-US" baseline="0" dirty="0" smtClean="0"/>
              <a:t>Lastly Vodafone have THE BEST IN MARKET unlimited data plans. Optus and Telstra don’t have these plans at such an affordable price point! There is a huge upside in selling the $60 unlimited plan over the cheaper $45 plan and I’m going to show you the difference.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817E4C-E003-484A-A4D1-ADFA3F8CC367}" type="slidenum">
              <a:rPr lang="en-AU" smtClean="0"/>
              <a:pPr>
                <a:defRPr/>
              </a:pPr>
              <a:t>3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642327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 you may have seen in the media, Apple has announced their next iPhone launch date. If that’s even what it’s going to be called!! I don’t know about you but I know a few peeps who are ready for an upgrade! </a:t>
            </a:r>
          </a:p>
          <a:p>
            <a:endParaRPr lang="en-US" dirty="0" smtClean="0"/>
          </a:p>
          <a:p>
            <a:r>
              <a:rPr lang="en-US" dirty="0" smtClean="0"/>
              <a:t>I just want to quickly highlight what a HUGE opportunity this is for you to boost your customer points and commissions! Why? Let me break it down for you…</a:t>
            </a:r>
          </a:p>
          <a:p>
            <a:endParaRPr lang="en-US" dirty="0" smtClean="0"/>
          </a:p>
          <a:p>
            <a:r>
              <a:rPr lang="en-US" dirty="0" smtClean="0"/>
              <a:t>FIRSTLY - Just under 9 Million Aussies are currently using iPhones and most of them are on 24 month contracts – which means around half of them are up for renewal right now! </a:t>
            </a:r>
          </a:p>
          <a:p>
            <a:endParaRPr lang="en-US" dirty="0" smtClean="0"/>
          </a:p>
          <a:p>
            <a:r>
              <a:rPr lang="en-US" dirty="0" smtClean="0"/>
              <a:t>Did you know that in 2017 – we saw a 10% increase in the number of Aussies buying iPhones? And we anticipate this to increase again in 2018 with the </a:t>
            </a:r>
            <a:r>
              <a:rPr lang="en-US" dirty="0" err="1" smtClean="0"/>
              <a:t>rumoured</a:t>
            </a:r>
            <a:r>
              <a:rPr lang="en-US" dirty="0" smtClean="0"/>
              <a:t> design improvement of the new iPhone. That’s around 4 million Aussies looking to purchase the new iPhone – I don’t think I need to tell you what a huge opportunity that is for you. </a:t>
            </a:r>
          </a:p>
          <a:p>
            <a:endParaRPr lang="en-US" dirty="0" smtClean="0"/>
          </a:p>
          <a:p>
            <a:r>
              <a:rPr lang="en-US" dirty="0" smtClean="0"/>
              <a:t>LASTLY – More than 50% of iPhone users have more than 1 apple device. AGAIN – another opportunity to sell multiple devices and upgrade customers. </a:t>
            </a:r>
          </a:p>
          <a:p>
            <a:endParaRPr lang="en-US" dirty="0" smtClean="0"/>
          </a:p>
          <a:p>
            <a:r>
              <a:rPr lang="en-US" dirty="0" smtClean="0"/>
              <a:t>At up to 4 points per new connect customer, this is a big opportunity for us to grow our businesses!!</a:t>
            </a:r>
          </a:p>
          <a:p>
            <a:endParaRPr lang="en-US" dirty="0" smtClean="0"/>
          </a:p>
          <a:p>
            <a:r>
              <a:rPr lang="en-US" dirty="0" smtClean="0"/>
              <a:t>Stay tuned to the ACN Pacific Facebook page for updates as they happen.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817E4C-E003-484A-A4D1-ADFA3F8CC367}" type="slidenum">
              <a:rPr lang="en-AU" smtClean="0"/>
              <a:pPr>
                <a:defRPr/>
              </a:pPr>
              <a:t>4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640135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817E4C-E003-484A-A4D1-ADFA3F8CC367}" type="slidenum">
              <a:rPr lang="en-AU" smtClean="0"/>
              <a:pPr>
                <a:defRPr/>
              </a:pPr>
              <a:t>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619826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Available on Pacific Compass – URL link below</a:t>
            </a:r>
          </a:p>
          <a:p>
            <a:endParaRPr lang="en-US" dirty="0" smtClean="0"/>
          </a:p>
          <a:p>
            <a:r>
              <a:rPr lang="en-US" dirty="0" smtClean="0"/>
              <a:t>https://www.acnpacific.com/ibo/wp-content/uploads/sites/4/2018/09/MKTG-423-iPhone-Social-Media-Guide.pdf </a:t>
            </a:r>
          </a:p>
          <a:p>
            <a:endParaRPr lang="en-US" dirty="0" smtClean="0"/>
          </a:p>
          <a:p>
            <a:r>
              <a:rPr lang="en-US" dirty="0" smtClean="0"/>
              <a:t>To help you promote the launch of the new iPhone, we have created an iPhone social media guide that allows you to use</a:t>
            </a:r>
          </a:p>
          <a:p>
            <a:r>
              <a:rPr lang="en-US" dirty="0" smtClean="0"/>
              <a:t>your social media in a compliant manner. It’s important you closely follow this guide and ensure you don’t publish anything</a:t>
            </a:r>
          </a:p>
          <a:p>
            <a:r>
              <a:rPr lang="en-US" dirty="0" smtClean="0"/>
              <a:t>that hasn’t been written by ACN.</a:t>
            </a:r>
          </a:p>
          <a:p>
            <a:endParaRPr lang="en-US" dirty="0" smtClean="0"/>
          </a:p>
          <a:p>
            <a:r>
              <a:rPr lang="en-US" dirty="0" smtClean="0"/>
              <a:t>IBOs who are found to be disregarding this policy and publishing their own iPhone material are subject to Compliance</a:t>
            </a:r>
          </a:p>
          <a:p>
            <a:r>
              <a:rPr lang="en-US" dirty="0" smtClean="0"/>
              <a:t>investigation and consequently potential StoreFront deactivation. Termination of your IBO agreement at the request of</a:t>
            </a:r>
          </a:p>
          <a:p>
            <a:r>
              <a:rPr lang="en-US" dirty="0" smtClean="0"/>
              <a:t>Apple and/or Vodafone is also a possible outcome of social media misuse. Remember, your social media (if used for any ACN</a:t>
            </a:r>
          </a:p>
          <a:p>
            <a:r>
              <a:rPr lang="en-US" dirty="0" smtClean="0"/>
              <a:t>purposes), must be only visible to friends, not public.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817E4C-E003-484A-A4D1-ADFA3F8CC367}" type="slidenum">
              <a:rPr lang="en-AU" smtClean="0"/>
              <a:pPr>
                <a:defRPr/>
              </a:pPr>
              <a:t>7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78217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Available on Pacific Compass – URL link below</a:t>
            </a:r>
          </a:p>
          <a:p>
            <a:endParaRPr lang="en-US" dirty="0" smtClean="0"/>
          </a:p>
          <a:p>
            <a:r>
              <a:rPr lang="en-US" dirty="0" smtClean="0"/>
              <a:t>https://www.acnpacific.com/ibo/wp-content/uploads/sites/4/2018/09/MKTG-423-iPhone-Social-Media-Guide.pdf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817E4C-E003-484A-A4D1-ADFA3F8CC367}" type="slidenum">
              <a:rPr lang="en-AU" smtClean="0"/>
              <a:pPr>
                <a:defRPr/>
              </a:pPr>
              <a:t>8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21411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Relationship Id="rId3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Relationship Id="rId3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Relationship Id="rId3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Relationship Id="rId3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Relationship Id="rId3" Type="http://schemas.openxmlformats.org/officeDocument/2006/relationships/image" Target="../media/image4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jpe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Relationship Id="rId3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Relationship Id="rId3" Type="http://schemas.openxmlformats.org/officeDocument/2006/relationships/image" Target="../media/image4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.png"/><Relationship Id="rId3" Type="http://schemas.openxmlformats.org/officeDocument/2006/relationships/image" Target="../media/image4.pn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7.jpe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7.jpeg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Relationship Id="rId3" Type="http://schemas.openxmlformats.org/officeDocument/2006/relationships/image" Target="../media/image4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6.png"/><Relationship Id="rId3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Relationship Id="rId3" Type="http://schemas.openxmlformats.org/officeDocument/2006/relationships/image" Target="../media/image4.png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Relationship Id="rId3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 userDrawn="1"/>
        </p:nvSpPr>
        <p:spPr>
          <a:xfrm>
            <a:off x="2190750" y="222250"/>
            <a:ext cx="4667250" cy="466725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/>
          </a:p>
        </p:txBody>
      </p:sp>
      <p:pic>
        <p:nvPicPr>
          <p:cNvPr id="5" name="Picture 5" descr="ACN Logo_White.ai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1574" y="3946450"/>
            <a:ext cx="1736725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90650" y="3114545"/>
            <a:ext cx="6616700" cy="80682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>
              <a:defRPr sz="3200" baseline="0">
                <a:latin typeface="Verdana"/>
                <a:cs typeface="Verdana"/>
              </a:defRPr>
            </a:lvl1pPr>
          </a:lstStyle>
          <a:p>
            <a:r>
              <a:rPr lang="en-AU" smtClean="0"/>
              <a:t>Click to edit Master title style</a:t>
            </a:r>
            <a:endParaRPr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" y="933450"/>
            <a:ext cx="9144000" cy="20193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spcBef>
                <a:spcPct val="300"/>
              </a:spcBef>
              <a:buNone/>
              <a:defRPr sz="4400" baseline="0">
                <a:solidFill>
                  <a:srgbClr val="002B52"/>
                </a:solidFill>
                <a:effectLst/>
                <a:latin typeface="Verdana"/>
                <a:cs typeface="Verdan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 dirty="0" smtClean="0"/>
          </a:p>
        </p:txBody>
      </p:sp>
      <p:pic>
        <p:nvPicPr>
          <p:cNvPr id="6" name="Picture 5" descr="WeAreACN-Logo_Whit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052" y="4813315"/>
            <a:ext cx="1043768" cy="15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836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82750"/>
            <a:ext cx="9144000" cy="8207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/>
          <a:lstStyle>
            <a:lvl1pPr>
              <a:defRPr>
                <a:solidFill>
                  <a:srgbClr val="002B52"/>
                </a:solidFill>
                <a:effectLst/>
              </a:defRPr>
            </a:lvl1pPr>
          </a:lstStyle>
          <a:p>
            <a:r>
              <a:rPr lang="en-AU" smtClean="0"/>
              <a:t>Click to edit Master title style</a:t>
            </a:r>
            <a:endParaRPr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2089150" y="2838450"/>
            <a:ext cx="4724400" cy="6731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Verdana"/>
                <a:cs typeface="Verdana"/>
              </a:defRPr>
            </a:lvl1pPr>
            <a:lvl2pPr marL="403225" indent="0" algn="l">
              <a:buNone/>
              <a:defRPr>
                <a:latin typeface="Verdana"/>
                <a:cs typeface="Verdana"/>
              </a:defRPr>
            </a:lvl2pPr>
            <a:lvl3pPr marL="806450" indent="0" algn="l">
              <a:buNone/>
              <a:defRPr>
                <a:latin typeface="Verdana"/>
                <a:cs typeface="Verdana"/>
              </a:defRPr>
            </a:lvl3pPr>
            <a:lvl4pPr marL="1143000" indent="0" algn="l">
              <a:buNone/>
              <a:defRPr>
                <a:latin typeface="Verdana"/>
                <a:cs typeface="Verdana"/>
              </a:defRPr>
            </a:lvl4pPr>
            <a:lvl5pPr marL="1492250" indent="0" algn="l">
              <a:buNone/>
              <a:defRPr>
                <a:latin typeface="Verdana"/>
                <a:cs typeface="Verdana"/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2565400" y="3860800"/>
            <a:ext cx="3549650" cy="6477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Verdana"/>
                <a:cs typeface="Verdana"/>
              </a:defRPr>
            </a:lvl1pPr>
            <a:lvl2pPr marL="403225" indent="0" algn="ctr">
              <a:buNone/>
              <a:defRPr>
                <a:latin typeface="Verdana"/>
                <a:cs typeface="Verdana"/>
              </a:defRPr>
            </a:lvl2pPr>
            <a:lvl3pPr marL="806450" indent="0" algn="ctr">
              <a:buNone/>
              <a:defRPr>
                <a:latin typeface="Verdana"/>
                <a:cs typeface="Verdana"/>
              </a:defRPr>
            </a:lvl3pPr>
            <a:lvl4pPr marL="1143000" indent="0" algn="ctr">
              <a:buNone/>
              <a:defRPr>
                <a:latin typeface="Verdana"/>
                <a:cs typeface="Verdana"/>
              </a:defRPr>
            </a:lvl4pPr>
            <a:lvl5pPr marL="1492250" indent="0" algn="ctr">
              <a:buNone/>
              <a:defRPr>
                <a:latin typeface="Verdana"/>
                <a:cs typeface="Verdana"/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</p:txBody>
      </p:sp>
      <p:pic>
        <p:nvPicPr>
          <p:cNvPr id="6" name="Picture 5" descr="ACN Logo_White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1087" y="4043183"/>
            <a:ext cx="1442913" cy="1019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WeAreACN-Logo_Whit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052" y="4732533"/>
            <a:ext cx="1043768" cy="15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900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CN Logo_White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1087" y="4043183"/>
            <a:ext cx="1442913" cy="1019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WeAreACN-Logo_Whit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052" y="4732533"/>
            <a:ext cx="1043768" cy="15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4636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01593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/>
          </p:cNvSpPr>
          <p:nvPr>
            <p:ph type="title"/>
          </p:nvPr>
        </p:nvSpPr>
        <p:spPr>
          <a:xfrm>
            <a:off x="666750" y="0"/>
            <a:ext cx="7810500" cy="2605088"/>
          </a:xfrm>
          <a:prstGeom prst="rect">
            <a:avLst/>
          </a:prstGeom>
        </p:spPr>
        <p:txBody>
          <a:bodyPr lIns="34290" tIns="17145" rIns="34290" bIns="17145" anchor="b"/>
          <a:lstStyle>
            <a:lvl1pPr algn="ctr"/>
          </a:lstStyle>
          <a:p>
            <a:pPr lvl="0"/>
            <a:r>
              <a:rPr/>
              <a:t>Title Text</a:t>
            </a:r>
          </a:p>
        </p:txBody>
      </p:sp>
      <p:sp>
        <p:nvSpPr>
          <p:cNvPr id="8" name="Shape 8"/>
          <p:cNvSpPr>
            <a:spLocks noGrp="1"/>
          </p:cNvSpPr>
          <p:nvPr>
            <p:ph type="body" idx="1"/>
          </p:nvPr>
        </p:nvSpPr>
        <p:spPr>
          <a:xfrm>
            <a:off x="666750" y="2652712"/>
            <a:ext cx="7810500" cy="2490788"/>
          </a:xfrm>
          <a:prstGeom prst="rect">
            <a:avLst/>
          </a:prstGeom>
        </p:spPr>
        <p:txBody>
          <a:bodyPr lIns="34290" tIns="17145" rIns="34290" bIns="17145"/>
          <a:lstStyle>
            <a:lvl1pPr marL="0" indent="0" algn="ctr">
              <a:spcBef>
                <a:spcPts val="0"/>
              </a:spcBef>
              <a:buSzTx/>
              <a:buNone/>
              <a:defRPr sz="1600" spc="-49"/>
            </a:lvl1pPr>
            <a:lvl2pPr marL="0" indent="0" algn="ctr">
              <a:spcBef>
                <a:spcPts val="0"/>
              </a:spcBef>
              <a:buSzTx/>
              <a:buNone/>
              <a:defRPr sz="1600" spc="-49"/>
            </a:lvl2pPr>
            <a:lvl3pPr marL="0" indent="0" algn="ctr">
              <a:spcBef>
                <a:spcPts val="0"/>
              </a:spcBef>
              <a:buSzTx/>
              <a:buNone/>
              <a:defRPr sz="1600" spc="-49"/>
            </a:lvl3pPr>
            <a:lvl4pPr marL="0" indent="0" algn="ctr">
              <a:spcBef>
                <a:spcPts val="0"/>
              </a:spcBef>
              <a:buSzTx/>
              <a:buNone/>
              <a:defRPr sz="1600" spc="-49"/>
            </a:lvl4pPr>
            <a:lvl5pPr marL="0" indent="0" algn="ctr">
              <a:spcBef>
                <a:spcPts val="0"/>
              </a:spcBef>
              <a:buSzTx/>
              <a:buNone/>
              <a:defRPr sz="1600" spc="-49"/>
            </a:lvl5pPr>
          </a:lstStyle>
          <a:p>
            <a:pPr lvl="0"/>
            <a:r>
              <a:rPr/>
              <a:t>Body Level One</a:t>
            </a:r>
          </a:p>
          <a:p>
            <a:pPr lvl="1"/>
            <a:r>
              <a:rPr/>
              <a:t>Body Level Two</a:t>
            </a:r>
          </a:p>
          <a:p>
            <a:pPr lvl="2"/>
            <a:r>
              <a:rPr/>
              <a:t>Body Level Three</a:t>
            </a:r>
          </a:p>
          <a:p>
            <a:pPr lvl="3"/>
            <a:r>
              <a:rPr/>
              <a:t>Body Level Four</a:t>
            </a:r>
          </a:p>
          <a:p>
            <a:pPr lvl="4"/>
            <a:r>
              <a:rPr/>
              <a:t>Body Level Five</a:t>
            </a:r>
          </a:p>
        </p:txBody>
      </p:sp>
      <p:pic>
        <p:nvPicPr>
          <p:cNvPr id="4" name="Picture 3" descr="ACN Logo_White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1087" y="4043183"/>
            <a:ext cx="1442913" cy="1019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WeAreACN-Logo_Whit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052" y="4732533"/>
            <a:ext cx="1043768" cy="15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974370"/>
      </p:ext>
    </p:extLst>
  </p:cSld>
  <p:clrMapOvr>
    <a:masterClrMapping/>
  </p:clrMapOvr>
  <p:transition xmlns:p14="http://schemas.microsoft.com/office/powerpoint/2010/main"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568420" y="260353"/>
            <a:ext cx="7780976" cy="4158835"/>
          </a:xfrm>
          <a:prstGeom prst="rect">
            <a:avLst/>
          </a:prstGeom>
        </p:spPr>
        <p:txBody>
          <a:bodyPr lIns="68577" tIns="34289" rIns="68577" bIns="34289"/>
          <a:lstStyle>
            <a:lvl1pPr>
              <a:buClr>
                <a:schemeClr val="tx1"/>
              </a:buClr>
              <a:defRPr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2184400"/>
            <a:ext cx="9144000" cy="977900"/>
          </a:xfrm>
          <a:prstGeom prst="rect">
            <a:avLst/>
          </a:prstGeom>
        </p:spPr>
        <p:txBody>
          <a:bodyPr lIns="68577" tIns="34289" rIns="68577" bIns="34289">
            <a:normAutofit/>
          </a:bodyPr>
          <a:lstStyle>
            <a:lvl1pPr marL="0" indent="0" algn="ctr">
              <a:buNone/>
              <a:defRPr sz="4400"/>
            </a:lvl1pPr>
          </a:lstStyle>
          <a:p>
            <a:pPr lvl="0"/>
            <a:r>
              <a:rPr lang="en-US" dirty="0" smtClean="0"/>
              <a:t>Your Message</a:t>
            </a:r>
          </a:p>
        </p:txBody>
      </p:sp>
      <p:pic>
        <p:nvPicPr>
          <p:cNvPr id="9" name="Picture 8" descr="Sydney-stacked-white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424" y="4158331"/>
            <a:ext cx="859228" cy="852021"/>
          </a:xfrm>
          <a:prstGeom prst="rect">
            <a:avLst/>
          </a:prstGeom>
        </p:spPr>
      </p:pic>
      <p:pic>
        <p:nvPicPr>
          <p:cNvPr id="7" name="Picture 6" descr="ACN Logo_Whit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00" y="4556814"/>
            <a:ext cx="811436" cy="203887"/>
          </a:xfrm>
          <a:prstGeom prst="rect">
            <a:avLst/>
          </a:prstGeom>
        </p:spPr>
      </p:pic>
      <p:pic>
        <p:nvPicPr>
          <p:cNvPr id="8" name="Picture 7" descr="WeAreACN-Logo_White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60" y="4849428"/>
            <a:ext cx="1043768" cy="15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737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karren.challenor-mil\AppData\Local\Microsoft\Windows\Temporary Internet Files\Content.Outlook\M9XVNYPO\girl-phone-iStock_000055201098_Full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65" y="-6265"/>
            <a:ext cx="9194105" cy="5204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ACN Logo_White.ai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1087" y="4043183"/>
            <a:ext cx="1442913" cy="1019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WeAreACN-Logo_White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052" y="4732533"/>
            <a:ext cx="1043768" cy="15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368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457200" y="1200155"/>
            <a:ext cx="8229600" cy="33944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defTabSz="387350"/>
            <a:fld id="{90DE1613-4DD6-429E-812D-5CD4E6ED2903}" type="datetimeFigureOut">
              <a:rPr lang="en-US" smtClean="0">
                <a:solidFill>
                  <a:prstClr val="white"/>
                </a:solidFill>
                <a:ea typeface="MS PGothic" pitchFamily="34" charset="-128"/>
              </a:rPr>
              <a:pPr defTabSz="387350"/>
              <a:t>14/9/18</a:t>
            </a:fld>
            <a:endParaRPr lang="en-US" dirty="0" smtClean="0">
              <a:solidFill>
                <a:prstClr val="white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27000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5"/>
            <a:ext cx="4038600" cy="3394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5"/>
            <a:ext cx="4038600" cy="3394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4167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151338"/>
            <a:ext cx="4040188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9494" indent="0">
              <a:buNone/>
              <a:defRPr sz="1700" b="1"/>
            </a:lvl2pPr>
            <a:lvl3pPr marL="778986" indent="0">
              <a:buNone/>
              <a:defRPr sz="1500" b="1"/>
            </a:lvl3pPr>
            <a:lvl4pPr marL="1168479" indent="0">
              <a:buNone/>
              <a:defRPr sz="1400" b="1"/>
            </a:lvl4pPr>
            <a:lvl5pPr marL="1557972" indent="0">
              <a:buNone/>
              <a:defRPr sz="1400" b="1"/>
            </a:lvl5pPr>
            <a:lvl6pPr marL="1947464" indent="0">
              <a:buNone/>
              <a:defRPr sz="1400" b="1"/>
            </a:lvl6pPr>
            <a:lvl7pPr marL="2336957" indent="0">
              <a:buNone/>
              <a:defRPr sz="1400" b="1"/>
            </a:lvl7pPr>
            <a:lvl8pPr marL="2726450" indent="0">
              <a:buNone/>
              <a:defRPr sz="1400" b="1"/>
            </a:lvl8pPr>
            <a:lvl9pPr marL="3115943" indent="0">
              <a:buNone/>
              <a:defRPr sz="14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1631156"/>
            <a:ext cx="4040188" cy="2963466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8"/>
            <a:ext cx="4041776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9494" indent="0">
              <a:buNone/>
              <a:defRPr sz="1700" b="1"/>
            </a:lvl2pPr>
            <a:lvl3pPr marL="778986" indent="0">
              <a:buNone/>
              <a:defRPr sz="1500" b="1"/>
            </a:lvl3pPr>
            <a:lvl4pPr marL="1168479" indent="0">
              <a:buNone/>
              <a:defRPr sz="1400" b="1"/>
            </a:lvl4pPr>
            <a:lvl5pPr marL="1557972" indent="0">
              <a:buNone/>
              <a:defRPr sz="1400" b="1"/>
            </a:lvl5pPr>
            <a:lvl6pPr marL="1947464" indent="0">
              <a:buNone/>
              <a:defRPr sz="1400" b="1"/>
            </a:lvl6pPr>
            <a:lvl7pPr marL="2336957" indent="0">
              <a:buNone/>
              <a:defRPr sz="1400" b="1"/>
            </a:lvl7pPr>
            <a:lvl8pPr marL="2726450" indent="0">
              <a:buNone/>
              <a:defRPr sz="1400" b="1"/>
            </a:lvl8pPr>
            <a:lvl9pPr marL="3115943" indent="0">
              <a:buNone/>
              <a:defRPr sz="14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6" cy="2963466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6347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9"/>
            <a:ext cx="7772400" cy="1021556"/>
          </a:xfrm>
        </p:spPr>
        <p:txBody>
          <a:bodyPr anchor="t"/>
          <a:lstStyle>
            <a:lvl1pPr algn="l">
              <a:defRPr sz="34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42"/>
            <a:ext cx="7772400" cy="1125140"/>
          </a:xfrm>
        </p:spPr>
        <p:txBody>
          <a:bodyPr anchor="b"/>
          <a:lstStyle>
            <a:lvl1pPr marL="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1pPr>
            <a:lvl2pPr marL="38949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7789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16847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55797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94746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3369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72645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11594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defTabSz="387350"/>
            <a:fld id="{DF275096-184A-4610-8F99-5673DB6A627A}" type="datetimeFigureOut">
              <a:rPr lang="en-US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  <a:cs typeface="+mn-cs"/>
              </a:rPr>
              <a:pPr defTabSz="387350"/>
              <a:t>14/9/18</a:t>
            </a:fld>
            <a:endParaRPr lang="en-US" dirty="0" smtClean="0">
              <a:solidFill>
                <a:prstClr val="black"/>
              </a:solidFill>
              <a:latin typeface="Calibri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lIns="77898" tIns="38949" rIns="77898" bIns="38949"/>
          <a:lstStyle>
            <a:lvl1pPr defTabSz="389494" fontAlgn="auto">
              <a:spcBef>
                <a:spcPts val="0"/>
              </a:spcBef>
              <a:spcAft>
                <a:spcPts val="0"/>
              </a:spcAft>
              <a:defRPr sz="18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defTabSz="387350"/>
            <a:fld id="{28466176-92F4-4019-957B-948EABAE2E83}" type="slidenum">
              <a:rPr lang="en-US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  <a:cs typeface="+mn-cs"/>
              </a:rPr>
              <a:pPr defTabSz="387350"/>
              <a:t>‹#›</a:t>
            </a:fld>
            <a:endParaRPr lang="en-US" dirty="0" smtClean="0">
              <a:solidFill>
                <a:prstClr val="black"/>
              </a:solidFill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0168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 userDrawn="1"/>
        </p:nvCxnSpPr>
        <p:spPr>
          <a:xfrm>
            <a:off x="0" y="1447800"/>
            <a:ext cx="9144000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0" y="1860550"/>
            <a:ext cx="9144000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 useBgFill="1">
        <p:nvSpPr>
          <p:cNvPr id="10" name="Oval 9"/>
          <p:cNvSpPr/>
          <p:nvPr userDrawn="1"/>
        </p:nvSpPr>
        <p:spPr>
          <a:xfrm>
            <a:off x="3556000" y="723900"/>
            <a:ext cx="1962150" cy="1962150"/>
          </a:xfrm>
          <a:prstGeom prst="ellips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/>
          </a:p>
        </p:txBody>
      </p:sp>
      <p:sp useBgFill="1">
        <p:nvSpPr>
          <p:cNvPr id="11" name="Oval 10"/>
          <p:cNvSpPr/>
          <p:nvPr userDrawn="1"/>
        </p:nvSpPr>
        <p:spPr>
          <a:xfrm>
            <a:off x="6413500" y="723900"/>
            <a:ext cx="1962150" cy="1962150"/>
          </a:xfrm>
          <a:prstGeom prst="ellips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/>
          </a:p>
        </p:txBody>
      </p:sp>
      <p:sp useBgFill="1">
        <p:nvSpPr>
          <p:cNvPr id="12" name="Oval 11"/>
          <p:cNvSpPr/>
          <p:nvPr userDrawn="1"/>
        </p:nvSpPr>
        <p:spPr>
          <a:xfrm>
            <a:off x="704850" y="723900"/>
            <a:ext cx="1962150" cy="1962150"/>
          </a:xfrm>
          <a:prstGeom prst="ellips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/>
          </a:p>
        </p:txBody>
      </p:sp>
      <p:pic>
        <p:nvPicPr>
          <p:cNvPr id="13" name="Picture 5" descr="ACN Logo_White.ai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1575" y="3916363"/>
            <a:ext cx="1736725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 Placeholder 33"/>
          <p:cNvSpPr>
            <a:spLocks noGrp="1"/>
          </p:cNvSpPr>
          <p:nvPr>
            <p:ph type="body" sz="quarter" idx="12"/>
          </p:nvPr>
        </p:nvSpPr>
        <p:spPr>
          <a:xfrm>
            <a:off x="6794065" y="2924825"/>
            <a:ext cx="1301228" cy="144449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800" baseline="0">
                <a:effectLst/>
                <a:latin typeface="+mj-lt"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20" name="Text Placeholder 14"/>
          <p:cNvSpPr>
            <a:spLocks noGrp="1" noChangeAspect="1"/>
          </p:cNvSpPr>
          <p:nvPr>
            <p:ph type="body" sz="quarter" idx="14"/>
          </p:nvPr>
        </p:nvSpPr>
        <p:spPr>
          <a:xfrm>
            <a:off x="3879415" y="837004"/>
            <a:ext cx="1301228" cy="148542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1000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21" name="Text Placeholder 14"/>
          <p:cNvSpPr>
            <a:spLocks noGrp="1" noChangeAspect="1"/>
          </p:cNvSpPr>
          <p:nvPr>
            <p:ph type="body" sz="quarter" idx="15"/>
          </p:nvPr>
        </p:nvSpPr>
        <p:spPr>
          <a:xfrm>
            <a:off x="6794065" y="838004"/>
            <a:ext cx="1301228" cy="148542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1000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24" name="Text Placeholder 14"/>
          <p:cNvSpPr>
            <a:spLocks noGrp="1" noChangeAspect="1"/>
          </p:cNvSpPr>
          <p:nvPr>
            <p:ph type="body" sz="quarter" idx="13"/>
          </p:nvPr>
        </p:nvSpPr>
        <p:spPr>
          <a:xfrm>
            <a:off x="1022350" y="838156"/>
            <a:ext cx="1301228" cy="148542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1000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25" name="Text Placeholder 33"/>
          <p:cNvSpPr>
            <a:spLocks noGrp="1"/>
          </p:cNvSpPr>
          <p:nvPr>
            <p:ph type="body" sz="quarter" idx="16"/>
          </p:nvPr>
        </p:nvSpPr>
        <p:spPr>
          <a:xfrm>
            <a:off x="3886461" y="2924825"/>
            <a:ext cx="1301228" cy="144449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800" baseline="0">
                <a:effectLst/>
                <a:latin typeface="+mj-lt"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17"/>
          </p:nvPr>
        </p:nvSpPr>
        <p:spPr>
          <a:xfrm>
            <a:off x="977813" y="2939614"/>
            <a:ext cx="1301228" cy="144449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800" baseline="0">
                <a:effectLst/>
                <a:latin typeface="+mj-lt"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pic>
        <p:nvPicPr>
          <p:cNvPr id="14" name="Picture 13" descr="WeAreACN-Logo_Whit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8379" y="4773242"/>
            <a:ext cx="1043768" cy="15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3326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4118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defTabSz="387350"/>
            <a:fld id="{90DA5C3B-4EA1-43B5-935D-53F2C6B09B60}" type="datetimeFigureOut">
              <a:rPr lang="en-US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  <a:cs typeface="+mn-cs"/>
              </a:rPr>
              <a:pPr defTabSz="387350"/>
              <a:t>14/9/18</a:t>
            </a:fld>
            <a:endParaRPr lang="en-US" dirty="0" smtClean="0">
              <a:solidFill>
                <a:prstClr val="black"/>
              </a:solidFill>
              <a:latin typeface="Calibri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lIns="77898" tIns="38949" rIns="77898" bIns="38949"/>
          <a:lstStyle>
            <a:lvl1pPr defTabSz="389494" fontAlgn="auto">
              <a:spcBef>
                <a:spcPts val="0"/>
              </a:spcBef>
              <a:spcAft>
                <a:spcPts val="0"/>
              </a:spcAft>
              <a:defRPr sz="18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defTabSz="387350"/>
            <a:fld id="{E43FDC8C-4F4B-4774-B9FD-780770EB00B8}" type="slidenum">
              <a:rPr lang="en-US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  <a:cs typeface="+mn-cs"/>
              </a:rPr>
              <a:pPr defTabSz="387350"/>
              <a:t>‹#›</a:t>
            </a:fld>
            <a:endParaRPr lang="en-US" dirty="0" smtClean="0">
              <a:solidFill>
                <a:prstClr val="black"/>
              </a:solidFill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31640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04790"/>
            <a:ext cx="3008313" cy="871538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7" y="204796"/>
            <a:ext cx="5111751" cy="4389835"/>
          </a:xfrm>
        </p:spPr>
        <p:txBody>
          <a:bodyPr/>
          <a:lstStyle>
            <a:lvl1pPr>
              <a:defRPr sz="2700"/>
            </a:lvl1pPr>
            <a:lvl2pPr>
              <a:defRPr sz="24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076333"/>
            <a:ext cx="3008313" cy="3518297"/>
          </a:xfrm>
        </p:spPr>
        <p:txBody>
          <a:bodyPr/>
          <a:lstStyle>
            <a:lvl1pPr marL="0" indent="0">
              <a:buNone/>
              <a:defRPr sz="1200"/>
            </a:lvl1pPr>
            <a:lvl2pPr marL="389494" indent="0">
              <a:buNone/>
              <a:defRPr sz="1000"/>
            </a:lvl2pPr>
            <a:lvl3pPr marL="778986" indent="0">
              <a:buNone/>
              <a:defRPr sz="900"/>
            </a:lvl3pPr>
            <a:lvl4pPr marL="1168479" indent="0">
              <a:buNone/>
              <a:defRPr sz="800"/>
            </a:lvl4pPr>
            <a:lvl5pPr marL="1557972" indent="0">
              <a:buNone/>
              <a:defRPr sz="800"/>
            </a:lvl5pPr>
            <a:lvl6pPr marL="1947464" indent="0">
              <a:buNone/>
              <a:defRPr sz="800"/>
            </a:lvl6pPr>
            <a:lvl7pPr marL="2336957" indent="0">
              <a:buNone/>
              <a:defRPr sz="800"/>
            </a:lvl7pPr>
            <a:lvl8pPr marL="2726450" indent="0">
              <a:buNone/>
              <a:defRPr sz="800"/>
            </a:lvl8pPr>
            <a:lvl9pPr marL="3115943" indent="0">
              <a:buNone/>
              <a:defRPr sz="8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defTabSz="387350"/>
            <a:fld id="{0AAD49F0-D532-4171-A284-8A1E1054D2A5}" type="datetimeFigureOut">
              <a:rPr lang="en-US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  <a:cs typeface="+mn-cs"/>
              </a:rPr>
              <a:pPr defTabSz="387350"/>
              <a:t>14/9/18</a:t>
            </a:fld>
            <a:endParaRPr lang="en-US" dirty="0" smtClean="0">
              <a:solidFill>
                <a:prstClr val="black"/>
              </a:solidFill>
              <a:latin typeface="Calibri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lIns="77898" tIns="38949" rIns="77898" bIns="38949"/>
          <a:lstStyle>
            <a:lvl1pPr defTabSz="389494" fontAlgn="auto">
              <a:spcBef>
                <a:spcPts val="0"/>
              </a:spcBef>
              <a:spcAft>
                <a:spcPts val="0"/>
              </a:spcAft>
              <a:defRPr sz="18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defTabSz="387350"/>
            <a:fld id="{08603EDF-9842-4A3B-83F4-9B2A06EA0B08}" type="slidenum">
              <a:rPr lang="en-US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  <a:cs typeface="+mn-cs"/>
              </a:rPr>
              <a:pPr defTabSz="387350"/>
              <a:t>‹#›</a:t>
            </a:fld>
            <a:endParaRPr lang="en-US" dirty="0" smtClean="0">
              <a:solidFill>
                <a:prstClr val="black"/>
              </a:solidFill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83335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6"/>
            <a:ext cx="5486400" cy="425054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2700"/>
            </a:lvl1pPr>
            <a:lvl2pPr marL="389494" indent="0">
              <a:buNone/>
              <a:defRPr sz="2400"/>
            </a:lvl2pPr>
            <a:lvl3pPr marL="778986" indent="0">
              <a:buNone/>
              <a:defRPr sz="2000"/>
            </a:lvl3pPr>
            <a:lvl4pPr marL="1168479" indent="0">
              <a:buNone/>
              <a:defRPr sz="1700"/>
            </a:lvl4pPr>
            <a:lvl5pPr marL="1557972" indent="0">
              <a:buNone/>
              <a:defRPr sz="1700"/>
            </a:lvl5pPr>
            <a:lvl6pPr marL="1947464" indent="0">
              <a:buNone/>
              <a:defRPr sz="1700"/>
            </a:lvl6pPr>
            <a:lvl7pPr marL="2336957" indent="0">
              <a:buNone/>
              <a:defRPr sz="1700"/>
            </a:lvl7pPr>
            <a:lvl8pPr marL="2726450" indent="0">
              <a:buNone/>
              <a:defRPr sz="1700"/>
            </a:lvl8pPr>
            <a:lvl9pPr marL="3115943" indent="0">
              <a:buNone/>
              <a:defRPr sz="17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10"/>
            <a:ext cx="5486400" cy="603647"/>
          </a:xfrm>
        </p:spPr>
        <p:txBody>
          <a:bodyPr/>
          <a:lstStyle>
            <a:lvl1pPr marL="0" indent="0">
              <a:buNone/>
              <a:defRPr sz="1200"/>
            </a:lvl1pPr>
            <a:lvl2pPr marL="389494" indent="0">
              <a:buNone/>
              <a:defRPr sz="1000"/>
            </a:lvl2pPr>
            <a:lvl3pPr marL="778986" indent="0">
              <a:buNone/>
              <a:defRPr sz="900"/>
            </a:lvl3pPr>
            <a:lvl4pPr marL="1168479" indent="0">
              <a:buNone/>
              <a:defRPr sz="800"/>
            </a:lvl4pPr>
            <a:lvl5pPr marL="1557972" indent="0">
              <a:buNone/>
              <a:defRPr sz="800"/>
            </a:lvl5pPr>
            <a:lvl6pPr marL="1947464" indent="0">
              <a:buNone/>
              <a:defRPr sz="800"/>
            </a:lvl6pPr>
            <a:lvl7pPr marL="2336957" indent="0">
              <a:buNone/>
              <a:defRPr sz="800"/>
            </a:lvl7pPr>
            <a:lvl8pPr marL="2726450" indent="0">
              <a:buNone/>
              <a:defRPr sz="800"/>
            </a:lvl8pPr>
            <a:lvl9pPr marL="3115943" indent="0">
              <a:buNone/>
              <a:defRPr sz="8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defTabSz="387350"/>
            <a:fld id="{31B38E4F-B916-4EBB-AD14-A46062FDF4CB}" type="datetimeFigureOut">
              <a:rPr lang="en-US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  <a:cs typeface="+mn-cs"/>
              </a:rPr>
              <a:pPr defTabSz="387350"/>
              <a:t>14/9/18</a:t>
            </a:fld>
            <a:endParaRPr lang="en-US" dirty="0" smtClean="0">
              <a:solidFill>
                <a:prstClr val="black"/>
              </a:solidFill>
              <a:latin typeface="Calibri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lIns="77898" tIns="38949" rIns="77898" bIns="38949"/>
          <a:lstStyle>
            <a:lvl1pPr defTabSz="389494" fontAlgn="auto">
              <a:spcBef>
                <a:spcPts val="0"/>
              </a:spcBef>
              <a:spcAft>
                <a:spcPts val="0"/>
              </a:spcAft>
              <a:defRPr sz="18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defTabSz="387350"/>
            <a:fld id="{C7ACCFD9-9D87-4619-B224-F73AFC95C4B6}" type="slidenum">
              <a:rPr lang="en-US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  <a:cs typeface="+mn-cs"/>
              </a:rPr>
              <a:pPr defTabSz="387350"/>
              <a:t>‹#›</a:t>
            </a:fld>
            <a:endParaRPr lang="en-US" dirty="0" smtClean="0">
              <a:solidFill>
                <a:prstClr val="black"/>
              </a:solidFill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50953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789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94330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2270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568420" y="260353"/>
            <a:ext cx="7780976" cy="4158835"/>
          </a:xfrm>
          <a:prstGeom prst="rect">
            <a:avLst/>
          </a:prstGeom>
        </p:spPr>
        <p:txBody>
          <a:bodyPr lIns="68577" tIns="34289" rIns="68577" bIns="34289"/>
          <a:lstStyle>
            <a:lvl1pPr>
              <a:buClr>
                <a:schemeClr val="tx1"/>
              </a:buClr>
              <a:defRPr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2184400"/>
            <a:ext cx="9144000" cy="977900"/>
          </a:xfrm>
          <a:prstGeom prst="rect">
            <a:avLst/>
          </a:prstGeom>
        </p:spPr>
        <p:txBody>
          <a:bodyPr lIns="68577" tIns="34289" rIns="68577" bIns="34289">
            <a:normAutofit/>
          </a:bodyPr>
          <a:lstStyle>
            <a:lvl1pPr marL="0" indent="0" algn="ctr">
              <a:buNone/>
              <a:defRPr sz="4400"/>
            </a:lvl1pPr>
          </a:lstStyle>
          <a:p>
            <a:pPr lvl="0"/>
            <a:r>
              <a:rPr lang="en-US" dirty="0" smtClean="0"/>
              <a:t>Your Message</a:t>
            </a:r>
          </a:p>
        </p:txBody>
      </p:sp>
      <p:pic>
        <p:nvPicPr>
          <p:cNvPr id="7" name="Picture 6" descr="ACN Logo_White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00" y="4556814"/>
            <a:ext cx="811436" cy="203887"/>
          </a:xfrm>
          <a:prstGeom prst="rect">
            <a:avLst/>
          </a:prstGeom>
        </p:spPr>
      </p:pic>
      <p:pic>
        <p:nvPicPr>
          <p:cNvPr id="8" name="Picture 7" descr="WeAreACN-Logo_Whit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60" y="4849428"/>
            <a:ext cx="1043768" cy="15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277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karren.challenor-mil\AppData\Local\Microsoft\Windows\Temporary Internet Files\Content.Outlook\M9XVNYPO\girl-phone-iStock_000055201098_Full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65" y="-6265"/>
            <a:ext cx="9194105" cy="5204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ACN Logo_White.ai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1087" y="4043183"/>
            <a:ext cx="1442913" cy="1019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WeAreACN-Logo_White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052" y="4732533"/>
            <a:ext cx="1043768" cy="15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12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457200" y="1200155"/>
            <a:ext cx="8229600" cy="33944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defTabSz="387350"/>
            <a:fld id="{90DE1613-4DD6-429E-812D-5CD4E6ED2903}" type="datetimeFigureOut">
              <a:rPr lang="en-US" smtClean="0">
                <a:solidFill>
                  <a:prstClr val="white"/>
                </a:solidFill>
                <a:ea typeface="MS PGothic" pitchFamily="34" charset="-128"/>
              </a:rPr>
              <a:pPr defTabSz="387350"/>
              <a:t>14/9/18</a:t>
            </a:fld>
            <a:endParaRPr lang="en-US" dirty="0" smtClean="0">
              <a:solidFill>
                <a:prstClr val="white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34172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ACN Logo_White.ai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1575" y="3805616"/>
            <a:ext cx="1736725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568419" y="260350"/>
            <a:ext cx="7780976" cy="41588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0" y="2184400"/>
            <a:ext cx="9144000" cy="977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4400"/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pic>
        <p:nvPicPr>
          <p:cNvPr id="5" name="Picture 4" descr="WeAreACN-Logo_Whit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053" y="4730629"/>
            <a:ext cx="1043768" cy="15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62021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5"/>
            <a:ext cx="4038600" cy="3394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5"/>
            <a:ext cx="4038600" cy="3394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7898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151338"/>
            <a:ext cx="4040188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9494" indent="0">
              <a:buNone/>
              <a:defRPr sz="1700" b="1"/>
            </a:lvl2pPr>
            <a:lvl3pPr marL="778986" indent="0">
              <a:buNone/>
              <a:defRPr sz="1500" b="1"/>
            </a:lvl3pPr>
            <a:lvl4pPr marL="1168479" indent="0">
              <a:buNone/>
              <a:defRPr sz="1400" b="1"/>
            </a:lvl4pPr>
            <a:lvl5pPr marL="1557972" indent="0">
              <a:buNone/>
              <a:defRPr sz="1400" b="1"/>
            </a:lvl5pPr>
            <a:lvl6pPr marL="1947464" indent="0">
              <a:buNone/>
              <a:defRPr sz="1400" b="1"/>
            </a:lvl6pPr>
            <a:lvl7pPr marL="2336957" indent="0">
              <a:buNone/>
              <a:defRPr sz="1400" b="1"/>
            </a:lvl7pPr>
            <a:lvl8pPr marL="2726450" indent="0">
              <a:buNone/>
              <a:defRPr sz="1400" b="1"/>
            </a:lvl8pPr>
            <a:lvl9pPr marL="3115943" indent="0">
              <a:buNone/>
              <a:defRPr sz="1400" b="1"/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1631156"/>
            <a:ext cx="4040188" cy="2963466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8"/>
            <a:ext cx="4041776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9494" indent="0">
              <a:buNone/>
              <a:defRPr sz="1700" b="1"/>
            </a:lvl2pPr>
            <a:lvl3pPr marL="778986" indent="0">
              <a:buNone/>
              <a:defRPr sz="1500" b="1"/>
            </a:lvl3pPr>
            <a:lvl4pPr marL="1168479" indent="0">
              <a:buNone/>
              <a:defRPr sz="1400" b="1"/>
            </a:lvl4pPr>
            <a:lvl5pPr marL="1557972" indent="0">
              <a:buNone/>
              <a:defRPr sz="1400" b="1"/>
            </a:lvl5pPr>
            <a:lvl6pPr marL="1947464" indent="0">
              <a:buNone/>
              <a:defRPr sz="1400" b="1"/>
            </a:lvl6pPr>
            <a:lvl7pPr marL="2336957" indent="0">
              <a:buNone/>
              <a:defRPr sz="1400" b="1"/>
            </a:lvl7pPr>
            <a:lvl8pPr marL="2726450" indent="0">
              <a:buNone/>
              <a:defRPr sz="1400" b="1"/>
            </a:lvl8pPr>
            <a:lvl9pPr marL="3115943" indent="0">
              <a:buNone/>
              <a:defRPr sz="14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6" cy="2963466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0077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9"/>
            <a:ext cx="7772400" cy="1021556"/>
          </a:xfrm>
        </p:spPr>
        <p:txBody>
          <a:bodyPr anchor="t"/>
          <a:lstStyle>
            <a:lvl1pPr algn="l">
              <a:defRPr sz="3400" b="1" cap="all"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42"/>
            <a:ext cx="7772400" cy="1125140"/>
          </a:xfrm>
        </p:spPr>
        <p:txBody>
          <a:bodyPr anchor="b"/>
          <a:lstStyle>
            <a:lvl1pPr marL="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1pPr>
            <a:lvl2pPr marL="38949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7789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16847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55797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94746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3369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72645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11594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defTabSz="387350"/>
            <a:fld id="{DF275096-184A-4610-8F99-5673DB6A627A}" type="datetimeFigureOut">
              <a:rPr lang="en-US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</a:rPr>
              <a:pPr defTabSz="387350"/>
              <a:t>14/9/18</a:t>
            </a:fld>
            <a:endParaRPr lang="en-US" dirty="0" smtClean="0">
              <a:solidFill>
                <a:prstClr val="black"/>
              </a:solidFill>
              <a:latin typeface="Calibri" pitchFamily="34" charset="0"/>
              <a:ea typeface="MS PGothic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lIns="77898" tIns="38949" rIns="77898" bIns="38949"/>
          <a:lstStyle>
            <a:lvl1pPr defTabSz="389494" fontAlgn="auto">
              <a:spcBef>
                <a:spcPts val="0"/>
              </a:spcBef>
              <a:spcAft>
                <a:spcPts val="0"/>
              </a:spcAft>
              <a:defRPr sz="18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defTabSz="387350"/>
            <a:fld id="{28466176-92F4-4019-957B-948EABAE2E83}" type="slidenum">
              <a:rPr lang="en-US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</a:rPr>
              <a:pPr defTabSz="387350"/>
              <a:t>‹#›</a:t>
            </a:fld>
            <a:endParaRPr lang="en-US" dirty="0" smtClean="0">
              <a:solidFill>
                <a:prstClr val="black"/>
              </a:solidFill>
              <a:latin typeface="Calibri" pitchFamily="34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1877442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1510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defTabSz="387350"/>
            <a:fld id="{90DA5C3B-4EA1-43B5-935D-53F2C6B09B60}" type="datetimeFigureOut">
              <a:rPr lang="en-US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</a:rPr>
              <a:pPr defTabSz="387350"/>
              <a:t>14/9/18</a:t>
            </a:fld>
            <a:endParaRPr lang="en-US" dirty="0" smtClean="0">
              <a:solidFill>
                <a:prstClr val="black"/>
              </a:solidFill>
              <a:latin typeface="Calibri" pitchFamily="34" charset="0"/>
              <a:ea typeface="MS PGothic" pitchFamily="34" charset="-128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lIns="77898" tIns="38949" rIns="77898" bIns="38949"/>
          <a:lstStyle>
            <a:lvl1pPr defTabSz="389494" fontAlgn="auto">
              <a:spcBef>
                <a:spcPts val="0"/>
              </a:spcBef>
              <a:spcAft>
                <a:spcPts val="0"/>
              </a:spcAft>
              <a:defRPr sz="18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defTabSz="387350"/>
            <a:fld id="{E43FDC8C-4F4B-4774-B9FD-780770EB00B8}" type="slidenum">
              <a:rPr lang="en-US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</a:rPr>
              <a:pPr defTabSz="387350"/>
              <a:t>‹#›</a:t>
            </a:fld>
            <a:endParaRPr lang="en-US" dirty="0" smtClean="0">
              <a:solidFill>
                <a:prstClr val="black"/>
              </a:solidFill>
              <a:latin typeface="Calibri" pitchFamily="34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93911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04790"/>
            <a:ext cx="3008313" cy="871538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7" y="204796"/>
            <a:ext cx="5111751" cy="4389835"/>
          </a:xfrm>
        </p:spPr>
        <p:txBody>
          <a:bodyPr/>
          <a:lstStyle>
            <a:lvl1pPr>
              <a:defRPr sz="2700"/>
            </a:lvl1pPr>
            <a:lvl2pPr>
              <a:defRPr sz="24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076333"/>
            <a:ext cx="3008313" cy="3518297"/>
          </a:xfrm>
        </p:spPr>
        <p:txBody>
          <a:bodyPr/>
          <a:lstStyle>
            <a:lvl1pPr marL="0" indent="0">
              <a:buNone/>
              <a:defRPr sz="1200"/>
            </a:lvl1pPr>
            <a:lvl2pPr marL="389494" indent="0">
              <a:buNone/>
              <a:defRPr sz="1000"/>
            </a:lvl2pPr>
            <a:lvl3pPr marL="778986" indent="0">
              <a:buNone/>
              <a:defRPr sz="900"/>
            </a:lvl3pPr>
            <a:lvl4pPr marL="1168479" indent="0">
              <a:buNone/>
              <a:defRPr sz="800"/>
            </a:lvl4pPr>
            <a:lvl5pPr marL="1557972" indent="0">
              <a:buNone/>
              <a:defRPr sz="800"/>
            </a:lvl5pPr>
            <a:lvl6pPr marL="1947464" indent="0">
              <a:buNone/>
              <a:defRPr sz="800"/>
            </a:lvl6pPr>
            <a:lvl7pPr marL="2336957" indent="0">
              <a:buNone/>
              <a:defRPr sz="800"/>
            </a:lvl7pPr>
            <a:lvl8pPr marL="2726450" indent="0">
              <a:buNone/>
              <a:defRPr sz="800"/>
            </a:lvl8pPr>
            <a:lvl9pPr marL="3115943" indent="0">
              <a:buNone/>
              <a:defRPr sz="800"/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defTabSz="387350"/>
            <a:fld id="{0AAD49F0-D532-4171-A284-8A1E1054D2A5}" type="datetimeFigureOut">
              <a:rPr lang="en-US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</a:rPr>
              <a:pPr defTabSz="387350"/>
              <a:t>14/9/18</a:t>
            </a:fld>
            <a:endParaRPr lang="en-US" dirty="0" smtClean="0">
              <a:solidFill>
                <a:prstClr val="black"/>
              </a:solidFill>
              <a:latin typeface="Calibri" pitchFamily="34" charset="0"/>
              <a:ea typeface="MS PGothic" pitchFamily="34" charset="-128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lIns="77898" tIns="38949" rIns="77898" bIns="38949"/>
          <a:lstStyle>
            <a:lvl1pPr defTabSz="389494" fontAlgn="auto">
              <a:spcBef>
                <a:spcPts val="0"/>
              </a:spcBef>
              <a:spcAft>
                <a:spcPts val="0"/>
              </a:spcAft>
              <a:defRPr sz="18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defTabSz="387350"/>
            <a:fld id="{08603EDF-9842-4A3B-83F4-9B2A06EA0B08}" type="slidenum">
              <a:rPr lang="en-US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</a:rPr>
              <a:pPr defTabSz="387350"/>
              <a:t>‹#›</a:t>
            </a:fld>
            <a:endParaRPr lang="en-US" dirty="0" smtClean="0">
              <a:solidFill>
                <a:prstClr val="black"/>
              </a:solidFill>
              <a:latin typeface="Calibri" pitchFamily="34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723384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6"/>
            <a:ext cx="5486400" cy="425054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2700"/>
            </a:lvl1pPr>
            <a:lvl2pPr marL="389494" indent="0">
              <a:buNone/>
              <a:defRPr sz="2400"/>
            </a:lvl2pPr>
            <a:lvl3pPr marL="778986" indent="0">
              <a:buNone/>
              <a:defRPr sz="2000"/>
            </a:lvl3pPr>
            <a:lvl4pPr marL="1168479" indent="0">
              <a:buNone/>
              <a:defRPr sz="1700"/>
            </a:lvl4pPr>
            <a:lvl5pPr marL="1557972" indent="0">
              <a:buNone/>
              <a:defRPr sz="1700"/>
            </a:lvl5pPr>
            <a:lvl6pPr marL="1947464" indent="0">
              <a:buNone/>
              <a:defRPr sz="1700"/>
            </a:lvl6pPr>
            <a:lvl7pPr marL="2336957" indent="0">
              <a:buNone/>
              <a:defRPr sz="1700"/>
            </a:lvl7pPr>
            <a:lvl8pPr marL="2726450" indent="0">
              <a:buNone/>
              <a:defRPr sz="1700"/>
            </a:lvl8pPr>
            <a:lvl9pPr marL="3115943" indent="0">
              <a:buNone/>
              <a:defRPr sz="17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10"/>
            <a:ext cx="5486400" cy="603647"/>
          </a:xfrm>
        </p:spPr>
        <p:txBody>
          <a:bodyPr/>
          <a:lstStyle>
            <a:lvl1pPr marL="0" indent="0">
              <a:buNone/>
              <a:defRPr sz="1200"/>
            </a:lvl1pPr>
            <a:lvl2pPr marL="389494" indent="0">
              <a:buNone/>
              <a:defRPr sz="1000"/>
            </a:lvl2pPr>
            <a:lvl3pPr marL="778986" indent="0">
              <a:buNone/>
              <a:defRPr sz="900"/>
            </a:lvl3pPr>
            <a:lvl4pPr marL="1168479" indent="0">
              <a:buNone/>
              <a:defRPr sz="800"/>
            </a:lvl4pPr>
            <a:lvl5pPr marL="1557972" indent="0">
              <a:buNone/>
              <a:defRPr sz="800"/>
            </a:lvl5pPr>
            <a:lvl6pPr marL="1947464" indent="0">
              <a:buNone/>
              <a:defRPr sz="800"/>
            </a:lvl6pPr>
            <a:lvl7pPr marL="2336957" indent="0">
              <a:buNone/>
              <a:defRPr sz="800"/>
            </a:lvl7pPr>
            <a:lvl8pPr marL="2726450" indent="0">
              <a:buNone/>
              <a:defRPr sz="800"/>
            </a:lvl8pPr>
            <a:lvl9pPr marL="3115943" indent="0">
              <a:buNone/>
              <a:defRPr sz="8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defTabSz="387350"/>
            <a:fld id="{31B38E4F-B916-4EBB-AD14-A46062FDF4CB}" type="datetimeFigureOut">
              <a:rPr lang="en-US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</a:rPr>
              <a:pPr defTabSz="387350"/>
              <a:t>14/9/18</a:t>
            </a:fld>
            <a:endParaRPr lang="en-US" dirty="0" smtClean="0">
              <a:solidFill>
                <a:prstClr val="black"/>
              </a:solidFill>
              <a:latin typeface="Calibri" pitchFamily="34" charset="0"/>
              <a:ea typeface="MS PGothic" pitchFamily="34" charset="-128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lIns="77898" tIns="38949" rIns="77898" bIns="38949"/>
          <a:lstStyle>
            <a:lvl1pPr defTabSz="389494" fontAlgn="auto">
              <a:spcBef>
                <a:spcPts val="0"/>
              </a:spcBef>
              <a:spcAft>
                <a:spcPts val="0"/>
              </a:spcAft>
              <a:defRPr sz="18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defTabSz="387350"/>
            <a:fld id="{C7ACCFD9-9D87-4619-B224-F73AFC95C4B6}" type="slidenum">
              <a:rPr lang="en-US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</a:rPr>
              <a:pPr defTabSz="387350"/>
              <a:t>‹#›</a:t>
            </a:fld>
            <a:endParaRPr lang="en-US" dirty="0" smtClean="0">
              <a:solidFill>
                <a:prstClr val="black"/>
              </a:solidFill>
              <a:latin typeface="Calibri" pitchFamily="34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2799256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46420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01389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711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 flipH="1">
            <a:off x="1127125" y="0"/>
            <a:ext cx="25400" cy="5143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 flipH="1">
            <a:off x="1525588" y="0"/>
            <a:ext cx="25400" cy="5143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 useBgFill="1">
        <p:nvSpPr>
          <p:cNvPr id="6" name="Oval 5"/>
          <p:cNvSpPr/>
          <p:nvPr userDrawn="1"/>
        </p:nvSpPr>
        <p:spPr>
          <a:xfrm>
            <a:off x="376238" y="630238"/>
            <a:ext cx="1962150" cy="1962150"/>
          </a:xfrm>
          <a:prstGeom prst="ellips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/>
          </a:p>
        </p:txBody>
      </p:sp>
      <p:pic>
        <p:nvPicPr>
          <p:cNvPr id="7" name="Picture 5" descr="ACN Logo_White.ai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1574" y="3968274"/>
            <a:ext cx="1736725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Placeholder 16"/>
          <p:cNvSpPr>
            <a:spLocks noGrp="1"/>
          </p:cNvSpPr>
          <p:nvPr>
            <p:ph type="body" sz="quarter" idx="13"/>
          </p:nvPr>
        </p:nvSpPr>
        <p:spPr>
          <a:xfrm>
            <a:off x="2799299" y="1422094"/>
            <a:ext cx="4318000" cy="216217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70000"/>
              </a:lnSpc>
              <a:buNone/>
              <a:defRPr sz="9600"/>
            </a:lvl1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12"/>
          </p:nvPr>
        </p:nvSpPr>
        <p:spPr>
          <a:xfrm>
            <a:off x="706807" y="856945"/>
            <a:ext cx="1250950" cy="1282700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1000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pic>
        <p:nvPicPr>
          <p:cNvPr id="8" name="Picture 7" descr="WeAreACN-Logo_Whit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052" y="4852534"/>
            <a:ext cx="1043768" cy="15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91705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568420" y="260353"/>
            <a:ext cx="7780976" cy="4158835"/>
          </a:xfrm>
          <a:prstGeom prst="rect">
            <a:avLst/>
          </a:prstGeom>
        </p:spPr>
        <p:txBody>
          <a:bodyPr lIns="68577" tIns="34289" rIns="68577" bIns="34289"/>
          <a:lstStyle>
            <a:lvl1pPr>
              <a:buClr>
                <a:schemeClr val="tx1"/>
              </a:buClr>
              <a:defRPr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2184400"/>
            <a:ext cx="9144000" cy="977900"/>
          </a:xfrm>
          <a:prstGeom prst="rect">
            <a:avLst/>
          </a:prstGeom>
        </p:spPr>
        <p:txBody>
          <a:bodyPr lIns="68577" tIns="34289" rIns="68577" bIns="34289">
            <a:normAutofit/>
          </a:bodyPr>
          <a:lstStyle>
            <a:lvl1pPr marL="0" indent="0" algn="ctr">
              <a:buNone/>
              <a:defRPr sz="4400"/>
            </a:lvl1pPr>
          </a:lstStyle>
          <a:p>
            <a:pPr lvl="0"/>
            <a:r>
              <a:rPr lang="en-US" dirty="0" smtClean="0"/>
              <a:t>Your Message</a:t>
            </a:r>
          </a:p>
        </p:txBody>
      </p:sp>
      <p:pic>
        <p:nvPicPr>
          <p:cNvPr id="7" name="Picture 6" descr="ACN Logo_White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00" y="4556814"/>
            <a:ext cx="811436" cy="203887"/>
          </a:xfrm>
          <a:prstGeom prst="rect">
            <a:avLst/>
          </a:prstGeom>
        </p:spPr>
      </p:pic>
      <p:pic>
        <p:nvPicPr>
          <p:cNvPr id="8" name="Picture 7" descr="WeAreACN-Logo_Whit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60" y="4849428"/>
            <a:ext cx="1043768" cy="15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035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568419" y="260350"/>
            <a:ext cx="7780976" cy="41588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0" y="2184400"/>
            <a:ext cx="9144000" cy="977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4400"/>
            </a:lvl1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3298745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883085" y="260350"/>
            <a:ext cx="7390356" cy="4267809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Font typeface="Arial" pitchFamily="34" charset="0"/>
              <a:buChar char="•"/>
              <a:defRPr/>
            </a:lvl1pPr>
          </a:lstStyle>
          <a:p>
            <a:pPr lvl="0"/>
            <a:r>
              <a:rPr lang="en-US" noProof="0" dirty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0" y="2184400"/>
            <a:ext cx="9144000" cy="977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4400">
                <a:effectLst/>
                <a:latin typeface="Candara"/>
                <a:cs typeface="Candara"/>
              </a:defRPr>
            </a:lvl1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3023929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73311" y="1759037"/>
            <a:ext cx="2673350" cy="1619250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/>
            </a:lvl1pPr>
          </a:lstStyle>
          <a:p>
            <a:pPr lvl="0"/>
            <a:r>
              <a:rPr lang="en-US" noProof="0" dirty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235716" y="1759037"/>
            <a:ext cx="2673350" cy="1619250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/>
            </a:lvl1pPr>
          </a:lstStyle>
          <a:p>
            <a:pPr lvl="0"/>
            <a:r>
              <a:rPr lang="en-US" noProof="0" dirty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181812" y="1742553"/>
            <a:ext cx="2673350" cy="1619250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/>
            </a:lvl1pPr>
          </a:lstStyle>
          <a:p>
            <a:pPr lvl="0"/>
            <a:r>
              <a:rPr lang="en-US" noProof="0" dirty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3"/>
          </p:nvPr>
        </p:nvSpPr>
        <p:spPr>
          <a:xfrm>
            <a:off x="273310" y="3460750"/>
            <a:ext cx="2679613" cy="4953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 b="0" baseline="0">
                <a:effectLst/>
                <a:latin typeface="+mn-lt"/>
                <a:cs typeface="Verdana"/>
              </a:defRPr>
            </a:lvl1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235716" y="3460750"/>
            <a:ext cx="2673350" cy="4953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 b="0" baseline="0">
                <a:effectLst/>
                <a:latin typeface="+mn-lt"/>
                <a:cs typeface="Verdana"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6194338" y="3460750"/>
            <a:ext cx="2667087" cy="4953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 b="0" baseline="0">
                <a:effectLst/>
                <a:latin typeface="+mn-lt"/>
                <a:cs typeface="Verdana"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71475" y="206375"/>
            <a:ext cx="8229600" cy="5873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28844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825043" y="701458"/>
            <a:ext cx="3460924" cy="3746847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/>
            </a:lvl1pPr>
          </a:lstStyle>
          <a:p>
            <a:pPr lvl="0"/>
            <a:r>
              <a:rPr lang="en-US" noProof="0" dirty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64295" y="701458"/>
            <a:ext cx="3871499" cy="3746847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 sz="2800" b="1" baseline="0">
                <a:effectLst/>
                <a:latin typeface="Candara"/>
                <a:cs typeface="Candara"/>
              </a:defRPr>
            </a:lvl1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102209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15346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karren.challenor-mil\AppData\Local\Microsoft\Windows\Temporary Internet Files\Content.Outlook\M9XVNYPO\girl-phone-iStock_000055201098_Full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65" y="-6265"/>
            <a:ext cx="9194105" cy="5204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5123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karren.challenor-mil\AppData\Local\Microsoft\Windows\Temporary Internet Files\Content.Outlook\M9XVNYPO\girl-phone-iStock_000055201098_Full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65" y="-6265"/>
            <a:ext cx="9194105" cy="5204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ACN Logo_White.ai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1087" y="4043183"/>
            <a:ext cx="1442913" cy="1019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WeAreACN-Logo_White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052" y="4732533"/>
            <a:ext cx="1043768" cy="15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182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457200" y="1200155"/>
            <a:ext cx="8229600" cy="33944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defTabSz="387350"/>
            <a:fld id="{90DE1613-4DD6-429E-812D-5CD4E6ED2903}" type="datetimeFigureOut">
              <a:rPr lang="en-US" smtClean="0">
                <a:solidFill>
                  <a:prstClr val="white"/>
                </a:solidFill>
                <a:ea typeface="MS PGothic" pitchFamily="34" charset="-128"/>
              </a:rPr>
              <a:pPr defTabSz="387350"/>
              <a:t>14/9/18</a:t>
            </a:fld>
            <a:endParaRPr lang="en-US" dirty="0" smtClean="0">
              <a:solidFill>
                <a:prstClr val="white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24055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5"/>
            <a:ext cx="4038600" cy="3394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5"/>
            <a:ext cx="4038600" cy="3394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573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ACN Logo_White.ai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1575" y="3945414"/>
            <a:ext cx="1736725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883085" y="260350"/>
            <a:ext cx="7390356" cy="4267809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Font typeface="Arial" pitchFamily="34" charset="0"/>
              <a:buChar char="•"/>
              <a:defRPr/>
            </a:lvl1pPr>
          </a:lstStyle>
          <a:p>
            <a:pPr lvl="0"/>
            <a:r>
              <a:rPr lang="en-US" noProof="0" dirty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0" y="2184400"/>
            <a:ext cx="9144000" cy="977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4400">
                <a:effectLst/>
                <a:latin typeface="+mj-lt"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pic>
        <p:nvPicPr>
          <p:cNvPr id="5" name="Picture 4" descr="WeAreACN-Logo_Whit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053" y="4849427"/>
            <a:ext cx="1043768" cy="15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87327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151338"/>
            <a:ext cx="4040188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9494" indent="0">
              <a:buNone/>
              <a:defRPr sz="1700" b="1"/>
            </a:lvl2pPr>
            <a:lvl3pPr marL="778986" indent="0">
              <a:buNone/>
              <a:defRPr sz="1500" b="1"/>
            </a:lvl3pPr>
            <a:lvl4pPr marL="1168479" indent="0">
              <a:buNone/>
              <a:defRPr sz="1400" b="1"/>
            </a:lvl4pPr>
            <a:lvl5pPr marL="1557972" indent="0">
              <a:buNone/>
              <a:defRPr sz="1400" b="1"/>
            </a:lvl5pPr>
            <a:lvl6pPr marL="1947464" indent="0">
              <a:buNone/>
              <a:defRPr sz="1400" b="1"/>
            </a:lvl6pPr>
            <a:lvl7pPr marL="2336957" indent="0">
              <a:buNone/>
              <a:defRPr sz="1400" b="1"/>
            </a:lvl7pPr>
            <a:lvl8pPr marL="2726450" indent="0">
              <a:buNone/>
              <a:defRPr sz="1400" b="1"/>
            </a:lvl8pPr>
            <a:lvl9pPr marL="3115943" indent="0">
              <a:buNone/>
              <a:defRPr sz="1400" b="1"/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1631156"/>
            <a:ext cx="4040188" cy="2963466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8"/>
            <a:ext cx="4041776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9494" indent="0">
              <a:buNone/>
              <a:defRPr sz="1700" b="1"/>
            </a:lvl2pPr>
            <a:lvl3pPr marL="778986" indent="0">
              <a:buNone/>
              <a:defRPr sz="1500" b="1"/>
            </a:lvl3pPr>
            <a:lvl4pPr marL="1168479" indent="0">
              <a:buNone/>
              <a:defRPr sz="1400" b="1"/>
            </a:lvl4pPr>
            <a:lvl5pPr marL="1557972" indent="0">
              <a:buNone/>
              <a:defRPr sz="1400" b="1"/>
            </a:lvl5pPr>
            <a:lvl6pPr marL="1947464" indent="0">
              <a:buNone/>
              <a:defRPr sz="1400" b="1"/>
            </a:lvl6pPr>
            <a:lvl7pPr marL="2336957" indent="0">
              <a:buNone/>
              <a:defRPr sz="1400" b="1"/>
            </a:lvl7pPr>
            <a:lvl8pPr marL="2726450" indent="0">
              <a:buNone/>
              <a:defRPr sz="1400" b="1"/>
            </a:lvl8pPr>
            <a:lvl9pPr marL="3115943" indent="0">
              <a:buNone/>
              <a:defRPr sz="14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6" cy="2963466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38956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9"/>
            <a:ext cx="7772400" cy="1021556"/>
          </a:xfrm>
        </p:spPr>
        <p:txBody>
          <a:bodyPr anchor="t"/>
          <a:lstStyle>
            <a:lvl1pPr algn="l">
              <a:defRPr sz="3400" b="1" cap="all"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42"/>
            <a:ext cx="7772400" cy="1125140"/>
          </a:xfrm>
        </p:spPr>
        <p:txBody>
          <a:bodyPr anchor="b"/>
          <a:lstStyle>
            <a:lvl1pPr marL="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1pPr>
            <a:lvl2pPr marL="38949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7789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16847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55797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94746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3369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72645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11594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defTabSz="387350"/>
            <a:fld id="{DF275096-184A-4610-8F99-5673DB6A627A}" type="datetimeFigureOut">
              <a:rPr lang="en-US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  <a:cs typeface="+mn-cs"/>
              </a:rPr>
              <a:pPr defTabSz="387350"/>
              <a:t>14/9/18</a:t>
            </a:fld>
            <a:endParaRPr lang="en-US" dirty="0" smtClean="0">
              <a:solidFill>
                <a:prstClr val="black"/>
              </a:solidFill>
              <a:latin typeface="Calibri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lIns="77898" tIns="38949" rIns="77898" bIns="38949"/>
          <a:lstStyle>
            <a:lvl1pPr defTabSz="389494" fontAlgn="auto">
              <a:spcBef>
                <a:spcPts val="0"/>
              </a:spcBef>
              <a:spcAft>
                <a:spcPts val="0"/>
              </a:spcAft>
              <a:defRPr sz="18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defTabSz="387350"/>
            <a:fld id="{28466176-92F4-4019-957B-948EABAE2E83}" type="slidenum">
              <a:rPr lang="en-US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  <a:cs typeface="+mn-cs"/>
              </a:rPr>
              <a:pPr defTabSz="387350"/>
              <a:t>‹#›</a:t>
            </a:fld>
            <a:endParaRPr lang="en-US" dirty="0" smtClean="0">
              <a:solidFill>
                <a:prstClr val="black"/>
              </a:solidFill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590228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77178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defTabSz="387350"/>
            <a:fld id="{90DA5C3B-4EA1-43B5-935D-53F2C6B09B60}" type="datetimeFigureOut">
              <a:rPr lang="en-US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  <a:cs typeface="+mn-cs"/>
              </a:rPr>
              <a:pPr defTabSz="387350"/>
              <a:t>14/9/18</a:t>
            </a:fld>
            <a:endParaRPr lang="en-US" dirty="0" smtClean="0">
              <a:solidFill>
                <a:prstClr val="black"/>
              </a:solidFill>
              <a:latin typeface="Calibri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lIns="77898" tIns="38949" rIns="77898" bIns="38949"/>
          <a:lstStyle>
            <a:lvl1pPr defTabSz="389494" fontAlgn="auto">
              <a:spcBef>
                <a:spcPts val="0"/>
              </a:spcBef>
              <a:spcAft>
                <a:spcPts val="0"/>
              </a:spcAft>
              <a:defRPr sz="18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defTabSz="387350"/>
            <a:fld id="{E43FDC8C-4F4B-4774-B9FD-780770EB00B8}" type="slidenum">
              <a:rPr lang="en-US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  <a:cs typeface="+mn-cs"/>
              </a:rPr>
              <a:pPr defTabSz="387350"/>
              <a:t>‹#›</a:t>
            </a:fld>
            <a:endParaRPr lang="en-US" dirty="0" smtClean="0">
              <a:solidFill>
                <a:prstClr val="black"/>
              </a:solidFill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93095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04790"/>
            <a:ext cx="3008313" cy="871538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7" y="204796"/>
            <a:ext cx="5111751" cy="4389835"/>
          </a:xfrm>
        </p:spPr>
        <p:txBody>
          <a:bodyPr/>
          <a:lstStyle>
            <a:lvl1pPr>
              <a:defRPr sz="2700"/>
            </a:lvl1pPr>
            <a:lvl2pPr>
              <a:defRPr sz="24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076333"/>
            <a:ext cx="3008313" cy="3518297"/>
          </a:xfrm>
        </p:spPr>
        <p:txBody>
          <a:bodyPr/>
          <a:lstStyle>
            <a:lvl1pPr marL="0" indent="0">
              <a:buNone/>
              <a:defRPr sz="1200"/>
            </a:lvl1pPr>
            <a:lvl2pPr marL="389494" indent="0">
              <a:buNone/>
              <a:defRPr sz="1000"/>
            </a:lvl2pPr>
            <a:lvl3pPr marL="778986" indent="0">
              <a:buNone/>
              <a:defRPr sz="900"/>
            </a:lvl3pPr>
            <a:lvl4pPr marL="1168479" indent="0">
              <a:buNone/>
              <a:defRPr sz="800"/>
            </a:lvl4pPr>
            <a:lvl5pPr marL="1557972" indent="0">
              <a:buNone/>
              <a:defRPr sz="800"/>
            </a:lvl5pPr>
            <a:lvl6pPr marL="1947464" indent="0">
              <a:buNone/>
              <a:defRPr sz="800"/>
            </a:lvl6pPr>
            <a:lvl7pPr marL="2336957" indent="0">
              <a:buNone/>
              <a:defRPr sz="800"/>
            </a:lvl7pPr>
            <a:lvl8pPr marL="2726450" indent="0">
              <a:buNone/>
              <a:defRPr sz="800"/>
            </a:lvl8pPr>
            <a:lvl9pPr marL="3115943" indent="0">
              <a:buNone/>
              <a:defRPr sz="800"/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defTabSz="387350"/>
            <a:fld id="{0AAD49F0-D532-4171-A284-8A1E1054D2A5}" type="datetimeFigureOut">
              <a:rPr lang="en-US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  <a:cs typeface="+mn-cs"/>
              </a:rPr>
              <a:pPr defTabSz="387350"/>
              <a:t>14/9/18</a:t>
            </a:fld>
            <a:endParaRPr lang="en-US" dirty="0" smtClean="0">
              <a:solidFill>
                <a:prstClr val="black"/>
              </a:solidFill>
              <a:latin typeface="Calibri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lIns="77898" tIns="38949" rIns="77898" bIns="38949"/>
          <a:lstStyle>
            <a:lvl1pPr defTabSz="389494" fontAlgn="auto">
              <a:spcBef>
                <a:spcPts val="0"/>
              </a:spcBef>
              <a:spcAft>
                <a:spcPts val="0"/>
              </a:spcAft>
              <a:defRPr sz="18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defTabSz="387350"/>
            <a:fld id="{08603EDF-9842-4A3B-83F4-9B2A06EA0B08}" type="slidenum">
              <a:rPr lang="en-US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  <a:cs typeface="+mn-cs"/>
              </a:rPr>
              <a:pPr defTabSz="387350"/>
              <a:t>‹#›</a:t>
            </a:fld>
            <a:endParaRPr lang="en-US" dirty="0" smtClean="0">
              <a:solidFill>
                <a:prstClr val="black"/>
              </a:solidFill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028027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6"/>
            <a:ext cx="5486400" cy="425054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2700"/>
            </a:lvl1pPr>
            <a:lvl2pPr marL="389494" indent="0">
              <a:buNone/>
              <a:defRPr sz="2400"/>
            </a:lvl2pPr>
            <a:lvl3pPr marL="778986" indent="0">
              <a:buNone/>
              <a:defRPr sz="2000"/>
            </a:lvl3pPr>
            <a:lvl4pPr marL="1168479" indent="0">
              <a:buNone/>
              <a:defRPr sz="1700"/>
            </a:lvl4pPr>
            <a:lvl5pPr marL="1557972" indent="0">
              <a:buNone/>
              <a:defRPr sz="1700"/>
            </a:lvl5pPr>
            <a:lvl6pPr marL="1947464" indent="0">
              <a:buNone/>
              <a:defRPr sz="1700"/>
            </a:lvl6pPr>
            <a:lvl7pPr marL="2336957" indent="0">
              <a:buNone/>
              <a:defRPr sz="1700"/>
            </a:lvl7pPr>
            <a:lvl8pPr marL="2726450" indent="0">
              <a:buNone/>
              <a:defRPr sz="1700"/>
            </a:lvl8pPr>
            <a:lvl9pPr marL="3115943" indent="0">
              <a:buNone/>
              <a:defRPr sz="17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10"/>
            <a:ext cx="5486400" cy="603647"/>
          </a:xfrm>
        </p:spPr>
        <p:txBody>
          <a:bodyPr/>
          <a:lstStyle>
            <a:lvl1pPr marL="0" indent="0">
              <a:buNone/>
              <a:defRPr sz="1200"/>
            </a:lvl1pPr>
            <a:lvl2pPr marL="389494" indent="0">
              <a:buNone/>
              <a:defRPr sz="1000"/>
            </a:lvl2pPr>
            <a:lvl3pPr marL="778986" indent="0">
              <a:buNone/>
              <a:defRPr sz="900"/>
            </a:lvl3pPr>
            <a:lvl4pPr marL="1168479" indent="0">
              <a:buNone/>
              <a:defRPr sz="800"/>
            </a:lvl4pPr>
            <a:lvl5pPr marL="1557972" indent="0">
              <a:buNone/>
              <a:defRPr sz="800"/>
            </a:lvl5pPr>
            <a:lvl6pPr marL="1947464" indent="0">
              <a:buNone/>
              <a:defRPr sz="800"/>
            </a:lvl6pPr>
            <a:lvl7pPr marL="2336957" indent="0">
              <a:buNone/>
              <a:defRPr sz="800"/>
            </a:lvl7pPr>
            <a:lvl8pPr marL="2726450" indent="0">
              <a:buNone/>
              <a:defRPr sz="800"/>
            </a:lvl8pPr>
            <a:lvl9pPr marL="3115943" indent="0">
              <a:buNone/>
              <a:defRPr sz="8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defTabSz="387350"/>
            <a:fld id="{31B38E4F-B916-4EBB-AD14-A46062FDF4CB}" type="datetimeFigureOut">
              <a:rPr lang="en-US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  <a:cs typeface="+mn-cs"/>
              </a:rPr>
              <a:pPr defTabSz="387350"/>
              <a:t>14/9/18</a:t>
            </a:fld>
            <a:endParaRPr lang="en-US" dirty="0" smtClean="0">
              <a:solidFill>
                <a:prstClr val="black"/>
              </a:solidFill>
              <a:latin typeface="Calibri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lIns="77898" tIns="38949" rIns="77898" bIns="38949"/>
          <a:lstStyle>
            <a:lvl1pPr defTabSz="389494" fontAlgn="auto">
              <a:spcBef>
                <a:spcPts val="0"/>
              </a:spcBef>
              <a:spcAft>
                <a:spcPts val="0"/>
              </a:spcAft>
              <a:defRPr sz="18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defTabSz="387350"/>
            <a:fld id="{C7ACCFD9-9D87-4619-B224-F73AFC95C4B6}" type="slidenum">
              <a:rPr lang="en-US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  <a:cs typeface="+mn-cs"/>
              </a:rPr>
              <a:pPr defTabSz="387350"/>
              <a:t>‹#›</a:t>
            </a:fld>
            <a:endParaRPr lang="en-US" dirty="0" smtClean="0">
              <a:solidFill>
                <a:prstClr val="black"/>
              </a:solidFill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4442490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92895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650784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19141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568420" y="260353"/>
            <a:ext cx="7780976" cy="4158835"/>
          </a:xfrm>
          <a:prstGeom prst="rect">
            <a:avLst/>
          </a:prstGeom>
        </p:spPr>
        <p:txBody>
          <a:bodyPr lIns="68577" tIns="34289" rIns="68577" bIns="34289"/>
          <a:lstStyle>
            <a:lvl1pPr>
              <a:buClr>
                <a:schemeClr val="tx1"/>
              </a:buClr>
              <a:defRPr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2184400"/>
            <a:ext cx="9144000" cy="977900"/>
          </a:xfrm>
          <a:prstGeom prst="rect">
            <a:avLst/>
          </a:prstGeom>
        </p:spPr>
        <p:txBody>
          <a:bodyPr lIns="68577" tIns="34289" rIns="68577" bIns="34289">
            <a:normAutofit/>
          </a:bodyPr>
          <a:lstStyle>
            <a:lvl1pPr marL="0" indent="0" algn="ctr">
              <a:buNone/>
              <a:defRPr sz="4400"/>
            </a:lvl1pPr>
          </a:lstStyle>
          <a:p>
            <a:pPr lvl="0"/>
            <a:r>
              <a:rPr lang="en-US" dirty="0" smtClean="0"/>
              <a:t>Your Message</a:t>
            </a:r>
          </a:p>
        </p:txBody>
      </p:sp>
      <p:pic>
        <p:nvPicPr>
          <p:cNvPr id="7" name="Picture 6" descr="ACN Logo_White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00" y="4556814"/>
            <a:ext cx="811436" cy="203887"/>
          </a:xfrm>
          <a:prstGeom prst="rect">
            <a:avLst/>
          </a:prstGeom>
        </p:spPr>
      </p:pic>
      <p:pic>
        <p:nvPicPr>
          <p:cNvPr id="8" name="Picture 7" descr="WeAreACN-Logo_Whit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60" y="4849428"/>
            <a:ext cx="1043768" cy="15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787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CN Logo_White.ai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1575" y="3972243"/>
            <a:ext cx="1736725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3705270" y="1078805"/>
            <a:ext cx="4663968" cy="4869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0">
                <a:effectLst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3705269" y="2110636"/>
            <a:ext cx="4663969" cy="5073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0">
                <a:effectLst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3705268" y="3162823"/>
            <a:ext cx="4651463" cy="4697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0">
                <a:effectLst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764088" y="670142"/>
            <a:ext cx="2639599" cy="3701441"/>
          </a:xfrm>
          <a:prstGeom prst="rect">
            <a:avLst/>
          </a:prstGeom>
        </p:spPr>
        <p:txBody>
          <a:bodyPr vert="horz"/>
          <a:lstStyle>
            <a:lvl1pPr>
              <a:buClr>
                <a:schemeClr val="tx1"/>
              </a:buClr>
              <a:defRPr/>
            </a:lvl1pPr>
          </a:lstStyle>
          <a:p>
            <a:pPr lvl="0"/>
            <a:r>
              <a:rPr lang="en-US" noProof="0" dirty="0" smtClean="0"/>
              <a:t>Drag picture to placeholder or click icon to add</a:t>
            </a:r>
            <a:endParaRPr lang="en-US" noProof="0" dirty="0"/>
          </a:p>
        </p:txBody>
      </p:sp>
      <p:pic>
        <p:nvPicPr>
          <p:cNvPr id="7" name="Picture 6" descr="WeAreACN-Logo_Whit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053" y="4849426"/>
            <a:ext cx="1043768" cy="15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55427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568419" y="260350"/>
            <a:ext cx="7780976" cy="41588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0" y="2184400"/>
            <a:ext cx="9144000" cy="977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4400"/>
            </a:lvl1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5835573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883085" y="260350"/>
            <a:ext cx="7390356" cy="4267809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Font typeface="Arial" pitchFamily="34" charset="0"/>
              <a:buChar char="•"/>
              <a:defRPr/>
            </a:lvl1pPr>
          </a:lstStyle>
          <a:p>
            <a:pPr lvl="0"/>
            <a:r>
              <a:rPr lang="en-US" noProof="0" dirty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0" y="2184400"/>
            <a:ext cx="9144000" cy="977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4400">
                <a:effectLst/>
                <a:latin typeface="Candara"/>
                <a:cs typeface="Candara"/>
              </a:defRPr>
            </a:lvl1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290611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73311" y="1759037"/>
            <a:ext cx="2673350" cy="1619250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/>
            </a:lvl1pPr>
          </a:lstStyle>
          <a:p>
            <a:pPr lvl="0"/>
            <a:r>
              <a:rPr lang="en-US" noProof="0" dirty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235716" y="1759037"/>
            <a:ext cx="2673350" cy="1619250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/>
            </a:lvl1pPr>
          </a:lstStyle>
          <a:p>
            <a:pPr lvl="0"/>
            <a:r>
              <a:rPr lang="en-US" noProof="0" dirty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181812" y="1742553"/>
            <a:ext cx="2673350" cy="1619250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/>
            </a:lvl1pPr>
          </a:lstStyle>
          <a:p>
            <a:pPr lvl="0"/>
            <a:r>
              <a:rPr lang="en-US" noProof="0" dirty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3"/>
          </p:nvPr>
        </p:nvSpPr>
        <p:spPr>
          <a:xfrm>
            <a:off x="273310" y="3460750"/>
            <a:ext cx="2679613" cy="4953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 b="0" baseline="0">
                <a:effectLst/>
                <a:latin typeface="+mn-lt"/>
                <a:cs typeface="Verdana"/>
              </a:defRPr>
            </a:lvl1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235716" y="3460750"/>
            <a:ext cx="2673350" cy="4953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 b="0" baseline="0">
                <a:effectLst/>
                <a:latin typeface="+mn-lt"/>
                <a:cs typeface="Verdana"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6194338" y="3460750"/>
            <a:ext cx="2667087" cy="4953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 b="0" baseline="0">
                <a:effectLst/>
                <a:latin typeface="+mn-lt"/>
                <a:cs typeface="Verdana"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71475" y="206375"/>
            <a:ext cx="8229600" cy="5873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32067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825043" y="701458"/>
            <a:ext cx="3460924" cy="3746847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/>
            </a:lvl1pPr>
          </a:lstStyle>
          <a:p>
            <a:pPr lvl="0"/>
            <a:r>
              <a:rPr lang="en-US" noProof="0" dirty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64295" y="701458"/>
            <a:ext cx="3871499" cy="3746847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 sz="2800" b="1" baseline="0">
                <a:effectLst/>
                <a:latin typeface="Candara"/>
                <a:cs typeface="Candara"/>
              </a:defRPr>
            </a:lvl1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328547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714105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475" y="206376"/>
            <a:ext cx="8229600" cy="587375"/>
          </a:xfrm>
          <a:prstGeom prst="rect">
            <a:avLst/>
          </a:prstGeom>
        </p:spPr>
        <p:txBody>
          <a:bodyPr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457200" y="1200155"/>
            <a:ext cx="8229600" cy="33944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 defTabSz="387350">
              <a:defRPr sz="1200" smtClean="0">
                <a:solidFill>
                  <a:prstClr val="white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A46A33E5-982E-3445-B50E-CC8EAFC3E008}" type="datetimeFigureOut">
              <a:rPr lang="en-US"/>
              <a:pPr>
                <a:defRPr/>
              </a:pPr>
              <a:t>14/9/18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965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7938"/>
            <a:ext cx="9144000" cy="1116012"/>
          </a:xfrm>
          <a:prstGeom prst="rect">
            <a:avLst/>
          </a:prstGeom>
        </p:spPr>
        <p:txBody>
          <a:bodyPr anchor="ctr" anchorCtr="1"/>
          <a:lstStyle>
            <a:lvl1pPr>
              <a:defRPr sz="4400">
                <a:effectLst/>
              </a:defRPr>
            </a:lvl1pPr>
          </a:lstStyle>
          <a:p>
            <a:r>
              <a:rPr lang="en-AU" smtClean="0"/>
              <a:t>Click to edit Master title style</a:t>
            </a:r>
            <a:endParaRPr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73311" y="1759037"/>
            <a:ext cx="2673350" cy="1619250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/>
            </a:lvl1pPr>
          </a:lstStyle>
          <a:p>
            <a:pPr lvl="0"/>
            <a:r>
              <a:rPr lang="en-US" noProof="0" dirty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235716" y="1759037"/>
            <a:ext cx="2673350" cy="1619250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/>
            </a:lvl1pPr>
          </a:lstStyle>
          <a:p>
            <a:pPr lvl="0"/>
            <a:r>
              <a:rPr lang="en-US" noProof="0" dirty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181812" y="1742553"/>
            <a:ext cx="2673350" cy="1619250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/>
            </a:lvl1pPr>
          </a:lstStyle>
          <a:p>
            <a:pPr lvl="0"/>
            <a:r>
              <a:rPr lang="en-US" noProof="0" dirty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3"/>
          </p:nvPr>
        </p:nvSpPr>
        <p:spPr>
          <a:xfrm>
            <a:off x="273310" y="3460750"/>
            <a:ext cx="2679613" cy="4953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 b="0" baseline="0">
                <a:effectLst/>
                <a:latin typeface="+mn-lt"/>
                <a:cs typeface="Verdana"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235716" y="3460750"/>
            <a:ext cx="2673350" cy="4953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 b="0" baseline="0">
                <a:effectLst/>
                <a:latin typeface="+mn-lt"/>
                <a:cs typeface="Verdana"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6194338" y="3460750"/>
            <a:ext cx="2667087" cy="4953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 b="0" baseline="0">
                <a:effectLst/>
                <a:latin typeface="+mn-lt"/>
                <a:cs typeface="Verdana"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pic>
        <p:nvPicPr>
          <p:cNvPr id="14" name="Picture 13" descr="ACN Logo_White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1087" y="4043183"/>
            <a:ext cx="1442913" cy="1019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WeAreACN-Logo_Whit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052" y="4732533"/>
            <a:ext cx="1043768" cy="15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190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ACN Logo_White.ai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1575" y="3987483"/>
            <a:ext cx="1736725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825043" y="701458"/>
            <a:ext cx="3460924" cy="3746847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/>
            </a:lvl1pPr>
          </a:lstStyle>
          <a:p>
            <a:pPr lvl="0"/>
            <a:r>
              <a:rPr lang="en-US" noProof="0" dirty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64295" y="701458"/>
            <a:ext cx="3871499" cy="3746847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 sz="2800" b="1" baseline="0">
                <a:effectLst/>
                <a:latin typeface="+mj-lt"/>
                <a:cs typeface="Verdana"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pic>
        <p:nvPicPr>
          <p:cNvPr id="6" name="Picture 5" descr="WeAreACN-Logo_Whit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053" y="4849426"/>
            <a:ext cx="1043768" cy="15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572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686498" y="1465007"/>
            <a:ext cx="7536841" cy="495316"/>
          </a:xfrm>
          <a:prstGeom prst="rect">
            <a:avLst/>
          </a:prstGeom>
        </p:spPr>
        <p:txBody>
          <a:bodyPr/>
          <a:lstStyle>
            <a:lvl1pPr marL="457200" indent="-457200" algn="l">
              <a:buClr>
                <a:schemeClr val="tx1"/>
              </a:buClr>
              <a:buFont typeface="Arial" pitchFamily="34" charset="0"/>
              <a:buChar char="•"/>
              <a:defRPr b="0">
                <a:effectLst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7938"/>
            <a:ext cx="9144000" cy="1116012"/>
          </a:xfrm>
          <a:prstGeom prst="rect">
            <a:avLst/>
          </a:prstGeom>
        </p:spPr>
        <p:txBody>
          <a:bodyPr anchor="ctr" anchorCtr="1"/>
          <a:lstStyle>
            <a:lvl1pPr>
              <a:defRPr sz="4400">
                <a:effectLst/>
              </a:defRPr>
            </a:lvl1pPr>
          </a:lstStyle>
          <a:p>
            <a:r>
              <a:rPr lang="en-AU" smtClean="0"/>
              <a:t>Click to edit Master title style</a:t>
            </a:r>
            <a:endParaRPr dirty="0"/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686498" y="2394021"/>
            <a:ext cx="7536841" cy="495316"/>
          </a:xfrm>
          <a:prstGeom prst="rect">
            <a:avLst/>
          </a:prstGeom>
        </p:spPr>
        <p:txBody>
          <a:bodyPr/>
          <a:lstStyle>
            <a:lvl1pPr marL="457200" indent="-457200" algn="l">
              <a:buClr>
                <a:schemeClr val="tx1"/>
              </a:buClr>
              <a:buFont typeface="Arial" pitchFamily="34" charset="0"/>
              <a:buChar char="•"/>
              <a:defRPr b="0">
                <a:effectLst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686498" y="3329298"/>
            <a:ext cx="7536841" cy="495316"/>
          </a:xfrm>
          <a:prstGeom prst="rect">
            <a:avLst/>
          </a:prstGeom>
        </p:spPr>
        <p:txBody>
          <a:bodyPr/>
          <a:lstStyle>
            <a:lvl1pPr marL="457200" indent="-457200" algn="l">
              <a:buClr>
                <a:schemeClr val="tx1"/>
              </a:buClr>
              <a:buFont typeface="Arial" pitchFamily="34" charset="0"/>
              <a:buChar char="•"/>
              <a:defRPr b="0">
                <a:effectLst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pic>
        <p:nvPicPr>
          <p:cNvPr id="11" name="Picture 10" descr="ACN Logo_White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1087" y="4043183"/>
            <a:ext cx="1442913" cy="1019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 descr="WeAreACN-Logo_Whit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052" y="4732533"/>
            <a:ext cx="1043768" cy="15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642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27.xml"/><Relationship Id="rId14" Type="http://schemas.openxmlformats.org/officeDocument/2006/relationships/theme" Target="../theme/theme2.xml"/><Relationship Id="rId15" Type="http://schemas.openxmlformats.org/officeDocument/2006/relationships/image" Target="../media/image2.jpeg"/><Relationship Id="rId16" Type="http://schemas.openxmlformats.org/officeDocument/2006/relationships/image" Target="../media/image3.emf"/><Relationship Id="rId17" Type="http://schemas.openxmlformats.org/officeDocument/2006/relationships/image" Target="../media/image4.png"/><Relationship Id="rId1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6.xml"/><Relationship Id="rId20" Type="http://schemas.openxmlformats.org/officeDocument/2006/relationships/image" Target="../media/image2.jpeg"/><Relationship Id="rId21" Type="http://schemas.openxmlformats.org/officeDocument/2006/relationships/image" Target="../media/image3.emf"/><Relationship Id="rId22" Type="http://schemas.openxmlformats.org/officeDocument/2006/relationships/image" Target="../media/image4.png"/><Relationship Id="rId10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39.xml"/><Relationship Id="rId13" Type="http://schemas.openxmlformats.org/officeDocument/2006/relationships/slideLayout" Target="../slideLayouts/slideLayout40.xml"/><Relationship Id="rId14" Type="http://schemas.openxmlformats.org/officeDocument/2006/relationships/slideLayout" Target="../slideLayouts/slideLayout41.xml"/><Relationship Id="rId15" Type="http://schemas.openxmlformats.org/officeDocument/2006/relationships/slideLayout" Target="../slideLayouts/slideLayout42.xml"/><Relationship Id="rId16" Type="http://schemas.openxmlformats.org/officeDocument/2006/relationships/slideLayout" Target="../slideLayouts/slideLayout43.xml"/><Relationship Id="rId17" Type="http://schemas.openxmlformats.org/officeDocument/2006/relationships/slideLayout" Target="../slideLayouts/slideLayout44.xml"/><Relationship Id="rId18" Type="http://schemas.openxmlformats.org/officeDocument/2006/relationships/slideLayout" Target="../slideLayouts/slideLayout45.xml"/><Relationship Id="rId19" Type="http://schemas.openxmlformats.org/officeDocument/2006/relationships/theme" Target="../theme/theme3.xml"/><Relationship Id="rId1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9.xml"/><Relationship Id="rId3" Type="http://schemas.openxmlformats.org/officeDocument/2006/relationships/slideLayout" Target="../slideLayouts/slideLayout30.xml"/><Relationship Id="rId4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4.xml"/><Relationship Id="rId8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4.xml"/><Relationship Id="rId20" Type="http://schemas.openxmlformats.org/officeDocument/2006/relationships/slideLayout" Target="../slideLayouts/slideLayout65.xml"/><Relationship Id="rId21" Type="http://schemas.openxmlformats.org/officeDocument/2006/relationships/theme" Target="../theme/theme4.xml"/><Relationship Id="rId22" Type="http://schemas.openxmlformats.org/officeDocument/2006/relationships/image" Target="../media/image2.jpeg"/><Relationship Id="rId23" Type="http://schemas.openxmlformats.org/officeDocument/2006/relationships/image" Target="../media/image3.emf"/><Relationship Id="rId24" Type="http://schemas.openxmlformats.org/officeDocument/2006/relationships/image" Target="../media/image4.png"/><Relationship Id="rId10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57.xml"/><Relationship Id="rId13" Type="http://schemas.openxmlformats.org/officeDocument/2006/relationships/slideLayout" Target="../slideLayouts/slideLayout58.xml"/><Relationship Id="rId14" Type="http://schemas.openxmlformats.org/officeDocument/2006/relationships/slideLayout" Target="../slideLayouts/slideLayout59.xml"/><Relationship Id="rId15" Type="http://schemas.openxmlformats.org/officeDocument/2006/relationships/slideLayout" Target="../slideLayouts/slideLayout60.xml"/><Relationship Id="rId16" Type="http://schemas.openxmlformats.org/officeDocument/2006/relationships/slideLayout" Target="../slideLayouts/slideLayout61.xml"/><Relationship Id="rId17" Type="http://schemas.openxmlformats.org/officeDocument/2006/relationships/slideLayout" Target="../slideLayouts/slideLayout62.xml"/><Relationship Id="rId18" Type="http://schemas.openxmlformats.org/officeDocument/2006/relationships/slideLayout" Target="../slideLayouts/slideLayout63.xml"/><Relationship Id="rId19" Type="http://schemas.openxmlformats.org/officeDocument/2006/relationships/slideLayout" Target="../slideLayouts/slideLayout64.xml"/><Relationship Id="rId1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2.xml"/><Relationship Id="rId8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1" tx1="lt1" bg2="dk2" tx2="lt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40" r:id="rId11"/>
    <p:sldLayoutId id="2147483870" r:id="rId12"/>
    <p:sldLayoutId id="2147483758" r:id="rId13"/>
    <p:sldLayoutId id="2147483844" r:id="rId14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0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j-lt"/>
          <a:ea typeface="ＭＳ Ｐゴシック" charset="0"/>
          <a:cs typeface="ＭＳ Ｐゴシック" charset="0"/>
        </a:defRPr>
      </a:lvl1pPr>
      <a:lvl2pPr algn="ctr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ndara" charset="0"/>
          <a:ea typeface="ＭＳ Ｐゴシック" charset="0"/>
          <a:cs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ndara" charset="0"/>
          <a:ea typeface="ＭＳ Ｐゴシック" charset="0"/>
          <a:cs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ndara" charset="0"/>
          <a:ea typeface="ＭＳ Ｐゴシック" charset="0"/>
          <a:cs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ndara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ndara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ndara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ndara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ndara" charset="0"/>
          <a:ea typeface="ＭＳ Ｐゴシック" charset="0"/>
          <a:cs typeface="ＭＳ Ｐゴシック" charset="0"/>
        </a:defRPr>
      </a:lvl9pPr>
    </p:titleStyle>
    <p:bodyStyle>
      <a:lvl1pPr marL="403225" indent="-403225" algn="l" rtl="0" fontAlgn="base">
        <a:spcBef>
          <a:spcPts val="2000"/>
        </a:spcBef>
        <a:spcAft>
          <a:spcPct val="0"/>
        </a:spcAft>
        <a:buClr>
          <a:schemeClr val="accent2"/>
        </a:buClr>
        <a:buFont typeface="Arial" charset="0"/>
        <a:buChar char="•"/>
        <a:defRPr sz="24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ＭＳ Ｐゴシック" charset="0"/>
          <a:cs typeface="ＭＳ Ｐゴシック" charset="0"/>
        </a:defRPr>
      </a:lvl1pPr>
      <a:lvl2pPr marL="806450" indent="-403225" algn="l" rtl="0" fontAlgn="base">
        <a:spcBef>
          <a:spcPts val="600"/>
        </a:spcBef>
        <a:spcAft>
          <a:spcPct val="0"/>
        </a:spcAft>
        <a:buClr>
          <a:schemeClr val="accent2"/>
        </a:buClr>
        <a:buSzPct val="90000"/>
        <a:buFont typeface="Courier New" charset="0"/>
        <a:buChar char="o"/>
        <a:defRPr sz="22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ＭＳ Ｐゴシック" charset="0"/>
          <a:cs typeface="+mn-cs"/>
        </a:defRPr>
      </a:lvl2pPr>
      <a:lvl3pPr marL="1143000" indent="-336550" algn="l" rtl="0" fontAlgn="base">
        <a:spcBef>
          <a:spcPts val="600"/>
        </a:spcBef>
        <a:spcAft>
          <a:spcPct val="0"/>
        </a:spcAft>
        <a:buClr>
          <a:schemeClr val="accent2"/>
        </a:buClr>
        <a:buSzPct val="90000"/>
        <a:buFont typeface="Courier New" charset="0"/>
        <a:buChar char="o"/>
        <a:defRPr sz="20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ＭＳ Ｐゴシック" charset="0"/>
          <a:cs typeface="+mn-cs"/>
        </a:defRPr>
      </a:lvl3pPr>
      <a:lvl4pPr marL="1492250" indent="-349250" algn="l" rtl="0" fontAlgn="base">
        <a:spcBef>
          <a:spcPts val="600"/>
        </a:spcBef>
        <a:spcAft>
          <a:spcPct val="0"/>
        </a:spcAft>
        <a:buClr>
          <a:schemeClr val="accent2"/>
        </a:buClr>
        <a:buSzPct val="90000"/>
        <a:buFont typeface="Courier New" charset="0"/>
        <a:buChar char="o"/>
        <a:defRPr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ＭＳ Ｐゴシック" charset="0"/>
          <a:cs typeface="+mn-cs"/>
        </a:defRPr>
      </a:lvl4pPr>
      <a:lvl5pPr marL="1828800" indent="-336550" algn="l" rtl="0" fontAlgn="base">
        <a:spcBef>
          <a:spcPts val="600"/>
        </a:spcBef>
        <a:spcAft>
          <a:spcPct val="0"/>
        </a:spcAft>
        <a:buClr>
          <a:schemeClr val="accent2"/>
        </a:buClr>
        <a:buSzPct val="90000"/>
        <a:buFont typeface="Courier New" charset="0"/>
        <a:buChar char="o"/>
        <a:defRPr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ＭＳ Ｐゴシック" charset="0"/>
          <a:cs typeface="+mn-cs"/>
        </a:defRPr>
      </a:lvl5pPr>
      <a:lvl6pPr marL="2173288" indent="-344488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Courier New"/>
        <a:buChar char="o"/>
        <a:defRPr lang="en-US" sz="1800" b="1" kern="1200" dirty="0" smtClean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6pPr>
      <a:lvl7pPr marL="2516188" indent="-344488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Courier New"/>
        <a:buChar char="o"/>
        <a:defRPr lang="en-US" sz="1800" b="1" kern="1200" dirty="0" smtClean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7pPr>
      <a:lvl8pPr marL="2860675" indent="-344488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Courier New"/>
        <a:buChar char="o"/>
        <a:defRPr lang="en-US" sz="1800" b="1" kern="1200" dirty="0" smtClean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8pPr>
      <a:lvl9pPr marL="3205163" indent="-344488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Courier New"/>
        <a:buChar char="o"/>
        <a:defRPr lang="en-US" sz="1800" b="1" kern="1200" dirty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smtClean="0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371475" y="206375"/>
            <a:ext cx="8229600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898" tIns="38949" rIns="77898" bIns="3894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  <a:endParaRPr lang="en-US" smtClean="0"/>
          </a:p>
        </p:txBody>
      </p:sp>
      <p:pic>
        <p:nvPicPr>
          <p:cNvPr id="1028" name="Picture 5" descr="ACN Logo_White.ai"/>
          <p:cNvPicPr>
            <a:picLocks noChangeAspect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3980656"/>
            <a:ext cx="1736725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WeAreACN-Logo_White.png"/>
          <p:cNvPicPr>
            <a:picLocks noChangeAspect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560" y="4822056"/>
            <a:ext cx="1043768" cy="15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214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  <p:sldLayoutId id="2147483815" r:id="rId12"/>
    <p:sldLayoutId id="2147483816" r:id="rId1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387350" rtl="0" eaLnBrk="0" fontAlgn="base" hangingPunct="0">
        <a:spcBef>
          <a:spcPct val="0"/>
        </a:spcBef>
        <a:spcAft>
          <a:spcPct val="0"/>
        </a:spcAft>
        <a:defRPr sz="3700" b="1" kern="1200">
          <a:solidFill>
            <a:schemeClr val="bg1"/>
          </a:solidFill>
          <a:latin typeface="Arial"/>
          <a:ea typeface="MS PGothic" pitchFamily="34" charset="-128"/>
          <a:cs typeface="Arial"/>
        </a:defRPr>
      </a:lvl1pPr>
      <a:lvl2pPr algn="l" defTabSz="387350" rtl="0" eaLnBrk="0" fontAlgn="base" hangingPunct="0">
        <a:spcBef>
          <a:spcPct val="0"/>
        </a:spcBef>
        <a:spcAft>
          <a:spcPct val="0"/>
        </a:spcAft>
        <a:defRPr sz="3700" b="1">
          <a:solidFill>
            <a:schemeClr val="bg1"/>
          </a:solidFill>
          <a:latin typeface="Arial" charset="0"/>
          <a:ea typeface="MS PGothic" pitchFamily="34" charset="-128"/>
          <a:cs typeface="Arial" charset="0"/>
        </a:defRPr>
      </a:lvl2pPr>
      <a:lvl3pPr algn="l" defTabSz="387350" rtl="0" eaLnBrk="0" fontAlgn="base" hangingPunct="0">
        <a:spcBef>
          <a:spcPct val="0"/>
        </a:spcBef>
        <a:spcAft>
          <a:spcPct val="0"/>
        </a:spcAft>
        <a:defRPr sz="3700" b="1">
          <a:solidFill>
            <a:schemeClr val="bg1"/>
          </a:solidFill>
          <a:latin typeface="Arial" charset="0"/>
          <a:ea typeface="MS PGothic" pitchFamily="34" charset="-128"/>
          <a:cs typeface="Arial" charset="0"/>
        </a:defRPr>
      </a:lvl3pPr>
      <a:lvl4pPr algn="l" defTabSz="387350" rtl="0" eaLnBrk="0" fontAlgn="base" hangingPunct="0">
        <a:spcBef>
          <a:spcPct val="0"/>
        </a:spcBef>
        <a:spcAft>
          <a:spcPct val="0"/>
        </a:spcAft>
        <a:defRPr sz="3700" b="1">
          <a:solidFill>
            <a:schemeClr val="bg1"/>
          </a:solidFill>
          <a:latin typeface="Arial" charset="0"/>
          <a:ea typeface="MS PGothic" pitchFamily="34" charset="-128"/>
          <a:cs typeface="Arial" charset="0"/>
        </a:defRPr>
      </a:lvl4pPr>
      <a:lvl5pPr algn="l" defTabSz="387350" rtl="0" eaLnBrk="0" fontAlgn="base" hangingPunct="0">
        <a:spcBef>
          <a:spcPct val="0"/>
        </a:spcBef>
        <a:spcAft>
          <a:spcPct val="0"/>
        </a:spcAft>
        <a:defRPr sz="3700" b="1">
          <a:solidFill>
            <a:schemeClr val="bg1"/>
          </a:solidFill>
          <a:latin typeface="Arial" charset="0"/>
          <a:ea typeface="MS PGothic" pitchFamily="34" charset="-128"/>
          <a:cs typeface="Arial" charset="0"/>
        </a:defRPr>
      </a:lvl5pPr>
      <a:lvl6pPr marL="389494" algn="l" defTabSz="389494" rtl="0" fontAlgn="base">
        <a:spcBef>
          <a:spcPct val="0"/>
        </a:spcBef>
        <a:spcAft>
          <a:spcPct val="0"/>
        </a:spcAft>
        <a:defRPr sz="3700" b="1">
          <a:solidFill>
            <a:srgbClr val="00447C"/>
          </a:solidFill>
          <a:latin typeface="Arial" charset="0"/>
          <a:ea typeface="ＭＳ Ｐゴシック" charset="0"/>
        </a:defRPr>
      </a:lvl6pPr>
      <a:lvl7pPr marL="778986" algn="l" defTabSz="389494" rtl="0" fontAlgn="base">
        <a:spcBef>
          <a:spcPct val="0"/>
        </a:spcBef>
        <a:spcAft>
          <a:spcPct val="0"/>
        </a:spcAft>
        <a:defRPr sz="3700" b="1">
          <a:solidFill>
            <a:srgbClr val="00447C"/>
          </a:solidFill>
          <a:latin typeface="Arial" charset="0"/>
          <a:ea typeface="ＭＳ Ｐゴシック" charset="0"/>
        </a:defRPr>
      </a:lvl7pPr>
      <a:lvl8pPr marL="1168479" algn="l" defTabSz="389494" rtl="0" fontAlgn="base">
        <a:spcBef>
          <a:spcPct val="0"/>
        </a:spcBef>
        <a:spcAft>
          <a:spcPct val="0"/>
        </a:spcAft>
        <a:defRPr sz="3700" b="1">
          <a:solidFill>
            <a:srgbClr val="00447C"/>
          </a:solidFill>
          <a:latin typeface="Arial" charset="0"/>
          <a:ea typeface="ＭＳ Ｐゴシック" charset="0"/>
        </a:defRPr>
      </a:lvl8pPr>
      <a:lvl9pPr marL="1557972" algn="l" defTabSz="389494" rtl="0" fontAlgn="base">
        <a:spcBef>
          <a:spcPct val="0"/>
        </a:spcBef>
        <a:spcAft>
          <a:spcPct val="0"/>
        </a:spcAft>
        <a:defRPr sz="3700" b="1">
          <a:solidFill>
            <a:srgbClr val="00447C"/>
          </a:solidFill>
          <a:latin typeface="Arial" charset="0"/>
          <a:ea typeface="ＭＳ Ｐゴシック" charset="0"/>
        </a:defRPr>
      </a:lvl9pPr>
    </p:titleStyle>
    <p:bodyStyle>
      <a:lvl1pPr marL="290513" indent="-290513" algn="l" defTabSz="38735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FFFFFF"/>
          </a:solidFill>
          <a:latin typeface="Arial"/>
          <a:ea typeface="MS PGothic" pitchFamily="34" charset="-128"/>
          <a:cs typeface="Arial"/>
        </a:defRPr>
      </a:lvl1pPr>
      <a:lvl2pPr marL="630238" indent="-241300" algn="l" defTabSz="38735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rgbClr val="FFFFFF"/>
          </a:solidFill>
          <a:latin typeface="Arial"/>
          <a:ea typeface="MS PGothic" pitchFamily="34" charset="-128"/>
          <a:cs typeface="Arial"/>
        </a:defRPr>
      </a:lvl2pPr>
      <a:lvl3pPr marL="971550" indent="-192088" algn="l" defTabSz="38735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FFFFFF"/>
          </a:solidFill>
          <a:latin typeface="Arial"/>
          <a:ea typeface="MS PGothic" pitchFamily="34" charset="-128"/>
          <a:cs typeface="Arial"/>
        </a:defRPr>
      </a:lvl3pPr>
      <a:lvl4pPr marL="1360488" indent="-192088" algn="l" defTabSz="38735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rgbClr val="FFFFFF"/>
          </a:solidFill>
          <a:latin typeface="Arial"/>
          <a:ea typeface="MS PGothic" pitchFamily="34" charset="-128"/>
          <a:cs typeface="Arial"/>
        </a:defRPr>
      </a:lvl4pPr>
      <a:lvl5pPr marL="1751013" indent="-192088" algn="l" defTabSz="38735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FFFFFF"/>
          </a:solidFill>
          <a:latin typeface="Arial"/>
          <a:ea typeface="MS PGothic" pitchFamily="34" charset="-128"/>
          <a:cs typeface="Arial"/>
        </a:defRPr>
      </a:lvl5pPr>
      <a:lvl6pPr marL="2142211" indent="-194746" algn="l" defTabSz="389494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1704" indent="-194746" algn="l" defTabSz="389494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1197" indent="-194746" algn="l" defTabSz="389494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0690" indent="-194746" algn="l" defTabSz="389494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494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8986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479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7972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7464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6957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6450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5943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 smtClean="0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371475" y="206375"/>
            <a:ext cx="8229600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898" tIns="38949" rIns="77898" bIns="3894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 smtClean="0"/>
              <a:t>Click to edit Master title style</a:t>
            </a:r>
            <a:endParaRPr lang="en-US" dirty="0" smtClean="0"/>
          </a:p>
        </p:txBody>
      </p:sp>
      <p:pic>
        <p:nvPicPr>
          <p:cNvPr id="1028" name="Picture 5" descr="ACN Logo_White.ai"/>
          <p:cNvPicPr>
            <a:picLocks noChangeAspect="1"/>
          </p:cNvPicPr>
          <p:nvPr userDrawn="1"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3980656"/>
            <a:ext cx="1736725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WeAreACN-Logo_White.png"/>
          <p:cNvPicPr>
            <a:picLocks noChangeAspect="1"/>
          </p:cNvPicPr>
          <p:nvPr userDrawn="1"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560" y="4822056"/>
            <a:ext cx="1043768" cy="15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575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  <p:sldLayoutId id="2147483833" r:id="rId12"/>
    <p:sldLayoutId id="2147483834" r:id="rId13"/>
    <p:sldLayoutId id="2147483835" r:id="rId14"/>
    <p:sldLayoutId id="2147483836" r:id="rId15"/>
    <p:sldLayoutId id="2147483837" r:id="rId16"/>
    <p:sldLayoutId id="2147483838" r:id="rId17"/>
    <p:sldLayoutId id="2147483839" r:id="rId18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387350" rtl="0" eaLnBrk="0" fontAlgn="base" hangingPunct="0">
        <a:spcBef>
          <a:spcPct val="0"/>
        </a:spcBef>
        <a:spcAft>
          <a:spcPct val="0"/>
        </a:spcAft>
        <a:defRPr sz="3700" b="1" kern="1200">
          <a:solidFill>
            <a:schemeClr val="bg1"/>
          </a:solidFill>
          <a:latin typeface="Candara"/>
          <a:ea typeface="MS PGothic" pitchFamily="34" charset="-128"/>
          <a:cs typeface="Candara"/>
        </a:defRPr>
      </a:lvl1pPr>
      <a:lvl2pPr algn="l" defTabSz="387350" rtl="0" eaLnBrk="0" fontAlgn="base" hangingPunct="0">
        <a:spcBef>
          <a:spcPct val="0"/>
        </a:spcBef>
        <a:spcAft>
          <a:spcPct val="0"/>
        </a:spcAft>
        <a:defRPr sz="3700" b="1">
          <a:solidFill>
            <a:schemeClr val="bg1"/>
          </a:solidFill>
          <a:latin typeface="Arial" charset="0"/>
          <a:ea typeface="MS PGothic" pitchFamily="34" charset="-128"/>
          <a:cs typeface="Arial" charset="0"/>
        </a:defRPr>
      </a:lvl2pPr>
      <a:lvl3pPr algn="l" defTabSz="387350" rtl="0" eaLnBrk="0" fontAlgn="base" hangingPunct="0">
        <a:spcBef>
          <a:spcPct val="0"/>
        </a:spcBef>
        <a:spcAft>
          <a:spcPct val="0"/>
        </a:spcAft>
        <a:defRPr sz="3700" b="1">
          <a:solidFill>
            <a:schemeClr val="bg1"/>
          </a:solidFill>
          <a:latin typeface="Arial" charset="0"/>
          <a:ea typeface="MS PGothic" pitchFamily="34" charset="-128"/>
          <a:cs typeface="Arial" charset="0"/>
        </a:defRPr>
      </a:lvl3pPr>
      <a:lvl4pPr algn="l" defTabSz="387350" rtl="0" eaLnBrk="0" fontAlgn="base" hangingPunct="0">
        <a:spcBef>
          <a:spcPct val="0"/>
        </a:spcBef>
        <a:spcAft>
          <a:spcPct val="0"/>
        </a:spcAft>
        <a:defRPr sz="3700" b="1">
          <a:solidFill>
            <a:schemeClr val="bg1"/>
          </a:solidFill>
          <a:latin typeface="Arial" charset="0"/>
          <a:ea typeface="MS PGothic" pitchFamily="34" charset="-128"/>
          <a:cs typeface="Arial" charset="0"/>
        </a:defRPr>
      </a:lvl4pPr>
      <a:lvl5pPr algn="l" defTabSz="387350" rtl="0" eaLnBrk="0" fontAlgn="base" hangingPunct="0">
        <a:spcBef>
          <a:spcPct val="0"/>
        </a:spcBef>
        <a:spcAft>
          <a:spcPct val="0"/>
        </a:spcAft>
        <a:defRPr sz="3700" b="1">
          <a:solidFill>
            <a:schemeClr val="bg1"/>
          </a:solidFill>
          <a:latin typeface="Arial" charset="0"/>
          <a:ea typeface="MS PGothic" pitchFamily="34" charset="-128"/>
          <a:cs typeface="Arial" charset="0"/>
        </a:defRPr>
      </a:lvl5pPr>
      <a:lvl6pPr marL="389494" algn="l" defTabSz="389494" rtl="0" fontAlgn="base">
        <a:spcBef>
          <a:spcPct val="0"/>
        </a:spcBef>
        <a:spcAft>
          <a:spcPct val="0"/>
        </a:spcAft>
        <a:defRPr sz="3700" b="1">
          <a:solidFill>
            <a:srgbClr val="00447C"/>
          </a:solidFill>
          <a:latin typeface="Arial" charset="0"/>
          <a:ea typeface="ＭＳ Ｐゴシック" charset="0"/>
        </a:defRPr>
      </a:lvl6pPr>
      <a:lvl7pPr marL="778986" algn="l" defTabSz="389494" rtl="0" fontAlgn="base">
        <a:spcBef>
          <a:spcPct val="0"/>
        </a:spcBef>
        <a:spcAft>
          <a:spcPct val="0"/>
        </a:spcAft>
        <a:defRPr sz="3700" b="1">
          <a:solidFill>
            <a:srgbClr val="00447C"/>
          </a:solidFill>
          <a:latin typeface="Arial" charset="0"/>
          <a:ea typeface="ＭＳ Ｐゴシック" charset="0"/>
        </a:defRPr>
      </a:lvl7pPr>
      <a:lvl8pPr marL="1168479" algn="l" defTabSz="389494" rtl="0" fontAlgn="base">
        <a:spcBef>
          <a:spcPct val="0"/>
        </a:spcBef>
        <a:spcAft>
          <a:spcPct val="0"/>
        </a:spcAft>
        <a:defRPr sz="3700" b="1">
          <a:solidFill>
            <a:srgbClr val="00447C"/>
          </a:solidFill>
          <a:latin typeface="Arial" charset="0"/>
          <a:ea typeface="ＭＳ Ｐゴシック" charset="0"/>
        </a:defRPr>
      </a:lvl8pPr>
      <a:lvl9pPr marL="1557972" algn="l" defTabSz="389494" rtl="0" fontAlgn="base">
        <a:spcBef>
          <a:spcPct val="0"/>
        </a:spcBef>
        <a:spcAft>
          <a:spcPct val="0"/>
        </a:spcAft>
        <a:defRPr sz="3700" b="1">
          <a:solidFill>
            <a:srgbClr val="00447C"/>
          </a:solidFill>
          <a:latin typeface="Arial" charset="0"/>
          <a:ea typeface="ＭＳ Ｐゴシック" charset="0"/>
        </a:defRPr>
      </a:lvl9pPr>
    </p:titleStyle>
    <p:bodyStyle>
      <a:lvl1pPr marL="290513" indent="-290513" algn="l" defTabSz="38735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FFFFFF"/>
          </a:solidFill>
          <a:latin typeface="Candara"/>
          <a:ea typeface="MS PGothic" pitchFamily="34" charset="-128"/>
          <a:cs typeface="Candara"/>
        </a:defRPr>
      </a:lvl1pPr>
      <a:lvl2pPr marL="630238" indent="-241300" algn="l" defTabSz="38735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rgbClr val="FFFFFF"/>
          </a:solidFill>
          <a:latin typeface="Candara"/>
          <a:ea typeface="MS PGothic" pitchFamily="34" charset="-128"/>
          <a:cs typeface="Candara"/>
        </a:defRPr>
      </a:lvl2pPr>
      <a:lvl3pPr marL="971550" indent="-192088" algn="l" defTabSz="38735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FFFFFF"/>
          </a:solidFill>
          <a:latin typeface="Candara"/>
          <a:ea typeface="MS PGothic" pitchFamily="34" charset="-128"/>
          <a:cs typeface="Candara"/>
        </a:defRPr>
      </a:lvl3pPr>
      <a:lvl4pPr marL="1360488" indent="-192088" algn="l" defTabSz="38735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rgbClr val="FFFFFF"/>
          </a:solidFill>
          <a:latin typeface="Candara"/>
          <a:ea typeface="MS PGothic" pitchFamily="34" charset="-128"/>
          <a:cs typeface="Candara"/>
        </a:defRPr>
      </a:lvl4pPr>
      <a:lvl5pPr marL="1751013" indent="-192088" algn="l" defTabSz="38735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FFFFFF"/>
          </a:solidFill>
          <a:latin typeface="Candara"/>
          <a:ea typeface="MS PGothic" pitchFamily="34" charset="-128"/>
          <a:cs typeface="Candara"/>
        </a:defRPr>
      </a:lvl5pPr>
      <a:lvl6pPr marL="2142211" indent="-194746" algn="l" defTabSz="389494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1704" indent="-194746" algn="l" defTabSz="389494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1197" indent="-194746" algn="l" defTabSz="389494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0690" indent="-194746" algn="l" defTabSz="389494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494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8986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479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7972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7464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6957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6450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5943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 smtClean="0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371475" y="206375"/>
            <a:ext cx="8229600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898" tIns="38949" rIns="77898" bIns="3894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 smtClean="0"/>
              <a:t>Click to edit Master title style</a:t>
            </a:r>
            <a:endParaRPr lang="en-US" dirty="0" smtClean="0"/>
          </a:p>
        </p:txBody>
      </p:sp>
      <p:pic>
        <p:nvPicPr>
          <p:cNvPr id="1028" name="Picture 5" descr="ACN Logo_White.ai"/>
          <p:cNvPicPr>
            <a:picLocks noChangeAspect="1"/>
          </p:cNvPicPr>
          <p:nvPr userDrawn="1"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3980656"/>
            <a:ext cx="1736725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WeAreACN-Logo_White.png"/>
          <p:cNvPicPr>
            <a:picLocks noChangeAspect="1"/>
          </p:cNvPicPr>
          <p:nvPr userDrawn="1"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560" y="4822056"/>
            <a:ext cx="1043768" cy="15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83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57" r:id="rId9"/>
    <p:sldLayoutId id="2147483858" r:id="rId10"/>
    <p:sldLayoutId id="2147483859" r:id="rId11"/>
    <p:sldLayoutId id="2147483860" r:id="rId12"/>
    <p:sldLayoutId id="2147483861" r:id="rId13"/>
    <p:sldLayoutId id="2147483862" r:id="rId14"/>
    <p:sldLayoutId id="2147483863" r:id="rId15"/>
    <p:sldLayoutId id="2147483864" r:id="rId16"/>
    <p:sldLayoutId id="2147483865" r:id="rId17"/>
    <p:sldLayoutId id="2147483866" r:id="rId18"/>
    <p:sldLayoutId id="2147483867" r:id="rId19"/>
    <p:sldLayoutId id="2147483868" r:id="rId20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387350" rtl="0" eaLnBrk="0" fontAlgn="base" hangingPunct="0">
        <a:spcBef>
          <a:spcPct val="0"/>
        </a:spcBef>
        <a:spcAft>
          <a:spcPct val="0"/>
        </a:spcAft>
        <a:defRPr sz="3700" b="1" kern="1200">
          <a:solidFill>
            <a:schemeClr val="bg1"/>
          </a:solidFill>
          <a:latin typeface="Candara"/>
          <a:ea typeface="MS PGothic" pitchFamily="34" charset="-128"/>
          <a:cs typeface="Candara"/>
        </a:defRPr>
      </a:lvl1pPr>
      <a:lvl2pPr algn="l" defTabSz="387350" rtl="0" eaLnBrk="0" fontAlgn="base" hangingPunct="0">
        <a:spcBef>
          <a:spcPct val="0"/>
        </a:spcBef>
        <a:spcAft>
          <a:spcPct val="0"/>
        </a:spcAft>
        <a:defRPr sz="3700" b="1">
          <a:solidFill>
            <a:schemeClr val="bg1"/>
          </a:solidFill>
          <a:latin typeface="Arial" charset="0"/>
          <a:ea typeface="MS PGothic" pitchFamily="34" charset="-128"/>
          <a:cs typeface="Arial" charset="0"/>
        </a:defRPr>
      </a:lvl2pPr>
      <a:lvl3pPr algn="l" defTabSz="387350" rtl="0" eaLnBrk="0" fontAlgn="base" hangingPunct="0">
        <a:spcBef>
          <a:spcPct val="0"/>
        </a:spcBef>
        <a:spcAft>
          <a:spcPct val="0"/>
        </a:spcAft>
        <a:defRPr sz="3700" b="1">
          <a:solidFill>
            <a:schemeClr val="bg1"/>
          </a:solidFill>
          <a:latin typeface="Arial" charset="0"/>
          <a:ea typeface="MS PGothic" pitchFamily="34" charset="-128"/>
          <a:cs typeface="Arial" charset="0"/>
        </a:defRPr>
      </a:lvl3pPr>
      <a:lvl4pPr algn="l" defTabSz="387350" rtl="0" eaLnBrk="0" fontAlgn="base" hangingPunct="0">
        <a:spcBef>
          <a:spcPct val="0"/>
        </a:spcBef>
        <a:spcAft>
          <a:spcPct val="0"/>
        </a:spcAft>
        <a:defRPr sz="3700" b="1">
          <a:solidFill>
            <a:schemeClr val="bg1"/>
          </a:solidFill>
          <a:latin typeface="Arial" charset="0"/>
          <a:ea typeface="MS PGothic" pitchFamily="34" charset="-128"/>
          <a:cs typeface="Arial" charset="0"/>
        </a:defRPr>
      </a:lvl4pPr>
      <a:lvl5pPr algn="l" defTabSz="387350" rtl="0" eaLnBrk="0" fontAlgn="base" hangingPunct="0">
        <a:spcBef>
          <a:spcPct val="0"/>
        </a:spcBef>
        <a:spcAft>
          <a:spcPct val="0"/>
        </a:spcAft>
        <a:defRPr sz="3700" b="1">
          <a:solidFill>
            <a:schemeClr val="bg1"/>
          </a:solidFill>
          <a:latin typeface="Arial" charset="0"/>
          <a:ea typeface="MS PGothic" pitchFamily="34" charset="-128"/>
          <a:cs typeface="Arial" charset="0"/>
        </a:defRPr>
      </a:lvl5pPr>
      <a:lvl6pPr marL="389494" algn="l" defTabSz="389494" rtl="0" fontAlgn="base">
        <a:spcBef>
          <a:spcPct val="0"/>
        </a:spcBef>
        <a:spcAft>
          <a:spcPct val="0"/>
        </a:spcAft>
        <a:defRPr sz="3700" b="1">
          <a:solidFill>
            <a:srgbClr val="00447C"/>
          </a:solidFill>
          <a:latin typeface="Arial" charset="0"/>
          <a:ea typeface="ＭＳ Ｐゴシック" charset="0"/>
        </a:defRPr>
      </a:lvl6pPr>
      <a:lvl7pPr marL="778986" algn="l" defTabSz="389494" rtl="0" fontAlgn="base">
        <a:spcBef>
          <a:spcPct val="0"/>
        </a:spcBef>
        <a:spcAft>
          <a:spcPct val="0"/>
        </a:spcAft>
        <a:defRPr sz="3700" b="1">
          <a:solidFill>
            <a:srgbClr val="00447C"/>
          </a:solidFill>
          <a:latin typeface="Arial" charset="0"/>
          <a:ea typeface="ＭＳ Ｐゴシック" charset="0"/>
        </a:defRPr>
      </a:lvl7pPr>
      <a:lvl8pPr marL="1168479" algn="l" defTabSz="389494" rtl="0" fontAlgn="base">
        <a:spcBef>
          <a:spcPct val="0"/>
        </a:spcBef>
        <a:spcAft>
          <a:spcPct val="0"/>
        </a:spcAft>
        <a:defRPr sz="3700" b="1">
          <a:solidFill>
            <a:srgbClr val="00447C"/>
          </a:solidFill>
          <a:latin typeface="Arial" charset="0"/>
          <a:ea typeface="ＭＳ Ｐゴシック" charset="0"/>
        </a:defRPr>
      </a:lvl8pPr>
      <a:lvl9pPr marL="1557972" algn="l" defTabSz="389494" rtl="0" fontAlgn="base">
        <a:spcBef>
          <a:spcPct val="0"/>
        </a:spcBef>
        <a:spcAft>
          <a:spcPct val="0"/>
        </a:spcAft>
        <a:defRPr sz="3700" b="1">
          <a:solidFill>
            <a:srgbClr val="00447C"/>
          </a:solidFill>
          <a:latin typeface="Arial" charset="0"/>
          <a:ea typeface="ＭＳ Ｐゴシック" charset="0"/>
        </a:defRPr>
      </a:lvl9pPr>
    </p:titleStyle>
    <p:bodyStyle>
      <a:lvl1pPr marL="290513" indent="-290513" algn="l" defTabSz="38735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FFFFFF"/>
          </a:solidFill>
          <a:latin typeface="Candara"/>
          <a:ea typeface="MS PGothic" pitchFamily="34" charset="-128"/>
          <a:cs typeface="Candara"/>
        </a:defRPr>
      </a:lvl1pPr>
      <a:lvl2pPr marL="630238" indent="-241300" algn="l" defTabSz="38735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rgbClr val="FFFFFF"/>
          </a:solidFill>
          <a:latin typeface="Candara"/>
          <a:ea typeface="MS PGothic" pitchFamily="34" charset="-128"/>
          <a:cs typeface="Candara"/>
        </a:defRPr>
      </a:lvl2pPr>
      <a:lvl3pPr marL="971550" indent="-192088" algn="l" defTabSz="38735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FFFFFF"/>
          </a:solidFill>
          <a:latin typeface="Candara"/>
          <a:ea typeface="MS PGothic" pitchFamily="34" charset="-128"/>
          <a:cs typeface="Candara"/>
        </a:defRPr>
      </a:lvl3pPr>
      <a:lvl4pPr marL="1360488" indent="-192088" algn="l" defTabSz="38735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rgbClr val="FFFFFF"/>
          </a:solidFill>
          <a:latin typeface="Candara"/>
          <a:ea typeface="MS PGothic" pitchFamily="34" charset="-128"/>
          <a:cs typeface="Candara"/>
        </a:defRPr>
      </a:lvl4pPr>
      <a:lvl5pPr marL="1751013" indent="-192088" algn="l" defTabSz="38735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FFFFFF"/>
          </a:solidFill>
          <a:latin typeface="Candara"/>
          <a:ea typeface="MS PGothic" pitchFamily="34" charset="-128"/>
          <a:cs typeface="Candara"/>
        </a:defRPr>
      </a:lvl5pPr>
      <a:lvl6pPr marL="2142211" indent="-194746" algn="l" defTabSz="389494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1704" indent="-194746" algn="l" defTabSz="389494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1197" indent="-194746" algn="l" defTabSz="389494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0690" indent="-194746" algn="l" defTabSz="389494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494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8986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479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7972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7464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6957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6450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5943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4" Type="http://schemas.openxmlformats.org/officeDocument/2006/relationships/image" Target="../media/image10.png"/><Relationship Id="rId5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September 2018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iPhone </a:t>
            </a:r>
          </a:p>
          <a:p>
            <a:r>
              <a:rPr lang="en-US" dirty="0" smtClean="0"/>
              <a:t>Launch </a:t>
            </a:r>
          </a:p>
          <a:p>
            <a:r>
              <a:rPr lang="en-US" dirty="0" smtClean="0"/>
              <a:t>Training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591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New iPhone </a:t>
            </a:r>
            <a:r>
              <a:rPr lang="en-US" dirty="0" err="1" smtClean="0"/>
              <a:t>Xs</a:t>
            </a:r>
            <a:r>
              <a:rPr lang="en-US" dirty="0" smtClean="0"/>
              <a:t> &amp; Max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1100" dirty="0" smtClean="0"/>
              <a:t>Bigger </a:t>
            </a:r>
            <a:r>
              <a:rPr lang="en-US" sz="1100" dirty="0"/>
              <a:t>Super Retina OLED HDR displays for the best screens ever on an </a:t>
            </a:r>
            <a:r>
              <a:rPr lang="en-US" sz="1100" dirty="0" smtClean="0"/>
              <a:t>iPhone</a:t>
            </a:r>
          </a:p>
          <a:p>
            <a:endParaRPr lang="en-US" sz="1100" dirty="0"/>
          </a:p>
          <a:p>
            <a:r>
              <a:rPr lang="en-US" sz="1100" dirty="0" smtClean="0"/>
              <a:t>A12 </a:t>
            </a:r>
            <a:r>
              <a:rPr lang="en-US" sz="1100" dirty="0"/>
              <a:t>Bionic processor for up to 15% faster performance, 50% lower power usage, and 50% faster graphics </a:t>
            </a:r>
            <a:r>
              <a:rPr lang="en-US" sz="1100" dirty="0" smtClean="0"/>
              <a:t>performance</a:t>
            </a:r>
          </a:p>
          <a:p>
            <a:endParaRPr lang="en-US" sz="1100" dirty="0"/>
          </a:p>
          <a:p>
            <a:r>
              <a:rPr lang="en-US" sz="1100" dirty="0" smtClean="0"/>
              <a:t>Exceptional </a:t>
            </a:r>
            <a:r>
              <a:rPr lang="en-US" sz="1100" dirty="0"/>
              <a:t>design with wireless charging, a beautiful new gold finish and a new level of dust and water resistance</a:t>
            </a:r>
            <a:r>
              <a:rPr lang="en-US" sz="1100" dirty="0" smtClean="0"/>
              <a:t>.</a:t>
            </a:r>
          </a:p>
          <a:p>
            <a:endParaRPr lang="en-US" sz="1100" dirty="0"/>
          </a:p>
          <a:p>
            <a:r>
              <a:rPr lang="en-US" sz="1100" dirty="0" smtClean="0"/>
              <a:t>Breakthrough </a:t>
            </a:r>
            <a:r>
              <a:rPr lang="en-US" sz="1100" dirty="0"/>
              <a:t>dual-camera system with Smart HDR and Larger &amp; Deeper Pixels and all new Depth control to help take the best smartphone pictures possible</a:t>
            </a:r>
            <a:r>
              <a:rPr lang="en-US" sz="1100" dirty="0" smtClean="0"/>
              <a:t>.</a:t>
            </a:r>
          </a:p>
          <a:p>
            <a:endParaRPr lang="en-US" sz="1100" dirty="0"/>
          </a:p>
          <a:p>
            <a:r>
              <a:rPr lang="en-US" sz="1100" dirty="0" smtClean="0"/>
              <a:t>iOS </a:t>
            </a:r>
            <a:r>
              <a:rPr lang="en-US" sz="1100" dirty="0"/>
              <a:t>is the most advanced, intuitive and secure mobile operating system in the world, bringing in AR (Augmented Reality) which will change the way you see the world.</a:t>
            </a:r>
          </a:p>
          <a:p>
            <a:endParaRPr lang="en-US" sz="11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1081" y="1663337"/>
            <a:ext cx="3983238" cy="223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474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3 Vodafone Opportunities</a:t>
            </a:r>
            <a:endParaRPr lang="en-US" dirty="0"/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t="7630" b="7630"/>
          <a:stretch>
            <a:fillRect/>
          </a:stretch>
        </p:blipFill>
        <p:spPr>
          <a:xfrm>
            <a:off x="273311" y="1210392"/>
            <a:ext cx="2673350" cy="1619250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73310" y="2912105"/>
            <a:ext cx="2679613" cy="495300"/>
          </a:xfrm>
        </p:spPr>
        <p:txBody>
          <a:bodyPr>
            <a:noAutofit/>
          </a:bodyPr>
          <a:lstStyle/>
          <a:p>
            <a:r>
              <a:rPr lang="en-US" dirty="0" smtClean="0"/>
              <a:t>90% Approval Rate</a:t>
            </a:r>
          </a:p>
          <a:p>
            <a:r>
              <a:rPr lang="en-US" dirty="0" smtClean="0"/>
              <a:t>More Customers, &amp; More Rewards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3235716" y="2912105"/>
            <a:ext cx="2673350" cy="495300"/>
          </a:xfrm>
        </p:spPr>
        <p:txBody>
          <a:bodyPr>
            <a:noAutofit/>
          </a:bodyPr>
          <a:lstStyle/>
          <a:p>
            <a:r>
              <a:rPr lang="en-US" dirty="0" smtClean="0"/>
              <a:t>NOW AVAILABLE</a:t>
            </a:r>
          </a:p>
          <a:p>
            <a:r>
              <a:rPr lang="en-US" dirty="0" smtClean="0"/>
              <a:t> NEW Head Office Sales Executive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6194338" y="2912105"/>
            <a:ext cx="2667087" cy="495300"/>
          </a:xfrm>
        </p:spPr>
        <p:txBody>
          <a:bodyPr>
            <a:noAutofit/>
          </a:bodyPr>
          <a:lstStyle/>
          <a:p>
            <a:r>
              <a:rPr lang="en-US" dirty="0" smtClean="0"/>
              <a:t>No Worries Data!</a:t>
            </a:r>
          </a:p>
          <a:p>
            <a:r>
              <a:rPr lang="en-US" dirty="0" smtClean="0"/>
              <a:t>Best in Market Plans</a:t>
            </a:r>
            <a:endParaRPr lang="en-US" dirty="0"/>
          </a:p>
        </p:txBody>
      </p:sp>
      <p:pic>
        <p:nvPicPr>
          <p:cNvPr id="1030" name="Picture 6" descr="Image result for business vodafone"/>
          <p:cNvPicPr>
            <a:picLocks noGrp="1" noChangeAspect="1" noChangeArrowheads="1"/>
          </p:cNvPicPr>
          <p:nvPr>
            <p:ph type="pic" sz="quarter" idx="1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92"/>
          <a:stretch>
            <a:fillRect/>
          </a:stretch>
        </p:blipFill>
        <p:spPr bwMode="auto">
          <a:xfrm>
            <a:off x="3235716" y="1210392"/>
            <a:ext cx="2673350" cy="1619250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032" name="Picture 8" descr="Image result for Vodafone unlimited data"/>
          <p:cNvPicPr>
            <a:picLocks noGrp="1" noChangeAspect="1" noChangeArrowheads="1"/>
          </p:cNvPicPr>
          <p:nvPr>
            <p:ph type="pic" sz="quarter" idx="1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4" r="4474"/>
          <a:stretch>
            <a:fillRect/>
          </a:stretch>
        </p:blipFill>
        <p:spPr bwMode="auto">
          <a:xfrm>
            <a:off x="6181812" y="1193908"/>
            <a:ext cx="2673350" cy="161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3831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Big is the iPhone Opportunity?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4837611" y="1078235"/>
            <a:ext cx="4038600" cy="339447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What You Can Do?</a:t>
            </a:r>
          </a:p>
          <a:p>
            <a:pPr marL="0" indent="0">
              <a:buNone/>
            </a:pPr>
            <a:endParaRPr lang="en-US" sz="1200" dirty="0"/>
          </a:p>
          <a:p>
            <a:r>
              <a:rPr lang="en-US" sz="1200" dirty="0" smtClean="0"/>
              <a:t>Check your Weekly Vodafone Upgrade Emails!</a:t>
            </a:r>
          </a:p>
          <a:p>
            <a:endParaRPr lang="en-US" sz="1200" dirty="0"/>
          </a:p>
          <a:p>
            <a:r>
              <a:rPr lang="en-US" sz="1200" dirty="0" smtClean="0"/>
              <a:t>Review your Customer Survey Forms</a:t>
            </a:r>
          </a:p>
          <a:p>
            <a:endParaRPr lang="en-US" sz="1200" dirty="0"/>
          </a:p>
          <a:p>
            <a:r>
              <a:rPr lang="en-US" sz="1200" dirty="0" smtClean="0"/>
              <a:t>Use the iPhone Launch as a conversation starter to sign up warm network contacts!</a:t>
            </a:r>
          </a:p>
          <a:p>
            <a:endParaRPr lang="en-US" sz="1200" dirty="0"/>
          </a:p>
          <a:p>
            <a:r>
              <a:rPr lang="en-US" sz="1200" dirty="0" smtClean="0"/>
              <a:t>Maximize Points &amp; Commissions by utilizing the Pre-Order Bonus Point!</a:t>
            </a:r>
          </a:p>
          <a:p>
            <a:endParaRPr lang="en-US" sz="1200" dirty="0"/>
          </a:p>
          <a:p>
            <a:r>
              <a:rPr lang="en-US" sz="1200" dirty="0" smtClean="0"/>
              <a:t>Help Customers lock in the device by Ordering ASAP! LE them know stock will be scarce and Ordering Online is easier than queuing in stores</a:t>
            </a:r>
          </a:p>
          <a:p>
            <a:endParaRPr lang="en-US" sz="1200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287382" y="1063372"/>
            <a:ext cx="4321629" cy="339447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Key Points: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9 Millions Aussies eligible to upgrade!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More than 50% of iPhone users have more than 1 apple device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10% increase in Aussies buying iPhone’s in 2017!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065650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Pre-Order Day Pricing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1800" dirty="0"/>
              <a:t>Get the iPhone </a:t>
            </a:r>
            <a:r>
              <a:rPr lang="en-US" sz="1800" dirty="0" err="1"/>
              <a:t>Xs</a:t>
            </a:r>
            <a:r>
              <a:rPr lang="en-US" sz="1800" dirty="0"/>
              <a:t> from just $80.25 per month over 36 Months on the $35 Red Handset Plan with 2GB. 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This </a:t>
            </a:r>
            <a:r>
              <a:rPr lang="en-US" sz="1800" dirty="0"/>
              <a:t>is great value and our recommended entry level Plan for customers. </a:t>
            </a:r>
          </a:p>
          <a:p>
            <a:endParaRPr lang="en-US" sz="1800" dirty="0"/>
          </a:p>
          <a:p>
            <a:r>
              <a:rPr lang="en-US" sz="1800" dirty="0" smtClean="0"/>
              <a:t>Want </a:t>
            </a:r>
            <a:r>
              <a:rPr lang="en-US" sz="1800" dirty="0"/>
              <a:t>a bigger screen? The iPhone </a:t>
            </a:r>
            <a:r>
              <a:rPr lang="en-US" sz="1800" dirty="0" err="1"/>
              <a:t>Xs</a:t>
            </a:r>
            <a:r>
              <a:rPr lang="en-US" sz="1800" dirty="0"/>
              <a:t> Max is available for just </a:t>
            </a:r>
            <a:r>
              <a:rPr lang="en-US" sz="1800" dirty="0" smtClean="0"/>
              <a:t>under $5 </a:t>
            </a:r>
            <a:r>
              <a:rPr lang="en-US" sz="1800" dirty="0"/>
              <a:t>more per month!</a:t>
            </a:r>
          </a:p>
          <a:p>
            <a:endParaRPr lang="en-US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1800" dirty="0" smtClean="0"/>
              <a:t>Need </a:t>
            </a:r>
            <a:r>
              <a:rPr lang="en-US" sz="1800" dirty="0"/>
              <a:t>more Data? Grab the iPhone </a:t>
            </a:r>
            <a:r>
              <a:rPr lang="en-US" sz="1800" dirty="0" err="1"/>
              <a:t>Xs</a:t>
            </a:r>
            <a:r>
              <a:rPr lang="en-US" sz="1800" dirty="0"/>
              <a:t> on the $45 plan for just $90.25 per month with 20GB over 36 months. 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Plus</a:t>
            </a:r>
            <a:r>
              <a:rPr lang="en-US" sz="1800" dirty="0"/>
              <a:t>: Upgrading Customers will also receive a Bonus 5GB on the $60 Plan. And 2GB Bonus on the $45 plan until 09/10/18 when ordering Online!</a:t>
            </a:r>
            <a:endParaRPr lang="en-US" sz="20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1297578" y="4594627"/>
            <a:ext cx="64791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T&amp;C’s Apply. Offers and pricing subject to change. Pricing current as of 5:01pm AEST 14 September 2018. Bonus Data available until 09/10/18</a:t>
            </a:r>
          </a:p>
        </p:txBody>
      </p:sp>
    </p:spTree>
    <p:extLst>
      <p:ext uri="{BB962C8B-B14F-4D97-AF65-F5344CB8AC3E}">
        <p14:creationId xmlns:p14="http://schemas.microsoft.com/office/powerpoint/2010/main" val="24748203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Compensation Plan Bonus’s &amp; Changes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 smtClean="0"/>
              <a:t>Bonus Point </a:t>
            </a:r>
          </a:p>
          <a:p>
            <a:pPr marL="0" indent="0">
              <a:buNone/>
            </a:pPr>
            <a:r>
              <a:rPr lang="en-US" sz="1800" dirty="0" smtClean="0"/>
              <a:t>on New Connection iPhone </a:t>
            </a:r>
            <a:r>
              <a:rPr lang="en-US" sz="1800" dirty="0" err="1" smtClean="0"/>
              <a:t>Xs</a:t>
            </a:r>
            <a:r>
              <a:rPr lang="en-US" sz="1800" dirty="0" smtClean="0"/>
              <a:t> &amp; </a:t>
            </a:r>
            <a:r>
              <a:rPr lang="en-US" sz="1800" dirty="0" err="1" smtClean="0"/>
              <a:t>Xs</a:t>
            </a:r>
            <a:r>
              <a:rPr lang="en-US" sz="1800" dirty="0" smtClean="0"/>
              <a:t> Max Phones Sold on 12,24,36 month terms.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1600" dirty="0" smtClean="0"/>
              <a:t>Only Valid for Pre-Order period 5:01pm 14/09/18 – 11:59pm 20/09/18.</a:t>
            </a:r>
            <a:endParaRPr lang="en-US" sz="1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90 Day Upgrade Rule</a:t>
            </a:r>
          </a:p>
          <a:p>
            <a:pPr lvl="1"/>
            <a:r>
              <a:rPr lang="en-US" sz="1400" dirty="0" smtClean="0"/>
              <a:t>If customers </a:t>
            </a:r>
            <a:r>
              <a:rPr lang="en-US" sz="1400" dirty="0"/>
              <a:t>that </a:t>
            </a:r>
            <a:r>
              <a:rPr lang="en-US" sz="1400" dirty="0" smtClean="0"/>
              <a:t>signed </a:t>
            </a:r>
            <a:r>
              <a:rPr lang="en-US" sz="1400" dirty="0"/>
              <a:t>up </a:t>
            </a:r>
            <a:r>
              <a:rPr lang="en-US" sz="1400" dirty="0" smtClean="0"/>
              <a:t>in </a:t>
            </a:r>
            <a:r>
              <a:rPr lang="en-US" sz="1400" dirty="0"/>
              <a:t>the last 3 months </a:t>
            </a:r>
            <a:r>
              <a:rPr lang="en-US" sz="1400" dirty="0" smtClean="0"/>
              <a:t>decide </a:t>
            </a:r>
            <a:r>
              <a:rPr lang="en-US" sz="1400" dirty="0"/>
              <a:t>to upgrade, we’ll reward you based on the new plan purchased during the pre-order phase. </a:t>
            </a:r>
            <a:r>
              <a:rPr lang="en-US" sz="1400" u="sng" dirty="0" smtClean="0"/>
              <a:t>For </a:t>
            </a:r>
            <a:r>
              <a:rPr lang="en-US" sz="1400" u="sng" dirty="0"/>
              <a:t>the pre-order period only.</a:t>
            </a:r>
          </a:p>
          <a:p>
            <a:endParaRPr lang="en-US" dirty="0" smtClean="0"/>
          </a:p>
          <a:p>
            <a:r>
              <a:rPr lang="en-US" dirty="0" smtClean="0"/>
              <a:t>Points on Pre-Order</a:t>
            </a:r>
          </a:p>
          <a:p>
            <a:pPr lvl="1"/>
            <a:r>
              <a:rPr lang="en-US" sz="1400" dirty="0" smtClean="0"/>
              <a:t>points awarded </a:t>
            </a:r>
            <a:r>
              <a:rPr lang="en-US" sz="1400" dirty="0"/>
              <a:t>on the pre-order date instead of the usual activation date, so even if it’s on backorder you will still be rewarded for the sales upfront.</a:t>
            </a: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96686" y="4737463"/>
            <a:ext cx="48245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T&amp;C’s Apply. See September AU Bonus Document for full details.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5148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How to Use Social Media for iPhone Launch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/>
              <a:t>You must not</a:t>
            </a:r>
            <a:r>
              <a:rPr lang="en-US" u="sng" dirty="0" smtClean="0"/>
              <a:t>:</a:t>
            </a:r>
            <a:endParaRPr lang="en-US" u="sng" dirty="0"/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/>
              <a:t>Write </a:t>
            </a:r>
            <a:r>
              <a:rPr lang="en-US" sz="1800" dirty="0"/>
              <a:t>your own social </a:t>
            </a:r>
            <a:r>
              <a:rPr lang="en-US" sz="1800" dirty="0" smtClean="0"/>
              <a:t>posts</a:t>
            </a:r>
          </a:p>
          <a:p>
            <a:pPr marL="342900" indent="-342900">
              <a:buFont typeface="+mj-lt"/>
              <a:buAutoNum type="arabicPeriod"/>
            </a:pPr>
            <a:endParaRPr lang="en-US" sz="1800" dirty="0"/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/>
              <a:t>Use </a:t>
            </a:r>
            <a:r>
              <a:rPr lang="en-US" sz="1800" dirty="0"/>
              <a:t>the brand names ‘iPhone’, ‘Apple’, ‘Vodafone’ or ‘2degrees’ or any combination of these words</a:t>
            </a:r>
            <a:r>
              <a:rPr lang="en-US" sz="1800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endParaRPr lang="en-US" sz="1800" dirty="0"/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/>
              <a:t>Use </a:t>
            </a:r>
            <a:r>
              <a:rPr lang="en-US" sz="1800" dirty="0"/>
              <a:t>a call to action with a sales implication such as ‘order now’, ‘sale’, ‘pre-order’ etc. 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What </a:t>
            </a:r>
            <a:r>
              <a:rPr lang="en-US" u="sng" dirty="0"/>
              <a:t>you can </a:t>
            </a:r>
            <a:r>
              <a:rPr lang="en-US" u="sng" dirty="0" smtClean="0"/>
              <a:t>post:</a:t>
            </a:r>
          </a:p>
          <a:p>
            <a:r>
              <a:rPr lang="en-US" sz="1400" dirty="0"/>
              <a:t>There are 3 social posts you can publish on your page. However, you must not add your own text to the provided text. </a:t>
            </a:r>
            <a:endParaRPr lang="en-US" sz="1400" dirty="0" smtClean="0"/>
          </a:p>
          <a:p>
            <a:endParaRPr lang="en-US" sz="1400" dirty="0"/>
          </a:p>
          <a:p>
            <a:r>
              <a:rPr lang="en-US" sz="1400" dirty="0"/>
              <a:t>Share posts from ACN Pacific’s social media (do not add text to the post</a:t>
            </a:r>
            <a:r>
              <a:rPr lang="en-US" sz="1400" dirty="0" smtClean="0"/>
              <a:t>)!</a:t>
            </a:r>
            <a:endParaRPr lang="en-US" sz="1400" dirty="0"/>
          </a:p>
          <a:p>
            <a:endParaRPr lang="en-US" sz="1400" dirty="0" smtClean="0"/>
          </a:p>
          <a:p>
            <a:r>
              <a:rPr lang="en-US" sz="1400" dirty="0" smtClean="0"/>
              <a:t>You can insert </a:t>
            </a:r>
            <a:r>
              <a:rPr lang="en-US" sz="1400" dirty="0"/>
              <a:t>the link to your Direct </a:t>
            </a:r>
            <a:r>
              <a:rPr lang="en-US" sz="1400" dirty="0" smtClean="0"/>
              <a:t>Storefront</a:t>
            </a:r>
            <a:r>
              <a:rPr lang="en-US" sz="1400" dirty="0"/>
              <a:t> </a:t>
            </a:r>
            <a:r>
              <a:rPr lang="en-US" sz="1400" dirty="0" smtClean="0"/>
              <a:t>when sharing posts.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371980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Tiles to Share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615315" y="1782540"/>
            <a:ext cx="5149758" cy="2460719"/>
            <a:chOff x="615315" y="1782540"/>
            <a:chExt cx="5149758" cy="2460719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5315" y="1782541"/>
              <a:ext cx="2460718" cy="2460718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21230" y="1782540"/>
              <a:ext cx="2443843" cy="2443843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615315" y="1233734"/>
            <a:ext cx="2460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Announcement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04355" y="1233734"/>
            <a:ext cx="2460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Pre-Order Opens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0270" y="1766211"/>
            <a:ext cx="2460171" cy="246017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917473" y="1233734"/>
            <a:ext cx="2460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Official Launch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7565" y="4290067"/>
            <a:ext cx="2460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13/09/18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96605" y="4290067"/>
            <a:ext cx="2460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14/09/18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09723" y="4290067"/>
            <a:ext cx="2460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21/09/18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3406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C-Blue-draft1">
  <a:themeElements>
    <a:clrScheme name="Orbit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rbit">
      <a:majorFont>
        <a:latin typeface="Candara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Candara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Orbit">
      <a:fillStyleLst>
        <a:solidFill>
          <a:schemeClr val="phClr"/>
        </a:solidFill>
        <a:solidFill>
          <a:schemeClr val="phClr">
            <a:shade val="80000"/>
          </a:schemeClr>
        </a:solidFill>
        <a:gradFill rotWithShape="1">
          <a:gsLst>
            <a:gs pos="0">
              <a:schemeClr val="phClr">
                <a:shade val="30000"/>
                <a:satMod val="100000"/>
              </a:schemeClr>
            </a:gs>
            <a:gs pos="80000">
              <a:schemeClr val="phClr">
                <a:shade val="90000"/>
                <a:satMod val="100000"/>
              </a:schemeClr>
            </a:gs>
            <a:gs pos="100000">
              <a:schemeClr val="phClr">
                <a:tint val="9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762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228600" dist="38100" dir="5400000" sx="104000" sy="104000" algn="ctr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317500" dist="381000" dir="5400000" sx="90000" sy="2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etal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lumMod val="80000"/>
              </a:schemeClr>
              <a:schemeClr val="phClr">
                <a:satMod val="360000"/>
                <a:lumMod val="14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>
        <a:noAutofit/>
      </a:bodyPr>
      <a:lstStyle>
        <a:defPPr>
          <a:defRPr sz="4800" dirty="0" smtClean="0">
            <a:solidFill>
              <a:srgbClr val="002B52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3_Office Them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GC-Blue-draft1</Template>
  <TotalTime>20843</TotalTime>
  <Words>1547</Words>
  <Application>Microsoft Macintosh PowerPoint</Application>
  <PresentationFormat>On-screen Show (16:9)</PresentationFormat>
  <Paragraphs>130</Paragraphs>
  <Slides>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GC-Blue-draft1</vt:lpstr>
      <vt:lpstr>2_Office Theme</vt:lpstr>
      <vt:lpstr>3_Office Theme</vt:lpstr>
      <vt:lpstr>4_Office Theme</vt:lpstr>
      <vt:lpstr>September 2018</vt:lpstr>
      <vt:lpstr> New iPhone Xs &amp; Max Summary</vt:lpstr>
      <vt:lpstr>Top 3 Vodafone Opportunities</vt:lpstr>
      <vt:lpstr>How Big is the iPhone Opportunity?</vt:lpstr>
      <vt:lpstr>Pre-Order Day Pricing</vt:lpstr>
      <vt:lpstr>Compensation Plan Bonus’s &amp; Changes </vt:lpstr>
      <vt:lpstr>How to Use Social Media for iPhone Launch</vt:lpstr>
      <vt:lpstr>Social Tiles to Share</vt:lpstr>
    </vt:vector>
  </TitlesOfParts>
  <Company>ACN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Sheila Panchani</dc:creator>
  <cp:lastModifiedBy>Walid Zahab</cp:lastModifiedBy>
  <cp:revision>432</cp:revision>
  <cp:lastPrinted>2018-07-03T06:39:21Z</cp:lastPrinted>
  <dcterms:created xsi:type="dcterms:W3CDTF">2016-03-03T05:11:48Z</dcterms:created>
  <dcterms:modified xsi:type="dcterms:W3CDTF">2018-09-14T07:23:15Z</dcterms:modified>
</cp:coreProperties>
</file>